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1" r:id="rId3"/>
    <p:sldId id="322" r:id="rId4"/>
    <p:sldId id="323" r:id="rId5"/>
    <p:sldId id="32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6417DCF8-5597-40E5-8598-6FE2B42500E9}" type="datetimeFigureOut">
              <a:rPr lang="en-US" smtClean="0"/>
              <a:pPr/>
              <a:t>8/31/2019</a:t>
            </a:fld>
            <a:endParaRPr lang="en-GB" dirty="0"/>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02032D35-0F99-471F-B7A5-91551817F914}" type="slidenum">
              <a:rPr lang="en-GB" smtClean="0"/>
              <a:pPr/>
              <a:t>‹#›</a:t>
            </a:fld>
            <a:endParaRPr lang="en-GB" dirty="0"/>
          </a:p>
        </p:txBody>
      </p:sp>
    </p:spTree>
    <p:extLst>
      <p:ext uri="{BB962C8B-B14F-4D97-AF65-F5344CB8AC3E}">
        <p14:creationId xmlns:p14="http://schemas.microsoft.com/office/powerpoint/2010/main" val="11484479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205430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6417DCF8-5597-40E5-8598-6FE2B42500E9}" type="datetimeFigureOut">
              <a:rPr lang="en-US" smtClean="0"/>
              <a:pPr/>
              <a:t>8/31/2019</a:t>
            </a:fld>
            <a:endParaRPr lang="en-GB" dirty="0"/>
          </a:p>
        </p:txBody>
      </p:sp>
      <p:sp>
        <p:nvSpPr>
          <p:cNvPr id="5" name="Footer Placeholder 4"/>
          <p:cNvSpPr>
            <a:spLocks noGrp="1"/>
          </p:cNvSpPr>
          <p:nvPr>
            <p:ph type="ftr" sz="quarter" idx="11"/>
          </p:nvPr>
        </p:nvSpPr>
        <p:spPr>
          <a:xfrm>
            <a:off x="609600" y="6556248"/>
            <a:ext cx="4876800" cy="228600"/>
          </a:xfrm>
        </p:spPr>
        <p:txBody>
          <a:bodyPr/>
          <a:lstStyle/>
          <a:p>
            <a:endParaRPr lang="en-GB" dirty="0"/>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02032D35-0F99-471F-B7A5-91551817F914}" type="slidenum">
              <a:rPr lang="en-GB" smtClean="0"/>
              <a:pPr/>
              <a:t>‹#›</a:t>
            </a:fld>
            <a:endParaRPr lang="en-GB" dirty="0"/>
          </a:p>
        </p:txBody>
      </p:sp>
    </p:spTree>
    <p:extLst>
      <p:ext uri="{BB962C8B-B14F-4D97-AF65-F5344CB8AC3E}">
        <p14:creationId xmlns:p14="http://schemas.microsoft.com/office/powerpoint/2010/main" val="330699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8/31/2019</a:t>
            </a:fld>
            <a:endParaRPr lang="en-US"/>
          </a:p>
        </p:txBody>
      </p:sp>
      <p:sp>
        <p:nvSpPr>
          <p:cNvPr id="5" name="Footer Placeholder 4"/>
          <p:cNvSpPr>
            <a:spLocks noGrp="1"/>
          </p:cNvSpPr>
          <p:nvPr>
            <p:ph type="ftr" sz="quarter" idx="11"/>
          </p:nvPr>
        </p:nvSpPr>
        <p:spPr/>
        <p:txBody>
          <a:bodyPr/>
          <a:lstStyle/>
          <a:p>
            <a:r>
              <a:rPr lang="en-GB"/>
              <a:t>Mountjoy Bible School</a:t>
            </a:r>
            <a:endParaRPr lang="en-GB"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extLst>
      <p:ext uri="{BB962C8B-B14F-4D97-AF65-F5344CB8AC3E}">
        <p14:creationId xmlns:p14="http://schemas.microsoft.com/office/powerpoint/2010/main" val="31970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6417DCF8-5597-40E5-8598-6FE2B42500E9}" type="datetimeFigureOut">
              <a:rPr lang="en-US" smtClean="0"/>
              <a:pPr/>
              <a:t>8/31/2019</a:t>
            </a:fld>
            <a:endParaRPr lang="en-GB" dirty="0"/>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8978603" y="6555112"/>
            <a:ext cx="784448" cy="228600"/>
          </a:xfrm>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26025096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161181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34529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276330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417DCF8-5597-40E5-8598-6FE2B42500E9}" type="datetimeFigureOut">
              <a:rPr lang="en-US" smtClean="0"/>
              <a:pPr/>
              <a:t>8/31/2019</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103813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extLst>
      <p:ext uri="{BB962C8B-B14F-4D97-AF65-F5344CB8AC3E}">
        <p14:creationId xmlns:p14="http://schemas.microsoft.com/office/powerpoint/2010/main" val="271046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417DCF8-5597-40E5-8598-6FE2B42500E9}" type="datetimeFigureOut">
              <a:rPr lang="en-US" smtClean="0"/>
              <a:pPr/>
              <a:t>8/31/2019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extLst>
      <p:ext uri="{BB962C8B-B14F-4D97-AF65-F5344CB8AC3E}">
        <p14:creationId xmlns:p14="http://schemas.microsoft.com/office/powerpoint/2010/main" val="33904955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8/31/2019</a:t>
            </a:fld>
            <a:endParaRPr lang="en-US" sz="1000" dirty="0">
              <a:solidFill>
                <a:schemeClr val="tx2"/>
              </a:solidFill>
            </a:endParaRPr>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GB"/>
              <a:t>Mountjoy Bible School</a:t>
            </a:r>
            <a:endParaRPr lang="en-GB" dirty="0"/>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extLst>
      <p:ext uri="{BB962C8B-B14F-4D97-AF65-F5344CB8AC3E}">
        <p14:creationId xmlns:p14="http://schemas.microsoft.com/office/powerpoint/2010/main" val="2761216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BB8B6-707D-4A64-B815-09967638C7F7}"/>
              </a:ext>
            </a:extLst>
          </p:cNvPr>
          <p:cNvSpPr>
            <a:spLocks noGrp="1"/>
          </p:cNvSpPr>
          <p:nvPr>
            <p:ph type="ctrTitle"/>
          </p:nvPr>
        </p:nvSpPr>
        <p:spPr/>
        <p:txBody>
          <a:bodyPr/>
          <a:lstStyle/>
          <a:p>
            <a:r>
              <a:rPr lang="en-GB" dirty="0"/>
              <a:t>Mountjoy Bible School</a:t>
            </a:r>
          </a:p>
        </p:txBody>
      </p:sp>
      <p:sp>
        <p:nvSpPr>
          <p:cNvPr id="3" name="Subtitle 2">
            <a:extLst>
              <a:ext uri="{FF2B5EF4-FFF2-40B4-BE49-F238E27FC236}">
                <a16:creationId xmlns:a16="http://schemas.microsoft.com/office/drawing/2014/main" id="{B0EA0695-694F-48A0-9101-1BD115339ABD}"/>
              </a:ext>
            </a:extLst>
          </p:cNvPr>
          <p:cNvSpPr>
            <a:spLocks noGrp="1"/>
          </p:cNvSpPr>
          <p:nvPr>
            <p:ph type="subTitle" idx="1"/>
          </p:nvPr>
        </p:nvSpPr>
        <p:spPr/>
        <p:txBody>
          <a:bodyPr/>
          <a:lstStyle/>
          <a:p>
            <a:r>
              <a:rPr lang="en-GB" dirty="0"/>
              <a:t>Class of 2019</a:t>
            </a:r>
          </a:p>
        </p:txBody>
      </p:sp>
    </p:spTree>
    <p:extLst>
      <p:ext uri="{BB962C8B-B14F-4D97-AF65-F5344CB8AC3E}">
        <p14:creationId xmlns:p14="http://schemas.microsoft.com/office/powerpoint/2010/main" val="226976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9D6B-58DE-402C-B4CE-487345495417}"/>
              </a:ext>
            </a:extLst>
          </p:cNvPr>
          <p:cNvSpPr>
            <a:spLocks noGrp="1"/>
          </p:cNvSpPr>
          <p:nvPr>
            <p:ph type="title"/>
          </p:nvPr>
        </p:nvSpPr>
        <p:spPr/>
        <p:txBody>
          <a:bodyPr/>
          <a:lstStyle/>
          <a:p>
            <a:r>
              <a:rPr lang="en-GB" dirty="0"/>
              <a:t>The aims of the class</a:t>
            </a:r>
          </a:p>
        </p:txBody>
      </p:sp>
      <p:sp>
        <p:nvSpPr>
          <p:cNvPr id="3" name="Content Placeholder 2">
            <a:extLst>
              <a:ext uri="{FF2B5EF4-FFF2-40B4-BE49-F238E27FC236}">
                <a16:creationId xmlns:a16="http://schemas.microsoft.com/office/drawing/2014/main" id="{96D4297F-3DB6-4893-8077-EB5236F9CFE4}"/>
              </a:ext>
            </a:extLst>
          </p:cNvPr>
          <p:cNvSpPr>
            <a:spLocks noGrp="1"/>
          </p:cNvSpPr>
          <p:nvPr>
            <p:ph idx="1"/>
          </p:nvPr>
        </p:nvSpPr>
        <p:spPr/>
        <p:txBody>
          <a:bodyPr/>
          <a:lstStyle/>
          <a:p>
            <a:r>
              <a:rPr lang="en-GB" dirty="0"/>
              <a:t>To give confidence in the Bible</a:t>
            </a:r>
            <a:br>
              <a:rPr lang="en-GB" dirty="0"/>
            </a:br>
            <a:r>
              <a:rPr lang="en-GB" dirty="0"/>
              <a:t>“I aim to give to my students such an intelligent faith in the Old Testament Scriptures that they will never doubt them as long as they live” Professor Robert Dick Wilson Ph.D., D.D.</a:t>
            </a:r>
          </a:p>
          <a:p>
            <a:r>
              <a:rPr lang="en-GB" dirty="0"/>
              <a:t>To study all the Bible </a:t>
            </a:r>
            <a:br>
              <a:rPr lang="en-GB" dirty="0"/>
            </a:br>
            <a:r>
              <a:rPr lang="en-GB" dirty="0"/>
              <a:t>“Go, stand in the temple and speak to the people all the words of this life.” Acts 5:20</a:t>
            </a:r>
            <a:br>
              <a:rPr lang="en-GB" dirty="0"/>
            </a:br>
            <a:r>
              <a:rPr lang="en-GB" dirty="0"/>
              <a:t>The commissioning verse of the late Mr Bryan Sheldon of the original Mountjoy Bible School.</a:t>
            </a:r>
          </a:p>
          <a:p>
            <a:r>
              <a:rPr lang="en-GB" dirty="0"/>
              <a:t>To give the necessary tools and training to equip all students to be able to study the Bible for themselves</a:t>
            </a:r>
          </a:p>
          <a:p>
            <a:endParaRPr lang="en-GB" dirty="0"/>
          </a:p>
        </p:txBody>
      </p:sp>
    </p:spTree>
    <p:extLst>
      <p:ext uri="{BB962C8B-B14F-4D97-AF65-F5344CB8AC3E}">
        <p14:creationId xmlns:p14="http://schemas.microsoft.com/office/powerpoint/2010/main" val="25284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1DE11-2E53-4D52-9400-F614997C02BE}"/>
              </a:ext>
            </a:extLst>
          </p:cNvPr>
          <p:cNvSpPr>
            <a:spLocks noGrp="1"/>
          </p:cNvSpPr>
          <p:nvPr>
            <p:ph type="title"/>
          </p:nvPr>
        </p:nvSpPr>
        <p:spPr/>
        <p:txBody>
          <a:bodyPr/>
          <a:lstStyle/>
          <a:p>
            <a:r>
              <a:rPr lang="en-GB" dirty="0"/>
              <a:t>The style of the class</a:t>
            </a:r>
          </a:p>
        </p:txBody>
      </p:sp>
      <p:sp>
        <p:nvSpPr>
          <p:cNvPr id="3" name="Content Placeholder 2">
            <a:extLst>
              <a:ext uri="{FF2B5EF4-FFF2-40B4-BE49-F238E27FC236}">
                <a16:creationId xmlns:a16="http://schemas.microsoft.com/office/drawing/2014/main" id="{197B47A4-1343-480C-BB8A-18FD67FCE010}"/>
              </a:ext>
            </a:extLst>
          </p:cNvPr>
          <p:cNvSpPr>
            <a:spLocks noGrp="1"/>
          </p:cNvSpPr>
          <p:nvPr>
            <p:ph idx="1"/>
          </p:nvPr>
        </p:nvSpPr>
        <p:spPr/>
        <p:txBody>
          <a:bodyPr/>
          <a:lstStyle/>
          <a:p>
            <a:r>
              <a:rPr lang="en-GB" dirty="0"/>
              <a:t>The class is designed as a tutorial with students and a teacher</a:t>
            </a:r>
          </a:p>
          <a:p>
            <a:r>
              <a:rPr lang="en-GB" dirty="0"/>
              <a:t>A tutorial is not a discussion group but it ought to lead to discussion</a:t>
            </a:r>
          </a:p>
          <a:p>
            <a:r>
              <a:rPr lang="en-GB" dirty="0"/>
              <a:t>The classes will be relaxed with as many breaks as required</a:t>
            </a:r>
          </a:p>
          <a:p>
            <a:r>
              <a:rPr lang="en-GB" dirty="0"/>
              <a:t>After a foundation term the direction the study takes will be mutually agreed</a:t>
            </a:r>
          </a:p>
          <a:p>
            <a:r>
              <a:rPr lang="en-GB" dirty="0"/>
              <a:t>We can study Bible books, Bible doctrines, Bible characters, Bible prophecies, Biblical types; anything in the Bible</a:t>
            </a:r>
          </a:p>
          <a:p>
            <a:r>
              <a:rPr lang="en-GB" dirty="0"/>
              <a:t>We can move along at any pace to suit the students</a:t>
            </a:r>
          </a:p>
        </p:txBody>
      </p:sp>
    </p:spTree>
    <p:extLst>
      <p:ext uri="{BB962C8B-B14F-4D97-AF65-F5344CB8AC3E}">
        <p14:creationId xmlns:p14="http://schemas.microsoft.com/office/powerpoint/2010/main" val="165325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16C9-A308-4852-A4C7-754555D98FB7}"/>
              </a:ext>
            </a:extLst>
          </p:cNvPr>
          <p:cNvSpPr>
            <a:spLocks noGrp="1"/>
          </p:cNvSpPr>
          <p:nvPr>
            <p:ph type="title"/>
          </p:nvPr>
        </p:nvSpPr>
        <p:spPr/>
        <p:txBody>
          <a:bodyPr/>
          <a:lstStyle/>
          <a:p>
            <a:r>
              <a:rPr lang="en-GB" dirty="0"/>
              <a:t>The class resources</a:t>
            </a:r>
          </a:p>
        </p:txBody>
      </p:sp>
      <p:sp>
        <p:nvSpPr>
          <p:cNvPr id="3" name="Content Placeholder 2">
            <a:extLst>
              <a:ext uri="{FF2B5EF4-FFF2-40B4-BE49-F238E27FC236}">
                <a16:creationId xmlns:a16="http://schemas.microsoft.com/office/drawing/2014/main" id="{E53A9F3B-3614-4930-A32D-9FB44B256309}"/>
              </a:ext>
            </a:extLst>
          </p:cNvPr>
          <p:cNvSpPr>
            <a:spLocks noGrp="1"/>
          </p:cNvSpPr>
          <p:nvPr>
            <p:ph idx="1"/>
          </p:nvPr>
        </p:nvSpPr>
        <p:spPr/>
        <p:txBody>
          <a:bodyPr>
            <a:normAutofit lnSpcReduction="10000"/>
          </a:bodyPr>
          <a:lstStyle/>
          <a:p>
            <a:r>
              <a:rPr lang="en-GB" dirty="0"/>
              <a:t>The Bible and its author the Holy Spirit of God</a:t>
            </a:r>
          </a:p>
          <a:p>
            <a:r>
              <a:rPr lang="en-GB" dirty="0"/>
              <a:t>Over 700 library books which can be borrowed</a:t>
            </a:r>
          </a:p>
          <a:p>
            <a:r>
              <a:rPr lang="en-GB" dirty="0"/>
              <a:t>The latest Bible study software Logos 8 with nearly 1000 books on Bible Study all searchable for any topic. These include multiple Bible translations, commentaries, concordances, systematic theologies etc.</a:t>
            </a:r>
          </a:p>
          <a:p>
            <a:r>
              <a:rPr lang="en-GB" dirty="0"/>
              <a:t>A new website </a:t>
            </a:r>
            <a:r>
              <a:rPr lang="en-GB" dirty="0">
                <a:solidFill>
                  <a:srgbClr val="00B0F0"/>
                </a:solidFill>
              </a:rPr>
              <a:t>mountjoybibleschool.uk </a:t>
            </a:r>
            <a:r>
              <a:rPr lang="en-GB" dirty="0"/>
              <a:t>on which each study will be available to download in PowerPoint, Word, and PDF formats. Hard copies of notes can be provided but let’s spare the trees if possible</a:t>
            </a:r>
          </a:p>
          <a:p>
            <a:r>
              <a:rPr lang="en-GB" dirty="0"/>
              <a:t>Facebook and Twitter posts will keep us all informed of arrangements</a:t>
            </a:r>
          </a:p>
        </p:txBody>
      </p:sp>
    </p:spTree>
    <p:extLst>
      <p:ext uri="{BB962C8B-B14F-4D97-AF65-F5344CB8AC3E}">
        <p14:creationId xmlns:p14="http://schemas.microsoft.com/office/powerpoint/2010/main" val="64225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7174" y="571480"/>
            <a:ext cx="6500826" cy="5143536"/>
          </a:xfrm>
        </p:spPr>
        <p:txBody>
          <a:bodyPr/>
          <a:lstStyle/>
          <a:p>
            <a:pPr algn="l"/>
            <a:r>
              <a:rPr lang="en-GB" sz="4000" dirty="0"/>
              <a:t>Thy words were found, and I did eat them; and thy word was unto me the joy and rejoicing of mine heart: </a:t>
            </a:r>
            <a:br>
              <a:rPr lang="en-GB" sz="2400" dirty="0"/>
            </a:br>
            <a:r>
              <a:rPr lang="en-GB" sz="2400" i="1" dirty="0"/>
              <a:t>Jeremiah 15:16</a:t>
            </a:r>
            <a:br>
              <a:rPr lang="en-GB" sz="2400" dirty="0"/>
            </a:br>
            <a:endParaRPr lang="en-GB"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234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Trebuchet MS</vt:lpstr>
      <vt:lpstr>Wingdings</vt:lpstr>
      <vt:lpstr>Wingdings 2</vt:lpstr>
      <vt:lpstr>Opulent</vt:lpstr>
      <vt:lpstr>Mountjoy Bible School</vt:lpstr>
      <vt:lpstr>The aims of the class</vt:lpstr>
      <vt:lpstr>The style of the class</vt:lpstr>
      <vt:lpstr>The class resources</vt:lpstr>
      <vt:lpstr>Thy words were found, and I did eat them; and thy word was unto me the joy and rejoicing of mine heart:  Jeremiah 15:16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Mountjoy Bible School</dc:title>
  <dc:creator>Edward J S Donald</dc:creator>
  <cp:lastModifiedBy>Doug Brown</cp:lastModifiedBy>
  <cp:revision>8</cp:revision>
  <dcterms:created xsi:type="dcterms:W3CDTF">2019-08-28T19:35:59Z</dcterms:created>
  <dcterms:modified xsi:type="dcterms:W3CDTF">2019-08-30T23:29:10Z</dcterms:modified>
</cp:coreProperties>
</file>