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41" r:id="rId2"/>
  </p:sldMasterIdLst>
  <p:notesMasterIdLst>
    <p:notesMasterId r:id="rId65"/>
  </p:notesMasterIdLst>
  <p:sldIdLst>
    <p:sldId id="320" r:id="rId3"/>
    <p:sldId id="256" r:id="rId4"/>
    <p:sldId id="258" r:id="rId5"/>
    <p:sldId id="413" r:id="rId6"/>
    <p:sldId id="435" r:id="rId7"/>
    <p:sldId id="439" r:id="rId8"/>
    <p:sldId id="440" r:id="rId9"/>
    <p:sldId id="513" r:id="rId10"/>
    <p:sldId id="417" r:id="rId11"/>
    <p:sldId id="414" r:id="rId12"/>
    <p:sldId id="460" r:id="rId13"/>
    <p:sldId id="465" r:id="rId14"/>
    <p:sldId id="472" r:id="rId15"/>
    <p:sldId id="477" r:id="rId16"/>
    <p:sldId id="467" r:id="rId17"/>
    <p:sldId id="470" r:id="rId18"/>
    <p:sldId id="466" r:id="rId19"/>
    <p:sldId id="418" r:id="rId20"/>
    <p:sldId id="499" r:id="rId21"/>
    <p:sldId id="500" r:id="rId22"/>
    <p:sldId id="501" r:id="rId23"/>
    <p:sldId id="502" r:id="rId24"/>
    <p:sldId id="503" r:id="rId25"/>
    <p:sldId id="504" r:id="rId26"/>
    <p:sldId id="505" r:id="rId27"/>
    <p:sldId id="512" r:id="rId28"/>
    <p:sldId id="425" r:id="rId29"/>
    <p:sldId id="552" r:id="rId30"/>
    <p:sldId id="558" r:id="rId31"/>
    <p:sldId id="554" r:id="rId32"/>
    <p:sldId id="559" r:id="rId33"/>
    <p:sldId id="557" r:id="rId34"/>
    <p:sldId id="560" r:id="rId35"/>
    <p:sldId id="553" r:id="rId36"/>
    <p:sldId id="438" r:id="rId37"/>
    <p:sldId id="562" r:id="rId38"/>
    <p:sldId id="564" r:id="rId39"/>
    <p:sldId id="565" r:id="rId40"/>
    <p:sldId id="566" r:id="rId41"/>
    <p:sldId id="567" r:id="rId42"/>
    <p:sldId id="520" r:id="rId43"/>
    <p:sldId id="526" r:id="rId44"/>
    <p:sldId id="527" r:id="rId45"/>
    <p:sldId id="529" r:id="rId46"/>
    <p:sldId id="518" r:id="rId47"/>
    <p:sldId id="519" r:id="rId48"/>
    <p:sldId id="514" r:id="rId49"/>
    <p:sldId id="528" r:id="rId50"/>
    <p:sldId id="530" r:id="rId51"/>
    <p:sldId id="531" r:id="rId52"/>
    <p:sldId id="532" r:id="rId53"/>
    <p:sldId id="533" r:id="rId54"/>
    <p:sldId id="535" r:id="rId55"/>
    <p:sldId id="534" r:id="rId56"/>
    <p:sldId id="536" r:id="rId57"/>
    <p:sldId id="412" r:id="rId58"/>
    <p:sldId id="568" r:id="rId59"/>
    <p:sldId id="498" r:id="rId60"/>
    <p:sldId id="570" r:id="rId61"/>
    <p:sldId id="571" r:id="rId62"/>
    <p:sldId id="539" r:id="rId63"/>
    <p:sldId id="545" r:id="rId64"/>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B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07" autoAdjust="0"/>
  </p:normalViewPr>
  <p:slideViewPr>
    <p:cSldViewPr>
      <p:cViewPr varScale="1">
        <p:scale>
          <a:sx n="113" d="100"/>
          <a:sy n="113" d="100"/>
        </p:scale>
        <p:origin x="474" y="96"/>
      </p:cViewPr>
      <p:guideLst>
        <p:guide orient="horz" pos="2160"/>
        <p:guide pos="3840"/>
      </p:guideLst>
    </p:cSldViewPr>
  </p:slideViewPr>
  <p:outlineViewPr>
    <p:cViewPr>
      <p:scale>
        <a:sx n="33" d="100"/>
        <a:sy n="33" d="100"/>
      </p:scale>
      <p:origin x="0" y="-27690"/>
    </p:cViewPr>
  </p:outlineViewPr>
  <p:notesTextViewPr>
    <p:cViewPr>
      <p:scale>
        <a:sx n="100" d="100"/>
        <a:sy n="100" d="100"/>
      </p:scale>
      <p:origin x="0" y="0"/>
    </p:cViewPr>
  </p:notesTextViewPr>
  <p:sorterViewPr>
    <p:cViewPr>
      <p:scale>
        <a:sx n="66" d="100"/>
        <a:sy n="66" d="100"/>
      </p:scale>
      <p:origin x="0" y="-507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2C0179-ECF0-4B1D-9287-011E69171368}" type="doc">
      <dgm:prSet loTypeId="urn:microsoft.com/office/officeart/2005/8/layout/orgChart1" loCatId="hierarchy" qsTypeId="urn:microsoft.com/office/officeart/2005/8/quickstyle/simple3" qsCatId="simple" csTypeId="urn:microsoft.com/office/officeart/2005/8/colors/accent1_2" csCatId="accent1"/>
      <dgm:spPr/>
      <dgm:t>
        <a:bodyPr/>
        <a:lstStyle/>
        <a:p>
          <a:endParaRPr lang="en-GB"/>
        </a:p>
      </dgm:t>
    </dgm:pt>
    <dgm:pt modelId="{39DD3B76-83DB-424A-8A2B-4B05649CF628}">
      <dgm:prSet/>
      <dgm:spPr/>
      <dgm:t>
        <a:bodyPr/>
        <a:lstStyle/>
        <a:p>
          <a:pPr rtl="0"/>
          <a:r>
            <a:rPr lang="en-GB" dirty="0"/>
            <a:t>Old Testament</a:t>
          </a:r>
        </a:p>
      </dgm:t>
    </dgm:pt>
    <dgm:pt modelId="{B5956A3D-6F0E-48EB-A094-141CCF06C201}" type="parTrans" cxnId="{BAA242D3-5A2D-4971-8CB4-CC197D962A48}">
      <dgm:prSet/>
      <dgm:spPr/>
      <dgm:t>
        <a:bodyPr/>
        <a:lstStyle/>
        <a:p>
          <a:endParaRPr lang="en-GB"/>
        </a:p>
      </dgm:t>
    </dgm:pt>
    <dgm:pt modelId="{D57F355E-B831-4596-8A78-D7B463EE2B18}" type="sibTrans" cxnId="{BAA242D3-5A2D-4971-8CB4-CC197D962A48}">
      <dgm:prSet/>
      <dgm:spPr/>
      <dgm:t>
        <a:bodyPr/>
        <a:lstStyle/>
        <a:p>
          <a:endParaRPr lang="en-GB"/>
        </a:p>
      </dgm:t>
    </dgm:pt>
    <dgm:pt modelId="{44C6D266-8889-4CA1-AA27-70554955A2A7}">
      <dgm:prSet/>
      <dgm:spPr/>
      <dgm:t>
        <a:bodyPr/>
        <a:lstStyle/>
        <a:p>
          <a:pPr rtl="0"/>
          <a:r>
            <a:rPr lang="en-GB" dirty="0"/>
            <a:t>Law (5)</a:t>
          </a:r>
        </a:p>
      </dgm:t>
    </dgm:pt>
    <dgm:pt modelId="{E7349A84-BB62-4CF0-95ED-C13C5BCC4D0C}" type="parTrans" cxnId="{427370E1-9778-492E-BC7F-EE20DA0F5308}">
      <dgm:prSet/>
      <dgm:spPr/>
      <dgm:t>
        <a:bodyPr/>
        <a:lstStyle/>
        <a:p>
          <a:endParaRPr lang="en-GB" dirty="0"/>
        </a:p>
      </dgm:t>
    </dgm:pt>
    <dgm:pt modelId="{881FBA21-F6EA-4CDC-8E20-54C78038D125}" type="sibTrans" cxnId="{427370E1-9778-492E-BC7F-EE20DA0F5308}">
      <dgm:prSet/>
      <dgm:spPr/>
      <dgm:t>
        <a:bodyPr/>
        <a:lstStyle/>
        <a:p>
          <a:endParaRPr lang="en-GB"/>
        </a:p>
      </dgm:t>
    </dgm:pt>
    <dgm:pt modelId="{F0B74170-2F98-4F8C-B080-B8C1CDCD8711}">
      <dgm:prSet/>
      <dgm:spPr/>
      <dgm:t>
        <a:bodyPr/>
        <a:lstStyle/>
        <a:p>
          <a:pPr rtl="0"/>
          <a:r>
            <a:rPr lang="en-GB" dirty="0"/>
            <a:t>History (12)</a:t>
          </a:r>
        </a:p>
      </dgm:t>
    </dgm:pt>
    <dgm:pt modelId="{417A4981-D12E-4311-A260-B1E4F0B79C34}" type="parTrans" cxnId="{C4962290-E00E-49BA-957A-7F6191FC8702}">
      <dgm:prSet/>
      <dgm:spPr/>
      <dgm:t>
        <a:bodyPr/>
        <a:lstStyle/>
        <a:p>
          <a:endParaRPr lang="en-GB" dirty="0"/>
        </a:p>
      </dgm:t>
    </dgm:pt>
    <dgm:pt modelId="{36217D7F-6856-4B5C-905F-2A2A7C49238F}" type="sibTrans" cxnId="{C4962290-E00E-49BA-957A-7F6191FC8702}">
      <dgm:prSet/>
      <dgm:spPr/>
      <dgm:t>
        <a:bodyPr/>
        <a:lstStyle/>
        <a:p>
          <a:endParaRPr lang="en-GB"/>
        </a:p>
      </dgm:t>
    </dgm:pt>
    <dgm:pt modelId="{4EF512FD-2FE9-45D9-A3D9-9FAAF3DCD1B2}">
      <dgm:prSet/>
      <dgm:spPr/>
      <dgm:t>
        <a:bodyPr/>
        <a:lstStyle/>
        <a:p>
          <a:pPr rtl="0"/>
          <a:r>
            <a:rPr lang="en-GB" dirty="0"/>
            <a:t>Wisdom (5)</a:t>
          </a:r>
        </a:p>
      </dgm:t>
    </dgm:pt>
    <dgm:pt modelId="{ACC3AAA4-ACE9-499A-873D-D8F0456C0F65}" type="parTrans" cxnId="{38F305AB-C5D8-4FF9-8B7A-458CC7621380}">
      <dgm:prSet/>
      <dgm:spPr/>
      <dgm:t>
        <a:bodyPr/>
        <a:lstStyle/>
        <a:p>
          <a:endParaRPr lang="en-GB" dirty="0"/>
        </a:p>
      </dgm:t>
    </dgm:pt>
    <dgm:pt modelId="{94D25323-703F-4348-AD04-93ABCD4BBD85}" type="sibTrans" cxnId="{38F305AB-C5D8-4FF9-8B7A-458CC7621380}">
      <dgm:prSet/>
      <dgm:spPr/>
      <dgm:t>
        <a:bodyPr/>
        <a:lstStyle/>
        <a:p>
          <a:endParaRPr lang="en-GB"/>
        </a:p>
      </dgm:t>
    </dgm:pt>
    <dgm:pt modelId="{D4D7D804-6CC7-48BF-AA9E-B6B2640C4A7F}">
      <dgm:prSet/>
      <dgm:spPr/>
      <dgm:t>
        <a:bodyPr/>
        <a:lstStyle/>
        <a:p>
          <a:pPr rtl="0"/>
          <a:r>
            <a:rPr lang="en-GB" dirty="0"/>
            <a:t>Major Prophets (5)</a:t>
          </a:r>
        </a:p>
      </dgm:t>
    </dgm:pt>
    <dgm:pt modelId="{72C23E25-956F-4CEB-8C63-B9E7ABA0B090}" type="parTrans" cxnId="{865BFC1A-F512-4920-8FD3-EABB112C28C2}">
      <dgm:prSet/>
      <dgm:spPr/>
      <dgm:t>
        <a:bodyPr/>
        <a:lstStyle/>
        <a:p>
          <a:endParaRPr lang="en-GB" dirty="0"/>
        </a:p>
      </dgm:t>
    </dgm:pt>
    <dgm:pt modelId="{9D46A85A-BF76-4E82-8C39-A925A768F3EC}" type="sibTrans" cxnId="{865BFC1A-F512-4920-8FD3-EABB112C28C2}">
      <dgm:prSet/>
      <dgm:spPr/>
      <dgm:t>
        <a:bodyPr/>
        <a:lstStyle/>
        <a:p>
          <a:endParaRPr lang="en-GB"/>
        </a:p>
      </dgm:t>
    </dgm:pt>
    <dgm:pt modelId="{C2012163-92CF-4E72-8D82-E60DBBFED22B}">
      <dgm:prSet/>
      <dgm:spPr/>
      <dgm:t>
        <a:bodyPr/>
        <a:lstStyle/>
        <a:p>
          <a:pPr rtl="0"/>
          <a:r>
            <a:rPr lang="en-GB" dirty="0"/>
            <a:t>Minor Prophets (12)</a:t>
          </a:r>
        </a:p>
      </dgm:t>
    </dgm:pt>
    <dgm:pt modelId="{D71DD8B4-8B0D-46EC-9FDD-0116C07BFFFA}" type="parTrans" cxnId="{7343D0EC-0D11-431B-8E61-54279BA473ED}">
      <dgm:prSet/>
      <dgm:spPr/>
      <dgm:t>
        <a:bodyPr/>
        <a:lstStyle/>
        <a:p>
          <a:endParaRPr lang="en-GB" dirty="0"/>
        </a:p>
      </dgm:t>
    </dgm:pt>
    <dgm:pt modelId="{0C97FF2B-FCA3-4D29-B166-458C495BE210}" type="sibTrans" cxnId="{7343D0EC-0D11-431B-8E61-54279BA473ED}">
      <dgm:prSet/>
      <dgm:spPr/>
      <dgm:t>
        <a:bodyPr/>
        <a:lstStyle/>
        <a:p>
          <a:endParaRPr lang="en-GB"/>
        </a:p>
      </dgm:t>
    </dgm:pt>
    <dgm:pt modelId="{33C7D775-4450-47FA-A848-81C3AA0D45BB}" type="pres">
      <dgm:prSet presAssocID="{862C0179-ECF0-4B1D-9287-011E69171368}" presName="hierChild1" presStyleCnt="0">
        <dgm:presLayoutVars>
          <dgm:orgChart val="1"/>
          <dgm:chPref val="1"/>
          <dgm:dir/>
          <dgm:animOne val="branch"/>
          <dgm:animLvl val="lvl"/>
          <dgm:resizeHandles/>
        </dgm:presLayoutVars>
      </dgm:prSet>
      <dgm:spPr/>
    </dgm:pt>
    <dgm:pt modelId="{BEC3DBA3-DEB0-4563-9AC3-7885BB1E971D}" type="pres">
      <dgm:prSet presAssocID="{39DD3B76-83DB-424A-8A2B-4B05649CF628}" presName="hierRoot1" presStyleCnt="0">
        <dgm:presLayoutVars>
          <dgm:hierBranch val="init"/>
        </dgm:presLayoutVars>
      </dgm:prSet>
      <dgm:spPr/>
    </dgm:pt>
    <dgm:pt modelId="{093449CC-B2C6-4319-B870-B8BDC0B4172F}" type="pres">
      <dgm:prSet presAssocID="{39DD3B76-83DB-424A-8A2B-4B05649CF628}" presName="rootComposite1" presStyleCnt="0"/>
      <dgm:spPr/>
    </dgm:pt>
    <dgm:pt modelId="{2158A7FF-F387-46FD-AFA9-A755D5FD1682}" type="pres">
      <dgm:prSet presAssocID="{39DD3B76-83DB-424A-8A2B-4B05649CF628}" presName="rootText1" presStyleLbl="node0" presStyleIdx="0" presStyleCnt="1" custLinFactNeighborX="-1276" custLinFactNeighborY="-82281">
        <dgm:presLayoutVars>
          <dgm:chPref val="3"/>
        </dgm:presLayoutVars>
      </dgm:prSet>
      <dgm:spPr/>
    </dgm:pt>
    <dgm:pt modelId="{4ED6D97F-7389-4B79-A3AD-1AC764C79584}" type="pres">
      <dgm:prSet presAssocID="{39DD3B76-83DB-424A-8A2B-4B05649CF628}" presName="rootConnector1" presStyleLbl="node1" presStyleIdx="0" presStyleCnt="0"/>
      <dgm:spPr/>
    </dgm:pt>
    <dgm:pt modelId="{2435B499-2080-43CA-9509-C82ABCD77F92}" type="pres">
      <dgm:prSet presAssocID="{39DD3B76-83DB-424A-8A2B-4B05649CF628}" presName="hierChild2" presStyleCnt="0"/>
      <dgm:spPr/>
    </dgm:pt>
    <dgm:pt modelId="{F591C14C-50EA-4BC7-A892-4D64825DD2E9}" type="pres">
      <dgm:prSet presAssocID="{E7349A84-BB62-4CF0-95ED-C13C5BCC4D0C}" presName="Name37" presStyleLbl="parChTrans1D2" presStyleIdx="0" presStyleCnt="5"/>
      <dgm:spPr/>
    </dgm:pt>
    <dgm:pt modelId="{5C740912-DDAF-4B04-839E-82C813A68BE8}" type="pres">
      <dgm:prSet presAssocID="{44C6D266-8889-4CA1-AA27-70554955A2A7}" presName="hierRoot2" presStyleCnt="0">
        <dgm:presLayoutVars>
          <dgm:hierBranch val="init"/>
        </dgm:presLayoutVars>
      </dgm:prSet>
      <dgm:spPr/>
    </dgm:pt>
    <dgm:pt modelId="{823D4B81-1752-4FA0-908A-564BB8D5F568}" type="pres">
      <dgm:prSet presAssocID="{44C6D266-8889-4CA1-AA27-70554955A2A7}" presName="rootComposite" presStyleCnt="0"/>
      <dgm:spPr/>
    </dgm:pt>
    <dgm:pt modelId="{C399186D-DBFE-4312-A57A-0A4D181B4C3A}" type="pres">
      <dgm:prSet presAssocID="{44C6D266-8889-4CA1-AA27-70554955A2A7}" presName="rootText" presStyleLbl="node2" presStyleIdx="0" presStyleCnt="5" custLinFactNeighborY="-82281">
        <dgm:presLayoutVars>
          <dgm:chPref val="3"/>
        </dgm:presLayoutVars>
      </dgm:prSet>
      <dgm:spPr/>
    </dgm:pt>
    <dgm:pt modelId="{EA0B5EDD-2063-46E7-8B76-F05111C9059C}" type="pres">
      <dgm:prSet presAssocID="{44C6D266-8889-4CA1-AA27-70554955A2A7}" presName="rootConnector" presStyleLbl="node2" presStyleIdx="0" presStyleCnt="5"/>
      <dgm:spPr/>
    </dgm:pt>
    <dgm:pt modelId="{B77323BE-3F19-466D-A8DB-4F9DF8E48D9D}" type="pres">
      <dgm:prSet presAssocID="{44C6D266-8889-4CA1-AA27-70554955A2A7}" presName="hierChild4" presStyleCnt="0"/>
      <dgm:spPr/>
    </dgm:pt>
    <dgm:pt modelId="{82CE0EF1-A5DF-4E1A-8FAC-241891C415E2}" type="pres">
      <dgm:prSet presAssocID="{44C6D266-8889-4CA1-AA27-70554955A2A7}" presName="hierChild5" presStyleCnt="0"/>
      <dgm:spPr/>
    </dgm:pt>
    <dgm:pt modelId="{2C14860F-C572-4488-B29D-F8C483A08C5A}" type="pres">
      <dgm:prSet presAssocID="{417A4981-D12E-4311-A260-B1E4F0B79C34}" presName="Name37" presStyleLbl="parChTrans1D2" presStyleIdx="1" presStyleCnt="5"/>
      <dgm:spPr/>
    </dgm:pt>
    <dgm:pt modelId="{27185228-A2DD-4677-A92D-34CD8E812DB2}" type="pres">
      <dgm:prSet presAssocID="{F0B74170-2F98-4F8C-B080-B8C1CDCD8711}" presName="hierRoot2" presStyleCnt="0">
        <dgm:presLayoutVars>
          <dgm:hierBranch val="init"/>
        </dgm:presLayoutVars>
      </dgm:prSet>
      <dgm:spPr/>
    </dgm:pt>
    <dgm:pt modelId="{810D6FD9-CB18-4834-8BBC-3276DF463FD0}" type="pres">
      <dgm:prSet presAssocID="{F0B74170-2F98-4F8C-B080-B8C1CDCD8711}" presName="rootComposite" presStyleCnt="0"/>
      <dgm:spPr/>
    </dgm:pt>
    <dgm:pt modelId="{671D452B-FD55-4F0B-85E8-7780DFFF8BEF}" type="pres">
      <dgm:prSet presAssocID="{F0B74170-2F98-4F8C-B080-B8C1CDCD8711}" presName="rootText" presStyleLbl="node2" presStyleIdx="1" presStyleCnt="5" custLinFactNeighborY="-82281">
        <dgm:presLayoutVars>
          <dgm:chPref val="3"/>
        </dgm:presLayoutVars>
      </dgm:prSet>
      <dgm:spPr/>
    </dgm:pt>
    <dgm:pt modelId="{512B14F5-694B-4854-BC10-27F6F5E0E87D}" type="pres">
      <dgm:prSet presAssocID="{F0B74170-2F98-4F8C-B080-B8C1CDCD8711}" presName="rootConnector" presStyleLbl="node2" presStyleIdx="1" presStyleCnt="5"/>
      <dgm:spPr/>
    </dgm:pt>
    <dgm:pt modelId="{BE78D014-0C6A-4CE3-A961-DE2F177B327B}" type="pres">
      <dgm:prSet presAssocID="{F0B74170-2F98-4F8C-B080-B8C1CDCD8711}" presName="hierChild4" presStyleCnt="0"/>
      <dgm:spPr/>
    </dgm:pt>
    <dgm:pt modelId="{4265633A-A378-4EB9-BEF5-CF55AFF1CA68}" type="pres">
      <dgm:prSet presAssocID="{F0B74170-2F98-4F8C-B080-B8C1CDCD8711}" presName="hierChild5" presStyleCnt="0"/>
      <dgm:spPr/>
    </dgm:pt>
    <dgm:pt modelId="{EA493C5D-8BE2-4412-9FF0-8A06CE6CA935}" type="pres">
      <dgm:prSet presAssocID="{ACC3AAA4-ACE9-499A-873D-D8F0456C0F65}" presName="Name37" presStyleLbl="parChTrans1D2" presStyleIdx="2" presStyleCnt="5"/>
      <dgm:spPr/>
    </dgm:pt>
    <dgm:pt modelId="{A8B0A943-1E5C-4B3E-B586-56694244F79F}" type="pres">
      <dgm:prSet presAssocID="{4EF512FD-2FE9-45D9-A3D9-9FAAF3DCD1B2}" presName="hierRoot2" presStyleCnt="0">
        <dgm:presLayoutVars>
          <dgm:hierBranch val="init"/>
        </dgm:presLayoutVars>
      </dgm:prSet>
      <dgm:spPr/>
    </dgm:pt>
    <dgm:pt modelId="{9FEBAE95-2E70-4F90-A876-F12E434DAD95}" type="pres">
      <dgm:prSet presAssocID="{4EF512FD-2FE9-45D9-A3D9-9FAAF3DCD1B2}" presName="rootComposite" presStyleCnt="0"/>
      <dgm:spPr/>
    </dgm:pt>
    <dgm:pt modelId="{CF546368-EF1C-4A13-957E-7ACA107F28AA}" type="pres">
      <dgm:prSet presAssocID="{4EF512FD-2FE9-45D9-A3D9-9FAAF3DCD1B2}" presName="rootText" presStyleLbl="node2" presStyleIdx="2" presStyleCnt="5" custLinFactNeighborX="-1276" custLinFactNeighborY="-82281">
        <dgm:presLayoutVars>
          <dgm:chPref val="3"/>
        </dgm:presLayoutVars>
      </dgm:prSet>
      <dgm:spPr/>
    </dgm:pt>
    <dgm:pt modelId="{156B57AD-89BE-412B-B7ED-C26BF3440256}" type="pres">
      <dgm:prSet presAssocID="{4EF512FD-2FE9-45D9-A3D9-9FAAF3DCD1B2}" presName="rootConnector" presStyleLbl="node2" presStyleIdx="2" presStyleCnt="5"/>
      <dgm:spPr/>
    </dgm:pt>
    <dgm:pt modelId="{BBC2B49B-FC95-48EC-9F96-0A6E28F172AD}" type="pres">
      <dgm:prSet presAssocID="{4EF512FD-2FE9-45D9-A3D9-9FAAF3DCD1B2}" presName="hierChild4" presStyleCnt="0"/>
      <dgm:spPr/>
    </dgm:pt>
    <dgm:pt modelId="{79890ACC-CE5A-47C7-B26A-C6E848DA798B}" type="pres">
      <dgm:prSet presAssocID="{4EF512FD-2FE9-45D9-A3D9-9FAAF3DCD1B2}" presName="hierChild5" presStyleCnt="0"/>
      <dgm:spPr/>
    </dgm:pt>
    <dgm:pt modelId="{955138A9-E57F-4B1E-9C0A-64BACB09E307}" type="pres">
      <dgm:prSet presAssocID="{72C23E25-956F-4CEB-8C63-B9E7ABA0B090}" presName="Name37" presStyleLbl="parChTrans1D2" presStyleIdx="3" presStyleCnt="5"/>
      <dgm:spPr/>
    </dgm:pt>
    <dgm:pt modelId="{423ECB22-D99F-482D-A0B1-6DA83470F0AD}" type="pres">
      <dgm:prSet presAssocID="{D4D7D804-6CC7-48BF-AA9E-B6B2640C4A7F}" presName="hierRoot2" presStyleCnt="0">
        <dgm:presLayoutVars>
          <dgm:hierBranch val="init"/>
        </dgm:presLayoutVars>
      </dgm:prSet>
      <dgm:spPr/>
    </dgm:pt>
    <dgm:pt modelId="{A96E3D55-3128-41F2-B2C7-D3074366C761}" type="pres">
      <dgm:prSet presAssocID="{D4D7D804-6CC7-48BF-AA9E-B6B2640C4A7F}" presName="rootComposite" presStyleCnt="0"/>
      <dgm:spPr/>
    </dgm:pt>
    <dgm:pt modelId="{4AE75148-D68B-4B8C-82FA-FB2B5D91C37D}" type="pres">
      <dgm:prSet presAssocID="{D4D7D804-6CC7-48BF-AA9E-B6B2640C4A7F}" presName="rootText" presStyleLbl="node2" presStyleIdx="3" presStyleCnt="5" custLinFactNeighborY="-82281">
        <dgm:presLayoutVars>
          <dgm:chPref val="3"/>
        </dgm:presLayoutVars>
      </dgm:prSet>
      <dgm:spPr/>
    </dgm:pt>
    <dgm:pt modelId="{519E6887-6218-4440-9606-AABE73617A69}" type="pres">
      <dgm:prSet presAssocID="{D4D7D804-6CC7-48BF-AA9E-B6B2640C4A7F}" presName="rootConnector" presStyleLbl="node2" presStyleIdx="3" presStyleCnt="5"/>
      <dgm:spPr/>
    </dgm:pt>
    <dgm:pt modelId="{131528BA-1293-46C5-9A43-D3BEB2DB046F}" type="pres">
      <dgm:prSet presAssocID="{D4D7D804-6CC7-48BF-AA9E-B6B2640C4A7F}" presName="hierChild4" presStyleCnt="0"/>
      <dgm:spPr/>
    </dgm:pt>
    <dgm:pt modelId="{B2443AFD-51A5-4F11-89B9-95A13A17C7FA}" type="pres">
      <dgm:prSet presAssocID="{D4D7D804-6CC7-48BF-AA9E-B6B2640C4A7F}" presName="hierChild5" presStyleCnt="0"/>
      <dgm:spPr/>
    </dgm:pt>
    <dgm:pt modelId="{181410C2-06B4-4F19-81A2-81660D062B2D}" type="pres">
      <dgm:prSet presAssocID="{D71DD8B4-8B0D-46EC-9FDD-0116C07BFFFA}" presName="Name37" presStyleLbl="parChTrans1D2" presStyleIdx="4" presStyleCnt="5"/>
      <dgm:spPr/>
    </dgm:pt>
    <dgm:pt modelId="{8B0CB617-19CF-4AA7-BA94-A9CB20020410}" type="pres">
      <dgm:prSet presAssocID="{C2012163-92CF-4E72-8D82-E60DBBFED22B}" presName="hierRoot2" presStyleCnt="0">
        <dgm:presLayoutVars>
          <dgm:hierBranch val="init"/>
        </dgm:presLayoutVars>
      </dgm:prSet>
      <dgm:spPr/>
    </dgm:pt>
    <dgm:pt modelId="{F23A4D6D-A0DF-4186-831D-1967CE23272F}" type="pres">
      <dgm:prSet presAssocID="{C2012163-92CF-4E72-8D82-E60DBBFED22B}" presName="rootComposite" presStyleCnt="0"/>
      <dgm:spPr/>
    </dgm:pt>
    <dgm:pt modelId="{93B9E230-98E5-4D4F-87EF-8E1F337066F0}" type="pres">
      <dgm:prSet presAssocID="{C2012163-92CF-4E72-8D82-E60DBBFED22B}" presName="rootText" presStyleLbl="node2" presStyleIdx="4" presStyleCnt="5" custLinFactNeighborY="-82281">
        <dgm:presLayoutVars>
          <dgm:chPref val="3"/>
        </dgm:presLayoutVars>
      </dgm:prSet>
      <dgm:spPr/>
    </dgm:pt>
    <dgm:pt modelId="{9F3FCC91-4D63-4876-A107-99387C948F5E}" type="pres">
      <dgm:prSet presAssocID="{C2012163-92CF-4E72-8D82-E60DBBFED22B}" presName="rootConnector" presStyleLbl="node2" presStyleIdx="4" presStyleCnt="5"/>
      <dgm:spPr/>
    </dgm:pt>
    <dgm:pt modelId="{24F5F3D2-7F4B-4B19-8A5B-EF57DE65C3CE}" type="pres">
      <dgm:prSet presAssocID="{C2012163-92CF-4E72-8D82-E60DBBFED22B}" presName="hierChild4" presStyleCnt="0"/>
      <dgm:spPr/>
    </dgm:pt>
    <dgm:pt modelId="{88DD3BBC-88A3-4CA6-92FD-A7A011EF3D5D}" type="pres">
      <dgm:prSet presAssocID="{C2012163-92CF-4E72-8D82-E60DBBFED22B}" presName="hierChild5" presStyleCnt="0"/>
      <dgm:spPr/>
    </dgm:pt>
    <dgm:pt modelId="{FEB19FCB-88C1-4A09-AF9D-B9030751A911}" type="pres">
      <dgm:prSet presAssocID="{39DD3B76-83DB-424A-8A2B-4B05649CF628}" presName="hierChild3" presStyleCnt="0"/>
      <dgm:spPr/>
    </dgm:pt>
  </dgm:ptLst>
  <dgm:cxnLst>
    <dgm:cxn modelId="{5FA2C307-F4FB-4C46-86D6-DFDA19A64CCB}" type="presOf" srcId="{ACC3AAA4-ACE9-499A-873D-D8F0456C0F65}" destId="{EA493C5D-8BE2-4412-9FF0-8A06CE6CA935}" srcOrd="0" destOrd="0" presId="urn:microsoft.com/office/officeart/2005/8/layout/orgChart1"/>
    <dgm:cxn modelId="{5C87F807-CB4A-48AE-BA49-762E20A1B5BB}" type="presOf" srcId="{D4D7D804-6CC7-48BF-AA9E-B6B2640C4A7F}" destId="{519E6887-6218-4440-9606-AABE73617A69}" srcOrd="1" destOrd="0" presId="urn:microsoft.com/office/officeart/2005/8/layout/orgChart1"/>
    <dgm:cxn modelId="{D3BFF60C-B6B4-43E6-AC8F-D5E827DFC425}" type="presOf" srcId="{F0B74170-2F98-4F8C-B080-B8C1CDCD8711}" destId="{671D452B-FD55-4F0B-85E8-7780DFFF8BEF}" srcOrd="0" destOrd="0" presId="urn:microsoft.com/office/officeart/2005/8/layout/orgChart1"/>
    <dgm:cxn modelId="{865BFC1A-F512-4920-8FD3-EABB112C28C2}" srcId="{39DD3B76-83DB-424A-8A2B-4B05649CF628}" destId="{D4D7D804-6CC7-48BF-AA9E-B6B2640C4A7F}" srcOrd="3" destOrd="0" parTransId="{72C23E25-956F-4CEB-8C63-B9E7ABA0B090}" sibTransId="{9D46A85A-BF76-4E82-8C39-A925A768F3EC}"/>
    <dgm:cxn modelId="{6C5CAC24-9F7F-47C5-84B2-A1A47953E761}" type="presOf" srcId="{D71DD8B4-8B0D-46EC-9FDD-0116C07BFFFA}" destId="{181410C2-06B4-4F19-81A2-81660D062B2D}" srcOrd="0" destOrd="0" presId="urn:microsoft.com/office/officeart/2005/8/layout/orgChart1"/>
    <dgm:cxn modelId="{1B535025-2636-45EF-A598-D22040C4263F}" type="presOf" srcId="{39DD3B76-83DB-424A-8A2B-4B05649CF628}" destId="{2158A7FF-F387-46FD-AFA9-A755D5FD1682}" srcOrd="0" destOrd="0" presId="urn:microsoft.com/office/officeart/2005/8/layout/orgChart1"/>
    <dgm:cxn modelId="{46AF4C68-4055-4314-90D6-D2AE89B1DBE7}" type="presOf" srcId="{D4D7D804-6CC7-48BF-AA9E-B6B2640C4A7F}" destId="{4AE75148-D68B-4B8C-82FA-FB2B5D91C37D}" srcOrd="0" destOrd="0" presId="urn:microsoft.com/office/officeart/2005/8/layout/orgChart1"/>
    <dgm:cxn modelId="{09343449-3417-4C3A-A95E-4279D70A3099}" type="presOf" srcId="{4EF512FD-2FE9-45D9-A3D9-9FAAF3DCD1B2}" destId="{156B57AD-89BE-412B-B7ED-C26BF3440256}" srcOrd="1" destOrd="0" presId="urn:microsoft.com/office/officeart/2005/8/layout/orgChart1"/>
    <dgm:cxn modelId="{F731AE80-1A4E-46C8-B671-960E17630235}" type="presOf" srcId="{44C6D266-8889-4CA1-AA27-70554955A2A7}" destId="{EA0B5EDD-2063-46E7-8B76-F05111C9059C}" srcOrd="1" destOrd="0" presId="urn:microsoft.com/office/officeart/2005/8/layout/orgChart1"/>
    <dgm:cxn modelId="{D7D6EF86-7634-407C-82FF-9ADF6D8B9B16}" type="presOf" srcId="{F0B74170-2F98-4F8C-B080-B8C1CDCD8711}" destId="{512B14F5-694B-4854-BC10-27F6F5E0E87D}" srcOrd="1" destOrd="0" presId="urn:microsoft.com/office/officeart/2005/8/layout/orgChart1"/>
    <dgm:cxn modelId="{C4962290-E00E-49BA-957A-7F6191FC8702}" srcId="{39DD3B76-83DB-424A-8A2B-4B05649CF628}" destId="{F0B74170-2F98-4F8C-B080-B8C1CDCD8711}" srcOrd="1" destOrd="0" parTransId="{417A4981-D12E-4311-A260-B1E4F0B79C34}" sibTransId="{36217D7F-6856-4B5C-905F-2A2A7C49238F}"/>
    <dgm:cxn modelId="{16326596-3494-4A0E-B152-943A51ECE295}" type="presOf" srcId="{44C6D266-8889-4CA1-AA27-70554955A2A7}" destId="{C399186D-DBFE-4312-A57A-0A4D181B4C3A}" srcOrd="0" destOrd="0" presId="urn:microsoft.com/office/officeart/2005/8/layout/orgChart1"/>
    <dgm:cxn modelId="{0CB84896-E216-4FCD-AF67-BAFA58C7A426}" type="presOf" srcId="{C2012163-92CF-4E72-8D82-E60DBBFED22B}" destId="{9F3FCC91-4D63-4876-A107-99387C948F5E}" srcOrd="1" destOrd="0" presId="urn:microsoft.com/office/officeart/2005/8/layout/orgChart1"/>
    <dgm:cxn modelId="{38F305AB-C5D8-4FF9-8B7A-458CC7621380}" srcId="{39DD3B76-83DB-424A-8A2B-4B05649CF628}" destId="{4EF512FD-2FE9-45D9-A3D9-9FAAF3DCD1B2}" srcOrd="2" destOrd="0" parTransId="{ACC3AAA4-ACE9-499A-873D-D8F0456C0F65}" sibTransId="{94D25323-703F-4348-AD04-93ABCD4BBD85}"/>
    <dgm:cxn modelId="{BCDC1BAB-9AC0-4C7B-98DA-8976A6AF5CFB}" type="presOf" srcId="{4EF512FD-2FE9-45D9-A3D9-9FAAF3DCD1B2}" destId="{CF546368-EF1C-4A13-957E-7ACA107F28AA}" srcOrd="0" destOrd="0" presId="urn:microsoft.com/office/officeart/2005/8/layout/orgChart1"/>
    <dgm:cxn modelId="{532E2BAF-4A82-4F3D-A107-97595E8A82DE}" type="presOf" srcId="{417A4981-D12E-4311-A260-B1E4F0B79C34}" destId="{2C14860F-C572-4488-B29D-F8C483A08C5A}" srcOrd="0" destOrd="0" presId="urn:microsoft.com/office/officeart/2005/8/layout/orgChart1"/>
    <dgm:cxn modelId="{E6CC8DB3-050D-498A-B159-0C9847833EFE}" type="presOf" srcId="{862C0179-ECF0-4B1D-9287-011E69171368}" destId="{33C7D775-4450-47FA-A848-81C3AA0D45BB}" srcOrd="0" destOrd="0" presId="urn:microsoft.com/office/officeart/2005/8/layout/orgChart1"/>
    <dgm:cxn modelId="{BAA242D3-5A2D-4971-8CB4-CC197D962A48}" srcId="{862C0179-ECF0-4B1D-9287-011E69171368}" destId="{39DD3B76-83DB-424A-8A2B-4B05649CF628}" srcOrd="0" destOrd="0" parTransId="{B5956A3D-6F0E-48EB-A094-141CCF06C201}" sibTransId="{D57F355E-B831-4596-8A78-D7B463EE2B18}"/>
    <dgm:cxn modelId="{427370E1-9778-492E-BC7F-EE20DA0F5308}" srcId="{39DD3B76-83DB-424A-8A2B-4B05649CF628}" destId="{44C6D266-8889-4CA1-AA27-70554955A2A7}" srcOrd="0" destOrd="0" parTransId="{E7349A84-BB62-4CF0-95ED-C13C5BCC4D0C}" sibTransId="{881FBA21-F6EA-4CDC-8E20-54C78038D125}"/>
    <dgm:cxn modelId="{6235E0E1-05D6-4556-B654-D998F6CA098E}" type="presOf" srcId="{72C23E25-956F-4CEB-8C63-B9E7ABA0B090}" destId="{955138A9-E57F-4B1E-9C0A-64BACB09E307}" srcOrd="0" destOrd="0" presId="urn:microsoft.com/office/officeart/2005/8/layout/orgChart1"/>
    <dgm:cxn modelId="{3B5C70E7-7916-4B89-8F0A-64E2EDA4973D}" type="presOf" srcId="{E7349A84-BB62-4CF0-95ED-C13C5BCC4D0C}" destId="{F591C14C-50EA-4BC7-A892-4D64825DD2E9}" srcOrd="0" destOrd="0" presId="urn:microsoft.com/office/officeart/2005/8/layout/orgChart1"/>
    <dgm:cxn modelId="{B32D2AEC-5119-4F9D-87EA-FEE0EF930691}" type="presOf" srcId="{C2012163-92CF-4E72-8D82-E60DBBFED22B}" destId="{93B9E230-98E5-4D4F-87EF-8E1F337066F0}" srcOrd="0" destOrd="0" presId="urn:microsoft.com/office/officeart/2005/8/layout/orgChart1"/>
    <dgm:cxn modelId="{7343D0EC-0D11-431B-8E61-54279BA473ED}" srcId="{39DD3B76-83DB-424A-8A2B-4B05649CF628}" destId="{C2012163-92CF-4E72-8D82-E60DBBFED22B}" srcOrd="4" destOrd="0" parTransId="{D71DD8B4-8B0D-46EC-9FDD-0116C07BFFFA}" sibTransId="{0C97FF2B-FCA3-4D29-B166-458C495BE210}"/>
    <dgm:cxn modelId="{0477D2F4-4054-4F14-A9E8-88B21FF31E0A}" type="presOf" srcId="{39DD3B76-83DB-424A-8A2B-4B05649CF628}" destId="{4ED6D97F-7389-4B79-A3AD-1AC764C79584}" srcOrd="1" destOrd="0" presId="urn:microsoft.com/office/officeart/2005/8/layout/orgChart1"/>
    <dgm:cxn modelId="{83473668-FB9D-4318-8527-7838E3F33CAF}" type="presParOf" srcId="{33C7D775-4450-47FA-A848-81C3AA0D45BB}" destId="{BEC3DBA3-DEB0-4563-9AC3-7885BB1E971D}" srcOrd="0" destOrd="0" presId="urn:microsoft.com/office/officeart/2005/8/layout/orgChart1"/>
    <dgm:cxn modelId="{C1100138-F926-4BC7-B04E-744D46A3CE29}" type="presParOf" srcId="{BEC3DBA3-DEB0-4563-9AC3-7885BB1E971D}" destId="{093449CC-B2C6-4319-B870-B8BDC0B4172F}" srcOrd="0" destOrd="0" presId="urn:microsoft.com/office/officeart/2005/8/layout/orgChart1"/>
    <dgm:cxn modelId="{B77F14F7-3B3F-4957-98F6-EA6E73108A42}" type="presParOf" srcId="{093449CC-B2C6-4319-B870-B8BDC0B4172F}" destId="{2158A7FF-F387-46FD-AFA9-A755D5FD1682}" srcOrd="0" destOrd="0" presId="urn:microsoft.com/office/officeart/2005/8/layout/orgChart1"/>
    <dgm:cxn modelId="{258F8F16-7451-45EA-9948-702695C96304}" type="presParOf" srcId="{093449CC-B2C6-4319-B870-B8BDC0B4172F}" destId="{4ED6D97F-7389-4B79-A3AD-1AC764C79584}" srcOrd="1" destOrd="0" presId="urn:microsoft.com/office/officeart/2005/8/layout/orgChart1"/>
    <dgm:cxn modelId="{BB9B3EA0-6784-4475-8A33-7423F031DE6A}" type="presParOf" srcId="{BEC3DBA3-DEB0-4563-9AC3-7885BB1E971D}" destId="{2435B499-2080-43CA-9509-C82ABCD77F92}" srcOrd="1" destOrd="0" presId="urn:microsoft.com/office/officeart/2005/8/layout/orgChart1"/>
    <dgm:cxn modelId="{AD324B8E-2FC1-4D52-ACE4-85A4F0E44B21}" type="presParOf" srcId="{2435B499-2080-43CA-9509-C82ABCD77F92}" destId="{F591C14C-50EA-4BC7-A892-4D64825DD2E9}" srcOrd="0" destOrd="0" presId="urn:microsoft.com/office/officeart/2005/8/layout/orgChart1"/>
    <dgm:cxn modelId="{4567A9D8-B21A-4C41-9C11-66869C6AD35C}" type="presParOf" srcId="{2435B499-2080-43CA-9509-C82ABCD77F92}" destId="{5C740912-DDAF-4B04-839E-82C813A68BE8}" srcOrd="1" destOrd="0" presId="urn:microsoft.com/office/officeart/2005/8/layout/orgChart1"/>
    <dgm:cxn modelId="{15E3E893-BBB5-4C47-B4D5-DAC907E65006}" type="presParOf" srcId="{5C740912-DDAF-4B04-839E-82C813A68BE8}" destId="{823D4B81-1752-4FA0-908A-564BB8D5F568}" srcOrd="0" destOrd="0" presId="urn:microsoft.com/office/officeart/2005/8/layout/orgChart1"/>
    <dgm:cxn modelId="{95A4419E-5305-4F16-A8A0-397D1C8B84A9}" type="presParOf" srcId="{823D4B81-1752-4FA0-908A-564BB8D5F568}" destId="{C399186D-DBFE-4312-A57A-0A4D181B4C3A}" srcOrd="0" destOrd="0" presId="urn:microsoft.com/office/officeart/2005/8/layout/orgChart1"/>
    <dgm:cxn modelId="{78B383F7-6A66-4CC6-8862-CD7E4D41A246}" type="presParOf" srcId="{823D4B81-1752-4FA0-908A-564BB8D5F568}" destId="{EA0B5EDD-2063-46E7-8B76-F05111C9059C}" srcOrd="1" destOrd="0" presId="urn:microsoft.com/office/officeart/2005/8/layout/orgChart1"/>
    <dgm:cxn modelId="{AEE90802-9FAB-4F33-8A1A-D39D96920110}" type="presParOf" srcId="{5C740912-DDAF-4B04-839E-82C813A68BE8}" destId="{B77323BE-3F19-466D-A8DB-4F9DF8E48D9D}" srcOrd="1" destOrd="0" presId="urn:microsoft.com/office/officeart/2005/8/layout/orgChart1"/>
    <dgm:cxn modelId="{6605EAE5-5110-48C2-A455-18D0DBED1F71}" type="presParOf" srcId="{5C740912-DDAF-4B04-839E-82C813A68BE8}" destId="{82CE0EF1-A5DF-4E1A-8FAC-241891C415E2}" srcOrd="2" destOrd="0" presId="urn:microsoft.com/office/officeart/2005/8/layout/orgChart1"/>
    <dgm:cxn modelId="{1B86886B-CB15-4ECC-A1B5-778732BAF40C}" type="presParOf" srcId="{2435B499-2080-43CA-9509-C82ABCD77F92}" destId="{2C14860F-C572-4488-B29D-F8C483A08C5A}" srcOrd="2" destOrd="0" presId="urn:microsoft.com/office/officeart/2005/8/layout/orgChart1"/>
    <dgm:cxn modelId="{BEE26B8F-D690-462E-8CFC-258CBCEAB7EE}" type="presParOf" srcId="{2435B499-2080-43CA-9509-C82ABCD77F92}" destId="{27185228-A2DD-4677-A92D-34CD8E812DB2}" srcOrd="3" destOrd="0" presId="urn:microsoft.com/office/officeart/2005/8/layout/orgChart1"/>
    <dgm:cxn modelId="{FA1A20E0-7E7F-4D7B-91A7-67366BB76C74}" type="presParOf" srcId="{27185228-A2DD-4677-A92D-34CD8E812DB2}" destId="{810D6FD9-CB18-4834-8BBC-3276DF463FD0}" srcOrd="0" destOrd="0" presId="urn:microsoft.com/office/officeart/2005/8/layout/orgChart1"/>
    <dgm:cxn modelId="{B6EFE5EB-E940-4BFC-9D8B-2FA13051F7F9}" type="presParOf" srcId="{810D6FD9-CB18-4834-8BBC-3276DF463FD0}" destId="{671D452B-FD55-4F0B-85E8-7780DFFF8BEF}" srcOrd="0" destOrd="0" presId="urn:microsoft.com/office/officeart/2005/8/layout/orgChart1"/>
    <dgm:cxn modelId="{53061F63-72BE-4669-AC71-7CA97B754D4B}" type="presParOf" srcId="{810D6FD9-CB18-4834-8BBC-3276DF463FD0}" destId="{512B14F5-694B-4854-BC10-27F6F5E0E87D}" srcOrd="1" destOrd="0" presId="urn:microsoft.com/office/officeart/2005/8/layout/orgChart1"/>
    <dgm:cxn modelId="{373370F5-5692-493D-87F4-3212EA08FC96}" type="presParOf" srcId="{27185228-A2DD-4677-A92D-34CD8E812DB2}" destId="{BE78D014-0C6A-4CE3-A961-DE2F177B327B}" srcOrd="1" destOrd="0" presId="urn:microsoft.com/office/officeart/2005/8/layout/orgChart1"/>
    <dgm:cxn modelId="{262382EA-5A8C-4C2D-9248-BF77BE296A5D}" type="presParOf" srcId="{27185228-A2DD-4677-A92D-34CD8E812DB2}" destId="{4265633A-A378-4EB9-BEF5-CF55AFF1CA68}" srcOrd="2" destOrd="0" presId="urn:microsoft.com/office/officeart/2005/8/layout/orgChart1"/>
    <dgm:cxn modelId="{8B43722C-C329-41AA-97A7-1C7B49BE9804}" type="presParOf" srcId="{2435B499-2080-43CA-9509-C82ABCD77F92}" destId="{EA493C5D-8BE2-4412-9FF0-8A06CE6CA935}" srcOrd="4" destOrd="0" presId="urn:microsoft.com/office/officeart/2005/8/layout/orgChart1"/>
    <dgm:cxn modelId="{C75FF838-BC67-427F-92B5-1B5C8318C6F0}" type="presParOf" srcId="{2435B499-2080-43CA-9509-C82ABCD77F92}" destId="{A8B0A943-1E5C-4B3E-B586-56694244F79F}" srcOrd="5" destOrd="0" presId="urn:microsoft.com/office/officeart/2005/8/layout/orgChart1"/>
    <dgm:cxn modelId="{14AAECDB-6FAE-409E-9061-DA6F4ECA075C}" type="presParOf" srcId="{A8B0A943-1E5C-4B3E-B586-56694244F79F}" destId="{9FEBAE95-2E70-4F90-A876-F12E434DAD95}" srcOrd="0" destOrd="0" presId="urn:microsoft.com/office/officeart/2005/8/layout/orgChart1"/>
    <dgm:cxn modelId="{264A1423-949D-4CE9-8896-303245D3250D}" type="presParOf" srcId="{9FEBAE95-2E70-4F90-A876-F12E434DAD95}" destId="{CF546368-EF1C-4A13-957E-7ACA107F28AA}" srcOrd="0" destOrd="0" presId="urn:microsoft.com/office/officeart/2005/8/layout/orgChart1"/>
    <dgm:cxn modelId="{923B9449-C739-4C13-BB40-4EB42401C537}" type="presParOf" srcId="{9FEBAE95-2E70-4F90-A876-F12E434DAD95}" destId="{156B57AD-89BE-412B-B7ED-C26BF3440256}" srcOrd="1" destOrd="0" presId="urn:microsoft.com/office/officeart/2005/8/layout/orgChart1"/>
    <dgm:cxn modelId="{38143995-645E-42E6-BF38-1E0214C6905C}" type="presParOf" srcId="{A8B0A943-1E5C-4B3E-B586-56694244F79F}" destId="{BBC2B49B-FC95-48EC-9F96-0A6E28F172AD}" srcOrd="1" destOrd="0" presId="urn:microsoft.com/office/officeart/2005/8/layout/orgChart1"/>
    <dgm:cxn modelId="{B0D07476-DB9E-40FA-8E0C-7C923CB687C2}" type="presParOf" srcId="{A8B0A943-1E5C-4B3E-B586-56694244F79F}" destId="{79890ACC-CE5A-47C7-B26A-C6E848DA798B}" srcOrd="2" destOrd="0" presId="urn:microsoft.com/office/officeart/2005/8/layout/orgChart1"/>
    <dgm:cxn modelId="{9AD2F0DA-FAE7-4B0A-B6C7-5541774FF8B6}" type="presParOf" srcId="{2435B499-2080-43CA-9509-C82ABCD77F92}" destId="{955138A9-E57F-4B1E-9C0A-64BACB09E307}" srcOrd="6" destOrd="0" presId="urn:microsoft.com/office/officeart/2005/8/layout/orgChart1"/>
    <dgm:cxn modelId="{E3FAC43C-0A46-4F93-A2EE-8E0B2AEA128F}" type="presParOf" srcId="{2435B499-2080-43CA-9509-C82ABCD77F92}" destId="{423ECB22-D99F-482D-A0B1-6DA83470F0AD}" srcOrd="7" destOrd="0" presId="urn:microsoft.com/office/officeart/2005/8/layout/orgChart1"/>
    <dgm:cxn modelId="{F17CC6B9-8F5C-431D-9F66-E32557C28533}" type="presParOf" srcId="{423ECB22-D99F-482D-A0B1-6DA83470F0AD}" destId="{A96E3D55-3128-41F2-B2C7-D3074366C761}" srcOrd="0" destOrd="0" presId="urn:microsoft.com/office/officeart/2005/8/layout/orgChart1"/>
    <dgm:cxn modelId="{68FC44C6-3A42-42C1-94E4-305A4DFAF7D5}" type="presParOf" srcId="{A96E3D55-3128-41F2-B2C7-D3074366C761}" destId="{4AE75148-D68B-4B8C-82FA-FB2B5D91C37D}" srcOrd="0" destOrd="0" presId="urn:microsoft.com/office/officeart/2005/8/layout/orgChart1"/>
    <dgm:cxn modelId="{D44E3EF6-9962-4DC4-B5E0-664ED101634D}" type="presParOf" srcId="{A96E3D55-3128-41F2-B2C7-D3074366C761}" destId="{519E6887-6218-4440-9606-AABE73617A69}" srcOrd="1" destOrd="0" presId="urn:microsoft.com/office/officeart/2005/8/layout/orgChart1"/>
    <dgm:cxn modelId="{FFD19607-A62F-4031-826A-4ED87E702DFC}" type="presParOf" srcId="{423ECB22-D99F-482D-A0B1-6DA83470F0AD}" destId="{131528BA-1293-46C5-9A43-D3BEB2DB046F}" srcOrd="1" destOrd="0" presId="urn:microsoft.com/office/officeart/2005/8/layout/orgChart1"/>
    <dgm:cxn modelId="{DDFDC09D-DEE5-4F57-BA7C-A26435593A26}" type="presParOf" srcId="{423ECB22-D99F-482D-A0B1-6DA83470F0AD}" destId="{B2443AFD-51A5-4F11-89B9-95A13A17C7FA}" srcOrd="2" destOrd="0" presId="urn:microsoft.com/office/officeart/2005/8/layout/orgChart1"/>
    <dgm:cxn modelId="{51771032-62AA-454B-BB39-52EA7A256A4F}" type="presParOf" srcId="{2435B499-2080-43CA-9509-C82ABCD77F92}" destId="{181410C2-06B4-4F19-81A2-81660D062B2D}" srcOrd="8" destOrd="0" presId="urn:microsoft.com/office/officeart/2005/8/layout/orgChart1"/>
    <dgm:cxn modelId="{DDECC353-14F5-4F86-AF55-666512501FEB}" type="presParOf" srcId="{2435B499-2080-43CA-9509-C82ABCD77F92}" destId="{8B0CB617-19CF-4AA7-BA94-A9CB20020410}" srcOrd="9" destOrd="0" presId="urn:microsoft.com/office/officeart/2005/8/layout/orgChart1"/>
    <dgm:cxn modelId="{A2314E44-667D-495D-A166-B9B145C0170B}" type="presParOf" srcId="{8B0CB617-19CF-4AA7-BA94-A9CB20020410}" destId="{F23A4D6D-A0DF-4186-831D-1967CE23272F}" srcOrd="0" destOrd="0" presId="urn:microsoft.com/office/officeart/2005/8/layout/orgChart1"/>
    <dgm:cxn modelId="{B03A6A66-39E6-4374-8A86-76247564E525}" type="presParOf" srcId="{F23A4D6D-A0DF-4186-831D-1967CE23272F}" destId="{93B9E230-98E5-4D4F-87EF-8E1F337066F0}" srcOrd="0" destOrd="0" presId="urn:microsoft.com/office/officeart/2005/8/layout/orgChart1"/>
    <dgm:cxn modelId="{21909F63-FDC5-47E9-B410-FE326F17F591}" type="presParOf" srcId="{F23A4D6D-A0DF-4186-831D-1967CE23272F}" destId="{9F3FCC91-4D63-4876-A107-99387C948F5E}" srcOrd="1" destOrd="0" presId="urn:microsoft.com/office/officeart/2005/8/layout/orgChart1"/>
    <dgm:cxn modelId="{9E6F5597-69B9-48F9-96B8-FABA53872945}" type="presParOf" srcId="{8B0CB617-19CF-4AA7-BA94-A9CB20020410}" destId="{24F5F3D2-7F4B-4B19-8A5B-EF57DE65C3CE}" srcOrd="1" destOrd="0" presId="urn:microsoft.com/office/officeart/2005/8/layout/orgChart1"/>
    <dgm:cxn modelId="{EF8252CD-C4E3-4698-A88D-48AD5C1D19EB}" type="presParOf" srcId="{8B0CB617-19CF-4AA7-BA94-A9CB20020410}" destId="{88DD3BBC-88A3-4CA6-92FD-A7A011EF3D5D}" srcOrd="2" destOrd="0" presId="urn:microsoft.com/office/officeart/2005/8/layout/orgChart1"/>
    <dgm:cxn modelId="{003322E4-DB77-466B-BB82-D48AB170083E}" type="presParOf" srcId="{BEC3DBA3-DEB0-4563-9AC3-7885BB1E971D}" destId="{FEB19FCB-88C1-4A09-AF9D-B9030751A91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2C0179-ECF0-4B1D-9287-011E69171368}"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GB"/>
        </a:p>
      </dgm:t>
    </dgm:pt>
    <dgm:pt modelId="{39DD3B76-83DB-424A-8A2B-4B05649CF628}">
      <dgm:prSet/>
      <dgm:spPr/>
      <dgm:t>
        <a:bodyPr/>
        <a:lstStyle/>
        <a:p>
          <a:pPr rtl="0"/>
          <a:r>
            <a:rPr lang="en-GB" dirty="0"/>
            <a:t>New Testament</a:t>
          </a:r>
        </a:p>
      </dgm:t>
    </dgm:pt>
    <dgm:pt modelId="{B5956A3D-6F0E-48EB-A094-141CCF06C201}" type="parTrans" cxnId="{BAA242D3-5A2D-4971-8CB4-CC197D962A48}">
      <dgm:prSet/>
      <dgm:spPr/>
      <dgm:t>
        <a:bodyPr/>
        <a:lstStyle/>
        <a:p>
          <a:endParaRPr lang="en-GB"/>
        </a:p>
      </dgm:t>
    </dgm:pt>
    <dgm:pt modelId="{D57F355E-B831-4596-8A78-D7B463EE2B18}" type="sibTrans" cxnId="{BAA242D3-5A2D-4971-8CB4-CC197D962A48}">
      <dgm:prSet/>
      <dgm:spPr/>
      <dgm:t>
        <a:bodyPr/>
        <a:lstStyle/>
        <a:p>
          <a:endParaRPr lang="en-GB"/>
        </a:p>
      </dgm:t>
    </dgm:pt>
    <dgm:pt modelId="{44C6D266-8889-4CA1-AA27-70554955A2A7}">
      <dgm:prSet/>
      <dgm:spPr/>
      <dgm:t>
        <a:bodyPr/>
        <a:lstStyle/>
        <a:p>
          <a:pPr rtl="0"/>
          <a:r>
            <a:rPr lang="en-GB" dirty="0"/>
            <a:t>Gospels </a:t>
          </a:r>
          <a:br>
            <a:rPr lang="en-GB" dirty="0"/>
          </a:br>
          <a:r>
            <a:rPr lang="en-GB" dirty="0"/>
            <a:t>(4)</a:t>
          </a:r>
        </a:p>
      </dgm:t>
    </dgm:pt>
    <dgm:pt modelId="{E7349A84-BB62-4CF0-95ED-C13C5BCC4D0C}" type="parTrans" cxnId="{427370E1-9778-492E-BC7F-EE20DA0F5308}">
      <dgm:prSet/>
      <dgm:spPr/>
      <dgm:t>
        <a:bodyPr/>
        <a:lstStyle/>
        <a:p>
          <a:endParaRPr lang="en-GB" dirty="0"/>
        </a:p>
      </dgm:t>
    </dgm:pt>
    <dgm:pt modelId="{881FBA21-F6EA-4CDC-8E20-54C78038D125}" type="sibTrans" cxnId="{427370E1-9778-492E-BC7F-EE20DA0F5308}">
      <dgm:prSet/>
      <dgm:spPr/>
      <dgm:t>
        <a:bodyPr/>
        <a:lstStyle/>
        <a:p>
          <a:endParaRPr lang="en-GB"/>
        </a:p>
      </dgm:t>
    </dgm:pt>
    <dgm:pt modelId="{F0B74170-2F98-4F8C-B080-B8C1CDCD8711}">
      <dgm:prSet/>
      <dgm:spPr/>
      <dgm:t>
        <a:bodyPr/>
        <a:lstStyle/>
        <a:p>
          <a:pPr rtl="0"/>
          <a:r>
            <a:rPr lang="en-GB" dirty="0"/>
            <a:t>Acts </a:t>
          </a:r>
          <a:br>
            <a:rPr lang="en-GB" dirty="0"/>
          </a:br>
          <a:r>
            <a:rPr lang="en-GB" dirty="0"/>
            <a:t>(1)</a:t>
          </a:r>
        </a:p>
      </dgm:t>
    </dgm:pt>
    <dgm:pt modelId="{417A4981-D12E-4311-A260-B1E4F0B79C34}" type="parTrans" cxnId="{C4962290-E00E-49BA-957A-7F6191FC8702}">
      <dgm:prSet/>
      <dgm:spPr/>
      <dgm:t>
        <a:bodyPr/>
        <a:lstStyle/>
        <a:p>
          <a:endParaRPr lang="en-GB" dirty="0"/>
        </a:p>
      </dgm:t>
    </dgm:pt>
    <dgm:pt modelId="{36217D7F-6856-4B5C-905F-2A2A7C49238F}" type="sibTrans" cxnId="{C4962290-E00E-49BA-957A-7F6191FC8702}">
      <dgm:prSet/>
      <dgm:spPr/>
      <dgm:t>
        <a:bodyPr/>
        <a:lstStyle/>
        <a:p>
          <a:endParaRPr lang="en-GB"/>
        </a:p>
      </dgm:t>
    </dgm:pt>
    <dgm:pt modelId="{D4D7D804-6CC7-48BF-AA9E-B6B2640C4A7F}">
      <dgm:prSet/>
      <dgm:spPr/>
      <dgm:t>
        <a:bodyPr/>
        <a:lstStyle/>
        <a:p>
          <a:pPr rtl="0"/>
          <a:r>
            <a:rPr lang="en-GB" dirty="0"/>
            <a:t>General Epistles (7)</a:t>
          </a:r>
        </a:p>
      </dgm:t>
    </dgm:pt>
    <dgm:pt modelId="{72C23E25-956F-4CEB-8C63-B9E7ABA0B090}" type="parTrans" cxnId="{865BFC1A-F512-4920-8FD3-EABB112C28C2}">
      <dgm:prSet/>
      <dgm:spPr/>
      <dgm:t>
        <a:bodyPr/>
        <a:lstStyle/>
        <a:p>
          <a:endParaRPr lang="en-GB" dirty="0"/>
        </a:p>
      </dgm:t>
    </dgm:pt>
    <dgm:pt modelId="{9D46A85A-BF76-4E82-8C39-A925A768F3EC}" type="sibTrans" cxnId="{865BFC1A-F512-4920-8FD3-EABB112C28C2}">
      <dgm:prSet/>
      <dgm:spPr/>
      <dgm:t>
        <a:bodyPr/>
        <a:lstStyle/>
        <a:p>
          <a:endParaRPr lang="en-GB"/>
        </a:p>
      </dgm:t>
    </dgm:pt>
    <dgm:pt modelId="{C2012163-92CF-4E72-8D82-E60DBBFED22B}">
      <dgm:prSet/>
      <dgm:spPr/>
      <dgm:t>
        <a:bodyPr/>
        <a:lstStyle/>
        <a:p>
          <a:pPr rtl="0"/>
          <a:r>
            <a:rPr lang="en-GB" dirty="0"/>
            <a:t>Revelation Prophecy (1)</a:t>
          </a:r>
        </a:p>
      </dgm:t>
    </dgm:pt>
    <dgm:pt modelId="{D71DD8B4-8B0D-46EC-9FDD-0116C07BFFFA}" type="parTrans" cxnId="{7343D0EC-0D11-431B-8E61-54279BA473ED}">
      <dgm:prSet/>
      <dgm:spPr/>
      <dgm:t>
        <a:bodyPr/>
        <a:lstStyle/>
        <a:p>
          <a:endParaRPr lang="en-GB" dirty="0"/>
        </a:p>
      </dgm:t>
    </dgm:pt>
    <dgm:pt modelId="{0C97FF2B-FCA3-4D29-B166-458C495BE210}" type="sibTrans" cxnId="{7343D0EC-0D11-431B-8E61-54279BA473ED}">
      <dgm:prSet/>
      <dgm:spPr/>
      <dgm:t>
        <a:bodyPr/>
        <a:lstStyle/>
        <a:p>
          <a:endParaRPr lang="en-GB"/>
        </a:p>
      </dgm:t>
    </dgm:pt>
    <dgm:pt modelId="{4EF512FD-2FE9-45D9-A3D9-9FAAF3DCD1B2}">
      <dgm:prSet/>
      <dgm:spPr/>
      <dgm:t>
        <a:bodyPr/>
        <a:lstStyle/>
        <a:p>
          <a:pPr rtl="0"/>
          <a:r>
            <a:rPr lang="en-GB" dirty="0"/>
            <a:t>Paul’s Epistles (14)</a:t>
          </a:r>
        </a:p>
      </dgm:t>
    </dgm:pt>
    <dgm:pt modelId="{94D25323-703F-4348-AD04-93ABCD4BBD85}" type="sibTrans" cxnId="{38F305AB-C5D8-4FF9-8B7A-458CC7621380}">
      <dgm:prSet/>
      <dgm:spPr/>
      <dgm:t>
        <a:bodyPr/>
        <a:lstStyle/>
        <a:p>
          <a:endParaRPr lang="en-GB"/>
        </a:p>
      </dgm:t>
    </dgm:pt>
    <dgm:pt modelId="{ACC3AAA4-ACE9-499A-873D-D8F0456C0F65}" type="parTrans" cxnId="{38F305AB-C5D8-4FF9-8B7A-458CC7621380}">
      <dgm:prSet/>
      <dgm:spPr/>
      <dgm:t>
        <a:bodyPr/>
        <a:lstStyle/>
        <a:p>
          <a:endParaRPr lang="en-GB" dirty="0"/>
        </a:p>
      </dgm:t>
    </dgm:pt>
    <dgm:pt modelId="{0344586C-A9F9-4C61-BDC0-D09A99F0BE0B}" type="pres">
      <dgm:prSet presAssocID="{862C0179-ECF0-4B1D-9287-011E69171368}" presName="hierChild1" presStyleCnt="0">
        <dgm:presLayoutVars>
          <dgm:orgChart val="1"/>
          <dgm:chPref val="1"/>
          <dgm:dir/>
          <dgm:animOne val="branch"/>
          <dgm:animLvl val="lvl"/>
          <dgm:resizeHandles/>
        </dgm:presLayoutVars>
      </dgm:prSet>
      <dgm:spPr/>
    </dgm:pt>
    <dgm:pt modelId="{FDF7035F-943C-4B2C-BED2-E8C4E6EF7C02}" type="pres">
      <dgm:prSet presAssocID="{39DD3B76-83DB-424A-8A2B-4B05649CF628}" presName="hierRoot1" presStyleCnt="0">
        <dgm:presLayoutVars>
          <dgm:hierBranch val="init"/>
        </dgm:presLayoutVars>
      </dgm:prSet>
      <dgm:spPr/>
    </dgm:pt>
    <dgm:pt modelId="{CE60BC99-6ED0-4E3B-8876-622F74084A6C}" type="pres">
      <dgm:prSet presAssocID="{39DD3B76-83DB-424A-8A2B-4B05649CF628}" presName="rootComposite1" presStyleCnt="0"/>
      <dgm:spPr/>
    </dgm:pt>
    <dgm:pt modelId="{9EE93950-0A37-403F-B191-8A40A68A1D7F}" type="pres">
      <dgm:prSet presAssocID="{39DD3B76-83DB-424A-8A2B-4B05649CF628}" presName="rootText1" presStyleLbl="node0" presStyleIdx="0" presStyleCnt="1">
        <dgm:presLayoutVars>
          <dgm:chPref val="3"/>
        </dgm:presLayoutVars>
      </dgm:prSet>
      <dgm:spPr/>
    </dgm:pt>
    <dgm:pt modelId="{CD570D9F-CFBE-4344-9142-4897D5C992FA}" type="pres">
      <dgm:prSet presAssocID="{39DD3B76-83DB-424A-8A2B-4B05649CF628}" presName="rootConnector1" presStyleLbl="node1" presStyleIdx="0" presStyleCnt="0"/>
      <dgm:spPr/>
    </dgm:pt>
    <dgm:pt modelId="{94737C8D-ADA8-4D3C-930E-A2B3393BC1B7}" type="pres">
      <dgm:prSet presAssocID="{39DD3B76-83DB-424A-8A2B-4B05649CF628}" presName="hierChild2" presStyleCnt="0"/>
      <dgm:spPr/>
    </dgm:pt>
    <dgm:pt modelId="{3EFB3FB3-A575-43AC-94D1-41E67E2FEE3A}" type="pres">
      <dgm:prSet presAssocID="{E7349A84-BB62-4CF0-95ED-C13C5BCC4D0C}" presName="Name37" presStyleLbl="parChTrans1D2" presStyleIdx="0" presStyleCnt="5"/>
      <dgm:spPr/>
    </dgm:pt>
    <dgm:pt modelId="{EBE54F2A-1B7C-49B5-96B0-A50B6428BBF1}" type="pres">
      <dgm:prSet presAssocID="{44C6D266-8889-4CA1-AA27-70554955A2A7}" presName="hierRoot2" presStyleCnt="0">
        <dgm:presLayoutVars>
          <dgm:hierBranch val="init"/>
        </dgm:presLayoutVars>
      </dgm:prSet>
      <dgm:spPr/>
    </dgm:pt>
    <dgm:pt modelId="{756681D8-9E9D-4276-B18A-09333B778110}" type="pres">
      <dgm:prSet presAssocID="{44C6D266-8889-4CA1-AA27-70554955A2A7}" presName="rootComposite" presStyleCnt="0"/>
      <dgm:spPr/>
    </dgm:pt>
    <dgm:pt modelId="{15E622F2-7106-4BD8-87DC-3B32189E5DFA}" type="pres">
      <dgm:prSet presAssocID="{44C6D266-8889-4CA1-AA27-70554955A2A7}" presName="rootText" presStyleLbl="node2" presStyleIdx="0" presStyleCnt="5">
        <dgm:presLayoutVars>
          <dgm:chPref val="3"/>
        </dgm:presLayoutVars>
      </dgm:prSet>
      <dgm:spPr/>
    </dgm:pt>
    <dgm:pt modelId="{B2650508-146B-4CB1-B467-2A0F242BBECB}" type="pres">
      <dgm:prSet presAssocID="{44C6D266-8889-4CA1-AA27-70554955A2A7}" presName="rootConnector" presStyleLbl="node2" presStyleIdx="0" presStyleCnt="5"/>
      <dgm:spPr/>
    </dgm:pt>
    <dgm:pt modelId="{1D867729-2145-4BCD-AA79-1969609AEE4A}" type="pres">
      <dgm:prSet presAssocID="{44C6D266-8889-4CA1-AA27-70554955A2A7}" presName="hierChild4" presStyleCnt="0"/>
      <dgm:spPr/>
    </dgm:pt>
    <dgm:pt modelId="{844CFD7D-4EC0-4D6A-9CE4-F383D02BA95B}" type="pres">
      <dgm:prSet presAssocID="{44C6D266-8889-4CA1-AA27-70554955A2A7}" presName="hierChild5" presStyleCnt="0"/>
      <dgm:spPr/>
    </dgm:pt>
    <dgm:pt modelId="{17E10248-F047-4829-A650-0929114FF619}" type="pres">
      <dgm:prSet presAssocID="{417A4981-D12E-4311-A260-B1E4F0B79C34}" presName="Name37" presStyleLbl="parChTrans1D2" presStyleIdx="1" presStyleCnt="5"/>
      <dgm:spPr/>
    </dgm:pt>
    <dgm:pt modelId="{9C835221-9A35-49BE-AF47-263091CFFF7A}" type="pres">
      <dgm:prSet presAssocID="{F0B74170-2F98-4F8C-B080-B8C1CDCD8711}" presName="hierRoot2" presStyleCnt="0">
        <dgm:presLayoutVars>
          <dgm:hierBranch val="init"/>
        </dgm:presLayoutVars>
      </dgm:prSet>
      <dgm:spPr/>
    </dgm:pt>
    <dgm:pt modelId="{CB1B4961-8517-4DB7-905A-FEA435A32998}" type="pres">
      <dgm:prSet presAssocID="{F0B74170-2F98-4F8C-B080-B8C1CDCD8711}" presName="rootComposite" presStyleCnt="0"/>
      <dgm:spPr/>
    </dgm:pt>
    <dgm:pt modelId="{9A4C8A67-143B-4FC6-A772-7EC78258DAF4}" type="pres">
      <dgm:prSet presAssocID="{F0B74170-2F98-4F8C-B080-B8C1CDCD8711}" presName="rootText" presStyleLbl="node2" presStyleIdx="1" presStyleCnt="5">
        <dgm:presLayoutVars>
          <dgm:chPref val="3"/>
        </dgm:presLayoutVars>
      </dgm:prSet>
      <dgm:spPr/>
    </dgm:pt>
    <dgm:pt modelId="{486C6508-870E-4970-849D-E44F3F4A64BB}" type="pres">
      <dgm:prSet presAssocID="{F0B74170-2F98-4F8C-B080-B8C1CDCD8711}" presName="rootConnector" presStyleLbl="node2" presStyleIdx="1" presStyleCnt="5"/>
      <dgm:spPr/>
    </dgm:pt>
    <dgm:pt modelId="{C9C0B7B4-A9F6-48ED-81CC-5334A8BBB689}" type="pres">
      <dgm:prSet presAssocID="{F0B74170-2F98-4F8C-B080-B8C1CDCD8711}" presName="hierChild4" presStyleCnt="0"/>
      <dgm:spPr/>
    </dgm:pt>
    <dgm:pt modelId="{73C1ED12-14E9-43A8-9106-9A1CB0743EA6}" type="pres">
      <dgm:prSet presAssocID="{F0B74170-2F98-4F8C-B080-B8C1CDCD8711}" presName="hierChild5" presStyleCnt="0"/>
      <dgm:spPr/>
    </dgm:pt>
    <dgm:pt modelId="{3AA4496F-B0B2-45E6-AB16-AB82BE67973C}" type="pres">
      <dgm:prSet presAssocID="{ACC3AAA4-ACE9-499A-873D-D8F0456C0F65}" presName="Name37" presStyleLbl="parChTrans1D2" presStyleIdx="2" presStyleCnt="5"/>
      <dgm:spPr/>
    </dgm:pt>
    <dgm:pt modelId="{F14763AD-AEA2-4623-BB78-4F2D5BB6294B}" type="pres">
      <dgm:prSet presAssocID="{4EF512FD-2FE9-45D9-A3D9-9FAAF3DCD1B2}" presName="hierRoot2" presStyleCnt="0">
        <dgm:presLayoutVars>
          <dgm:hierBranch val="init"/>
        </dgm:presLayoutVars>
      </dgm:prSet>
      <dgm:spPr/>
    </dgm:pt>
    <dgm:pt modelId="{B2C30EF8-BB8B-491E-8583-8F2D44B1B717}" type="pres">
      <dgm:prSet presAssocID="{4EF512FD-2FE9-45D9-A3D9-9FAAF3DCD1B2}" presName="rootComposite" presStyleCnt="0"/>
      <dgm:spPr/>
    </dgm:pt>
    <dgm:pt modelId="{562794B5-7F15-491F-B600-5C044896207D}" type="pres">
      <dgm:prSet presAssocID="{4EF512FD-2FE9-45D9-A3D9-9FAAF3DCD1B2}" presName="rootText" presStyleLbl="node2" presStyleIdx="2" presStyleCnt="5">
        <dgm:presLayoutVars>
          <dgm:chPref val="3"/>
        </dgm:presLayoutVars>
      </dgm:prSet>
      <dgm:spPr/>
    </dgm:pt>
    <dgm:pt modelId="{F5C7D67F-4D75-44F9-AFC4-E65808B451E4}" type="pres">
      <dgm:prSet presAssocID="{4EF512FD-2FE9-45D9-A3D9-9FAAF3DCD1B2}" presName="rootConnector" presStyleLbl="node2" presStyleIdx="2" presStyleCnt="5"/>
      <dgm:spPr/>
    </dgm:pt>
    <dgm:pt modelId="{B882D0F5-D062-411A-BFF9-C99A9A43822E}" type="pres">
      <dgm:prSet presAssocID="{4EF512FD-2FE9-45D9-A3D9-9FAAF3DCD1B2}" presName="hierChild4" presStyleCnt="0"/>
      <dgm:spPr/>
    </dgm:pt>
    <dgm:pt modelId="{AD16FE45-AD1D-4B39-8FC8-5DA11D31AF67}" type="pres">
      <dgm:prSet presAssocID="{4EF512FD-2FE9-45D9-A3D9-9FAAF3DCD1B2}" presName="hierChild5" presStyleCnt="0"/>
      <dgm:spPr/>
    </dgm:pt>
    <dgm:pt modelId="{C583F917-F754-49D3-85AB-12BFE3964E26}" type="pres">
      <dgm:prSet presAssocID="{72C23E25-956F-4CEB-8C63-B9E7ABA0B090}" presName="Name37" presStyleLbl="parChTrans1D2" presStyleIdx="3" presStyleCnt="5"/>
      <dgm:spPr/>
    </dgm:pt>
    <dgm:pt modelId="{07DF9D7C-FD9C-4283-A8AC-0AD76F9814EB}" type="pres">
      <dgm:prSet presAssocID="{D4D7D804-6CC7-48BF-AA9E-B6B2640C4A7F}" presName="hierRoot2" presStyleCnt="0">
        <dgm:presLayoutVars>
          <dgm:hierBranch val="init"/>
        </dgm:presLayoutVars>
      </dgm:prSet>
      <dgm:spPr/>
    </dgm:pt>
    <dgm:pt modelId="{2587B61D-A204-4625-9B93-5F317077B89C}" type="pres">
      <dgm:prSet presAssocID="{D4D7D804-6CC7-48BF-AA9E-B6B2640C4A7F}" presName="rootComposite" presStyleCnt="0"/>
      <dgm:spPr/>
    </dgm:pt>
    <dgm:pt modelId="{51FF3D85-C4BE-4372-A6E1-B8585FE132D8}" type="pres">
      <dgm:prSet presAssocID="{D4D7D804-6CC7-48BF-AA9E-B6B2640C4A7F}" presName="rootText" presStyleLbl="node2" presStyleIdx="3" presStyleCnt="5">
        <dgm:presLayoutVars>
          <dgm:chPref val="3"/>
        </dgm:presLayoutVars>
      </dgm:prSet>
      <dgm:spPr/>
    </dgm:pt>
    <dgm:pt modelId="{60FDB990-2DC5-4B18-AC2B-08434C484357}" type="pres">
      <dgm:prSet presAssocID="{D4D7D804-6CC7-48BF-AA9E-B6B2640C4A7F}" presName="rootConnector" presStyleLbl="node2" presStyleIdx="3" presStyleCnt="5"/>
      <dgm:spPr/>
    </dgm:pt>
    <dgm:pt modelId="{13B1F173-06D9-41AD-8DC2-D5C3976AC984}" type="pres">
      <dgm:prSet presAssocID="{D4D7D804-6CC7-48BF-AA9E-B6B2640C4A7F}" presName="hierChild4" presStyleCnt="0"/>
      <dgm:spPr/>
    </dgm:pt>
    <dgm:pt modelId="{53F04B32-C727-4CB7-AE7B-001F58BCDA23}" type="pres">
      <dgm:prSet presAssocID="{D4D7D804-6CC7-48BF-AA9E-B6B2640C4A7F}" presName="hierChild5" presStyleCnt="0"/>
      <dgm:spPr/>
    </dgm:pt>
    <dgm:pt modelId="{3C535385-978D-438C-99C7-15DE02BBCDF8}" type="pres">
      <dgm:prSet presAssocID="{D71DD8B4-8B0D-46EC-9FDD-0116C07BFFFA}" presName="Name37" presStyleLbl="parChTrans1D2" presStyleIdx="4" presStyleCnt="5"/>
      <dgm:spPr/>
    </dgm:pt>
    <dgm:pt modelId="{70187F03-BE23-49AD-811C-CA72E791B3AE}" type="pres">
      <dgm:prSet presAssocID="{C2012163-92CF-4E72-8D82-E60DBBFED22B}" presName="hierRoot2" presStyleCnt="0">
        <dgm:presLayoutVars>
          <dgm:hierBranch val="init"/>
        </dgm:presLayoutVars>
      </dgm:prSet>
      <dgm:spPr/>
    </dgm:pt>
    <dgm:pt modelId="{40E10DA2-6F1E-4CA1-8B41-CE698C7FD3D7}" type="pres">
      <dgm:prSet presAssocID="{C2012163-92CF-4E72-8D82-E60DBBFED22B}" presName="rootComposite" presStyleCnt="0"/>
      <dgm:spPr/>
    </dgm:pt>
    <dgm:pt modelId="{75C83397-A7C2-4FF7-92FD-82E970FE29EA}" type="pres">
      <dgm:prSet presAssocID="{C2012163-92CF-4E72-8D82-E60DBBFED22B}" presName="rootText" presStyleLbl="node2" presStyleIdx="4" presStyleCnt="5">
        <dgm:presLayoutVars>
          <dgm:chPref val="3"/>
        </dgm:presLayoutVars>
      </dgm:prSet>
      <dgm:spPr/>
    </dgm:pt>
    <dgm:pt modelId="{34642D94-DAF6-4C1A-89B9-4F46AFD69966}" type="pres">
      <dgm:prSet presAssocID="{C2012163-92CF-4E72-8D82-E60DBBFED22B}" presName="rootConnector" presStyleLbl="node2" presStyleIdx="4" presStyleCnt="5"/>
      <dgm:spPr/>
    </dgm:pt>
    <dgm:pt modelId="{0DD06F30-C987-46E6-88B2-A9925E5045D9}" type="pres">
      <dgm:prSet presAssocID="{C2012163-92CF-4E72-8D82-E60DBBFED22B}" presName="hierChild4" presStyleCnt="0"/>
      <dgm:spPr/>
    </dgm:pt>
    <dgm:pt modelId="{A9E6F050-3F5E-4C09-8019-05D17609FB6D}" type="pres">
      <dgm:prSet presAssocID="{C2012163-92CF-4E72-8D82-E60DBBFED22B}" presName="hierChild5" presStyleCnt="0"/>
      <dgm:spPr/>
    </dgm:pt>
    <dgm:pt modelId="{CE18CBB8-0E5C-4848-8C44-51CCB00CDFBD}" type="pres">
      <dgm:prSet presAssocID="{39DD3B76-83DB-424A-8A2B-4B05649CF628}" presName="hierChild3" presStyleCnt="0"/>
      <dgm:spPr/>
    </dgm:pt>
  </dgm:ptLst>
  <dgm:cxnLst>
    <dgm:cxn modelId="{17A72D04-2AC8-40F8-9A73-27870EBED37A}" type="presOf" srcId="{D4D7D804-6CC7-48BF-AA9E-B6B2640C4A7F}" destId="{60FDB990-2DC5-4B18-AC2B-08434C484357}" srcOrd="1" destOrd="0" presId="urn:microsoft.com/office/officeart/2005/8/layout/orgChart1"/>
    <dgm:cxn modelId="{D371D504-30F7-4D7C-8606-D6322CE3120F}" type="presOf" srcId="{ACC3AAA4-ACE9-499A-873D-D8F0456C0F65}" destId="{3AA4496F-B0B2-45E6-AB16-AB82BE67973C}" srcOrd="0" destOrd="0" presId="urn:microsoft.com/office/officeart/2005/8/layout/orgChart1"/>
    <dgm:cxn modelId="{A555F417-2332-4462-82DE-AF039B19AF80}" type="presOf" srcId="{4EF512FD-2FE9-45D9-A3D9-9FAAF3DCD1B2}" destId="{F5C7D67F-4D75-44F9-AFC4-E65808B451E4}" srcOrd="1" destOrd="0" presId="urn:microsoft.com/office/officeart/2005/8/layout/orgChart1"/>
    <dgm:cxn modelId="{865BFC1A-F512-4920-8FD3-EABB112C28C2}" srcId="{39DD3B76-83DB-424A-8A2B-4B05649CF628}" destId="{D4D7D804-6CC7-48BF-AA9E-B6B2640C4A7F}" srcOrd="3" destOrd="0" parTransId="{72C23E25-956F-4CEB-8C63-B9E7ABA0B090}" sibTransId="{9D46A85A-BF76-4E82-8C39-A925A768F3EC}"/>
    <dgm:cxn modelId="{C387A830-F922-4CFD-8D34-3F563BBA9EF2}" type="presOf" srcId="{E7349A84-BB62-4CF0-95ED-C13C5BCC4D0C}" destId="{3EFB3FB3-A575-43AC-94D1-41E67E2FEE3A}" srcOrd="0" destOrd="0" presId="urn:microsoft.com/office/officeart/2005/8/layout/orgChart1"/>
    <dgm:cxn modelId="{F4450C6A-01EE-4750-B408-22879FEABB62}" type="presOf" srcId="{417A4981-D12E-4311-A260-B1E4F0B79C34}" destId="{17E10248-F047-4829-A650-0929114FF619}" srcOrd="0" destOrd="0" presId="urn:microsoft.com/office/officeart/2005/8/layout/orgChart1"/>
    <dgm:cxn modelId="{B0E76656-B042-46F7-A905-E916A6128B56}" type="presOf" srcId="{72C23E25-956F-4CEB-8C63-B9E7ABA0B090}" destId="{C583F917-F754-49D3-85AB-12BFE3964E26}" srcOrd="0" destOrd="0" presId="urn:microsoft.com/office/officeart/2005/8/layout/orgChart1"/>
    <dgm:cxn modelId="{9879DE80-CCAB-495A-9276-71617709C940}" type="presOf" srcId="{39DD3B76-83DB-424A-8A2B-4B05649CF628}" destId="{CD570D9F-CFBE-4344-9142-4897D5C992FA}" srcOrd="1" destOrd="0" presId="urn:microsoft.com/office/officeart/2005/8/layout/orgChart1"/>
    <dgm:cxn modelId="{20A0E780-F610-4414-9948-1A39CD902476}" type="presOf" srcId="{C2012163-92CF-4E72-8D82-E60DBBFED22B}" destId="{34642D94-DAF6-4C1A-89B9-4F46AFD69966}" srcOrd="1" destOrd="0" presId="urn:microsoft.com/office/officeart/2005/8/layout/orgChart1"/>
    <dgm:cxn modelId="{3185528E-970D-440C-AB46-DE4A386B555E}" type="presOf" srcId="{D4D7D804-6CC7-48BF-AA9E-B6B2640C4A7F}" destId="{51FF3D85-C4BE-4372-A6E1-B8585FE132D8}" srcOrd="0" destOrd="0" presId="urn:microsoft.com/office/officeart/2005/8/layout/orgChart1"/>
    <dgm:cxn modelId="{C4962290-E00E-49BA-957A-7F6191FC8702}" srcId="{39DD3B76-83DB-424A-8A2B-4B05649CF628}" destId="{F0B74170-2F98-4F8C-B080-B8C1CDCD8711}" srcOrd="1" destOrd="0" parTransId="{417A4981-D12E-4311-A260-B1E4F0B79C34}" sibTransId="{36217D7F-6856-4B5C-905F-2A2A7C49238F}"/>
    <dgm:cxn modelId="{C3636FA0-5CF1-4784-9881-D0BC64081FFA}" type="presOf" srcId="{C2012163-92CF-4E72-8D82-E60DBBFED22B}" destId="{75C83397-A7C2-4FF7-92FD-82E970FE29EA}" srcOrd="0" destOrd="0" presId="urn:microsoft.com/office/officeart/2005/8/layout/orgChart1"/>
    <dgm:cxn modelId="{38F305AB-C5D8-4FF9-8B7A-458CC7621380}" srcId="{39DD3B76-83DB-424A-8A2B-4B05649CF628}" destId="{4EF512FD-2FE9-45D9-A3D9-9FAAF3DCD1B2}" srcOrd="2" destOrd="0" parTransId="{ACC3AAA4-ACE9-499A-873D-D8F0456C0F65}" sibTransId="{94D25323-703F-4348-AD04-93ABCD4BBD85}"/>
    <dgm:cxn modelId="{FADD80B3-E8C3-4E96-85AC-EC176B2304EA}" type="presOf" srcId="{D71DD8B4-8B0D-46EC-9FDD-0116C07BFFFA}" destId="{3C535385-978D-438C-99C7-15DE02BBCDF8}" srcOrd="0" destOrd="0" presId="urn:microsoft.com/office/officeart/2005/8/layout/orgChart1"/>
    <dgm:cxn modelId="{E9CE4CBA-7700-4981-956A-5EE7FEA447FD}" type="presOf" srcId="{39DD3B76-83DB-424A-8A2B-4B05649CF628}" destId="{9EE93950-0A37-403F-B191-8A40A68A1D7F}" srcOrd="0" destOrd="0" presId="urn:microsoft.com/office/officeart/2005/8/layout/orgChart1"/>
    <dgm:cxn modelId="{BC6CC8CD-FE2D-4FB0-A535-765C9170449B}" type="presOf" srcId="{44C6D266-8889-4CA1-AA27-70554955A2A7}" destId="{B2650508-146B-4CB1-B467-2A0F242BBECB}" srcOrd="1" destOrd="0" presId="urn:microsoft.com/office/officeart/2005/8/layout/orgChart1"/>
    <dgm:cxn modelId="{11434CCF-1F09-47BF-9E38-ED8ED70FB608}" type="presOf" srcId="{44C6D266-8889-4CA1-AA27-70554955A2A7}" destId="{15E622F2-7106-4BD8-87DC-3B32189E5DFA}" srcOrd="0" destOrd="0" presId="urn:microsoft.com/office/officeart/2005/8/layout/orgChart1"/>
    <dgm:cxn modelId="{C269FBD0-74BC-4B47-B449-B4BE6BEF6BAF}" type="presOf" srcId="{862C0179-ECF0-4B1D-9287-011E69171368}" destId="{0344586C-A9F9-4C61-BDC0-D09A99F0BE0B}" srcOrd="0" destOrd="0" presId="urn:microsoft.com/office/officeart/2005/8/layout/orgChart1"/>
    <dgm:cxn modelId="{BAA242D3-5A2D-4971-8CB4-CC197D962A48}" srcId="{862C0179-ECF0-4B1D-9287-011E69171368}" destId="{39DD3B76-83DB-424A-8A2B-4B05649CF628}" srcOrd="0" destOrd="0" parTransId="{B5956A3D-6F0E-48EB-A094-141CCF06C201}" sibTransId="{D57F355E-B831-4596-8A78-D7B463EE2B18}"/>
    <dgm:cxn modelId="{2B4F84D9-5FA4-42FD-A97B-2A15E9E14AA0}" type="presOf" srcId="{F0B74170-2F98-4F8C-B080-B8C1CDCD8711}" destId="{486C6508-870E-4970-849D-E44F3F4A64BB}" srcOrd="1" destOrd="0" presId="urn:microsoft.com/office/officeart/2005/8/layout/orgChart1"/>
    <dgm:cxn modelId="{774F85DE-1D3E-4494-9E45-CEF83E6FCF86}" type="presOf" srcId="{F0B74170-2F98-4F8C-B080-B8C1CDCD8711}" destId="{9A4C8A67-143B-4FC6-A772-7EC78258DAF4}" srcOrd="0" destOrd="0" presId="urn:microsoft.com/office/officeart/2005/8/layout/orgChart1"/>
    <dgm:cxn modelId="{427370E1-9778-492E-BC7F-EE20DA0F5308}" srcId="{39DD3B76-83DB-424A-8A2B-4B05649CF628}" destId="{44C6D266-8889-4CA1-AA27-70554955A2A7}" srcOrd="0" destOrd="0" parTransId="{E7349A84-BB62-4CF0-95ED-C13C5BCC4D0C}" sibTransId="{881FBA21-F6EA-4CDC-8E20-54C78038D125}"/>
    <dgm:cxn modelId="{7343D0EC-0D11-431B-8E61-54279BA473ED}" srcId="{39DD3B76-83DB-424A-8A2B-4B05649CF628}" destId="{C2012163-92CF-4E72-8D82-E60DBBFED22B}" srcOrd="4" destOrd="0" parTransId="{D71DD8B4-8B0D-46EC-9FDD-0116C07BFFFA}" sibTransId="{0C97FF2B-FCA3-4D29-B166-458C495BE210}"/>
    <dgm:cxn modelId="{3C3EA4F2-ED2C-43FC-BEFB-8047B705902F}" type="presOf" srcId="{4EF512FD-2FE9-45D9-A3D9-9FAAF3DCD1B2}" destId="{562794B5-7F15-491F-B600-5C044896207D}" srcOrd="0" destOrd="0" presId="urn:microsoft.com/office/officeart/2005/8/layout/orgChart1"/>
    <dgm:cxn modelId="{C227EA4A-58A8-4D66-A883-9BAD6A694292}" type="presParOf" srcId="{0344586C-A9F9-4C61-BDC0-D09A99F0BE0B}" destId="{FDF7035F-943C-4B2C-BED2-E8C4E6EF7C02}" srcOrd="0" destOrd="0" presId="urn:microsoft.com/office/officeart/2005/8/layout/orgChart1"/>
    <dgm:cxn modelId="{87AE3F6B-8E13-4423-A1EC-290A9047BD54}" type="presParOf" srcId="{FDF7035F-943C-4B2C-BED2-E8C4E6EF7C02}" destId="{CE60BC99-6ED0-4E3B-8876-622F74084A6C}" srcOrd="0" destOrd="0" presId="urn:microsoft.com/office/officeart/2005/8/layout/orgChart1"/>
    <dgm:cxn modelId="{35FAABC5-1889-41FC-813E-53AFF3029F58}" type="presParOf" srcId="{CE60BC99-6ED0-4E3B-8876-622F74084A6C}" destId="{9EE93950-0A37-403F-B191-8A40A68A1D7F}" srcOrd="0" destOrd="0" presId="urn:microsoft.com/office/officeart/2005/8/layout/orgChart1"/>
    <dgm:cxn modelId="{78ED6CE0-82FF-496B-9D41-7EE579428D65}" type="presParOf" srcId="{CE60BC99-6ED0-4E3B-8876-622F74084A6C}" destId="{CD570D9F-CFBE-4344-9142-4897D5C992FA}" srcOrd="1" destOrd="0" presId="urn:microsoft.com/office/officeart/2005/8/layout/orgChart1"/>
    <dgm:cxn modelId="{E1568F59-80A9-428E-A6C9-5436B44B5371}" type="presParOf" srcId="{FDF7035F-943C-4B2C-BED2-E8C4E6EF7C02}" destId="{94737C8D-ADA8-4D3C-930E-A2B3393BC1B7}" srcOrd="1" destOrd="0" presId="urn:microsoft.com/office/officeart/2005/8/layout/orgChart1"/>
    <dgm:cxn modelId="{9E17EDBB-8519-469A-99A6-7D5D2BED14A6}" type="presParOf" srcId="{94737C8D-ADA8-4D3C-930E-A2B3393BC1B7}" destId="{3EFB3FB3-A575-43AC-94D1-41E67E2FEE3A}" srcOrd="0" destOrd="0" presId="urn:microsoft.com/office/officeart/2005/8/layout/orgChart1"/>
    <dgm:cxn modelId="{A924C512-8BEB-4336-8922-E023CCE6B521}" type="presParOf" srcId="{94737C8D-ADA8-4D3C-930E-A2B3393BC1B7}" destId="{EBE54F2A-1B7C-49B5-96B0-A50B6428BBF1}" srcOrd="1" destOrd="0" presId="urn:microsoft.com/office/officeart/2005/8/layout/orgChart1"/>
    <dgm:cxn modelId="{70C25394-DD1F-4725-8DEF-ED1FE9A7960C}" type="presParOf" srcId="{EBE54F2A-1B7C-49B5-96B0-A50B6428BBF1}" destId="{756681D8-9E9D-4276-B18A-09333B778110}" srcOrd="0" destOrd="0" presId="urn:microsoft.com/office/officeart/2005/8/layout/orgChart1"/>
    <dgm:cxn modelId="{FC3DC73F-1510-4FC0-8ED4-93D5A068BC8F}" type="presParOf" srcId="{756681D8-9E9D-4276-B18A-09333B778110}" destId="{15E622F2-7106-4BD8-87DC-3B32189E5DFA}" srcOrd="0" destOrd="0" presId="urn:microsoft.com/office/officeart/2005/8/layout/orgChart1"/>
    <dgm:cxn modelId="{CC5D040F-2C20-4F39-B9DB-B60F2E7B6BF6}" type="presParOf" srcId="{756681D8-9E9D-4276-B18A-09333B778110}" destId="{B2650508-146B-4CB1-B467-2A0F242BBECB}" srcOrd="1" destOrd="0" presId="urn:microsoft.com/office/officeart/2005/8/layout/orgChart1"/>
    <dgm:cxn modelId="{039C421C-7275-4D57-B7FA-7AE345C794F2}" type="presParOf" srcId="{EBE54F2A-1B7C-49B5-96B0-A50B6428BBF1}" destId="{1D867729-2145-4BCD-AA79-1969609AEE4A}" srcOrd="1" destOrd="0" presId="urn:microsoft.com/office/officeart/2005/8/layout/orgChart1"/>
    <dgm:cxn modelId="{7EAF85BC-81B1-41CF-84FB-36BCC4750C0B}" type="presParOf" srcId="{EBE54F2A-1B7C-49B5-96B0-A50B6428BBF1}" destId="{844CFD7D-4EC0-4D6A-9CE4-F383D02BA95B}" srcOrd="2" destOrd="0" presId="urn:microsoft.com/office/officeart/2005/8/layout/orgChart1"/>
    <dgm:cxn modelId="{78E897F9-E488-4D19-AED0-3F2C744075D8}" type="presParOf" srcId="{94737C8D-ADA8-4D3C-930E-A2B3393BC1B7}" destId="{17E10248-F047-4829-A650-0929114FF619}" srcOrd="2" destOrd="0" presId="urn:microsoft.com/office/officeart/2005/8/layout/orgChart1"/>
    <dgm:cxn modelId="{CBC4AAC9-D3A3-4882-903C-95A2431A0CE0}" type="presParOf" srcId="{94737C8D-ADA8-4D3C-930E-A2B3393BC1B7}" destId="{9C835221-9A35-49BE-AF47-263091CFFF7A}" srcOrd="3" destOrd="0" presId="urn:microsoft.com/office/officeart/2005/8/layout/orgChart1"/>
    <dgm:cxn modelId="{3838BE28-9C6B-41E2-8FF3-6B6DF9F6A506}" type="presParOf" srcId="{9C835221-9A35-49BE-AF47-263091CFFF7A}" destId="{CB1B4961-8517-4DB7-905A-FEA435A32998}" srcOrd="0" destOrd="0" presId="urn:microsoft.com/office/officeart/2005/8/layout/orgChart1"/>
    <dgm:cxn modelId="{80431F66-792F-403C-83CF-9F20CD886484}" type="presParOf" srcId="{CB1B4961-8517-4DB7-905A-FEA435A32998}" destId="{9A4C8A67-143B-4FC6-A772-7EC78258DAF4}" srcOrd="0" destOrd="0" presId="urn:microsoft.com/office/officeart/2005/8/layout/orgChart1"/>
    <dgm:cxn modelId="{3773783D-365A-4601-8507-BB1C6FE05C12}" type="presParOf" srcId="{CB1B4961-8517-4DB7-905A-FEA435A32998}" destId="{486C6508-870E-4970-849D-E44F3F4A64BB}" srcOrd="1" destOrd="0" presId="urn:microsoft.com/office/officeart/2005/8/layout/orgChart1"/>
    <dgm:cxn modelId="{EB70A2E7-DC6A-47F4-B92F-E13B089CD02E}" type="presParOf" srcId="{9C835221-9A35-49BE-AF47-263091CFFF7A}" destId="{C9C0B7B4-A9F6-48ED-81CC-5334A8BBB689}" srcOrd="1" destOrd="0" presId="urn:microsoft.com/office/officeart/2005/8/layout/orgChart1"/>
    <dgm:cxn modelId="{0A453D97-D9E6-4281-A306-94EFBEFE960C}" type="presParOf" srcId="{9C835221-9A35-49BE-AF47-263091CFFF7A}" destId="{73C1ED12-14E9-43A8-9106-9A1CB0743EA6}" srcOrd="2" destOrd="0" presId="urn:microsoft.com/office/officeart/2005/8/layout/orgChart1"/>
    <dgm:cxn modelId="{8084B310-0A85-4822-AC21-CE5BA2FB6294}" type="presParOf" srcId="{94737C8D-ADA8-4D3C-930E-A2B3393BC1B7}" destId="{3AA4496F-B0B2-45E6-AB16-AB82BE67973C}" srcOrd="4" destOrd="0" presId="urn:microsoft.com/office/officeart/2005/8/layout/orgChart1"/>
    <dgm:cxn modelId="{7D6E7966-0D17-460A-86A0-2D95D53A9217}" type="presParOf" srcId="{94737C8D-ADA8-4D3C-930E-A2B3393BC1B7}" destId="{F14763AD-AEA2-4623-BB78-4F2D5BB6294B}" srcOrd="5" destOrd="0" presId="urn:microsoft.com/office/officeart/2005/8/layout/orgChart1"/>
    <dgm:cxn modelId="{0B73E196-6E62-4547-A14D-1D93475408E0}" type="presParOf" srcId="{F14763AD-AEA2-4623-BB78-4F2D5BB6294B}" destId="{B2C30EF8-BB8B-491E-8583-8F2D44B1B717}" srcOrd="0" destOrd="0" presId="urn:microsoft.com/office/officeart/2005/8/layout/orgChart1"/>
    <dgm:cxn modelId="{9798CC34-A9C2-4AFF-8434-D4231C107AD5}" type="presParOf" srcId="{B2C30EF8-BB8B-491E-8583-8F2D44B1B717}" destId="{562794B5-7F15-491F-B600-5C044896207D}" srcOrd="0" destOrd="0" presId="urn:microsoft.com/office/officeart/2005/8/layout/orgChart1"/>
    <dgm:cxn modelId="{190C8478-DA13-4EDE-8346-651BE14F94C5}" type="presParOf" srcId="{B2C30EF8-BB8B-491E-8583-8F2D44B1B717}" destId="{F5C7D67F-4D75-44F9-AFC4-E65808B451E4}" srcOrd="1" destOrd="0" presId="urn:microsoft.com/office/officeart/2005/8/layout/orgChart1"/>
    <dgm:cxn modelId="{D5FA9E22-72FC-4722-9BEA-A4A06273905D}" type="presParOf" srcId="{F14763AD-AEA2-4623-BB78-4F2D5BB6294B}" destId="{B882D0F5-D062-411A-BFF9-C99A9A43822E}" srcOrd="1" destOrd="0" presId="urn:microsoft.com/office/officeart/2005/8/layout/orgChart1"/>
    <dgm:cxn modelId="{5EFE20FF-95AB-4A42-A621-45F062C9A0FD}" type="presParOf" srcId="{F14763AD-AEA2-4623-BB78-4F2D5BB6294B}" destId="{AD16FE45-AD1D-4B39-8FC8-5DA11D31AF67}" srcOrd="2" destOrd="0" presId="urn:microsoft.com/office/officeart/2005/8/layout/orgChart1"/>
    <dgm:cxn modelId="{77B14B1D-BD23-463B-9ABB-3C1414FF78F1}" type="presParOf" srcId="{94737C8D-ADA8-4D3C-930E-A2B3393BC1B7}" destId="{C583F917-F754-49D3-85AB-12BFE3964E26}" srcOrd="6" destOrd="0" presId="urn:microsoft.com/office/officeart/2005/8/layout/orgChart1"/>
    <dgm:cxn modelId="{1F4E7496-3C1D-43FD-87F9-82FB6DCFC90C}" type="presParOf" srcId="{94737C8D-ADA8-4D3C-930E-A2B3393BC1B7}" destId="{07DF9D7C-FD9C-4283-A8AC-0AD76F9814EB}" srcOrd="7" destOrd="0" presId="urn:microsoft.com/office/officeart/2005/8/layout/orgChart1"/>
    <dgm:cxn modelId="{232CCB95-F625-4369-A975-719F36104FFF}" type="presParOf" srcId="{07DF9D7C-FD9C-4283-A8AC-0AD76F9814EB}" destId="{2587B61D-A204-4625-9B93-5F317077B89C}" srcOrd="0" destOrd="0" presId="urn:microsoft.com/office/officeart/2005/8/layout/orgChart1"/>
    <dgm:cxn modelId="{84DD8140-0E6B-4F86-9CC0-CAC330403EAF}" type="presParOf" srcId="{2587B61D-A204-4625-9B93-5F317077B89C}" destId="{51FF3D85-C4BE-4372-A6E1-B8585FE132D8}" srcOrd="0" destOrd="0" presId="urn:microsoft.com/office/officeart/2005/8/layout/orgChart1"/>
    <dgm:cxn modelId="{679EA5A0-6373-492C-BF4D-6732B6181DD0}" type="presParOf" srcId="{2587B61D-A204-4625-9B93-5F317077B89C}" destId="{60FDB990-2DC5-4B18-AC2B-08434C484357}" srcOrd="1" destOrd="0" presId="urn:microsoft.com/office/officeart/2005/8/layout/orgChart1"/>
    <dgm:cxn modelId="{6B79C1DB-3E7B-440C-A141-A411F47A9E8E}" type="presParOf" srcId="{07DF9D7C-FD9C-4283-A8AC-0AD76F9814EB}" destId="{13B1F173-06D9-41AD-8DC2-D5C3976AC984}" srcOrd="1" destOrd="0" presId="urn:microsoft.com/office/officeart/2005/8/layout/orgChart1"/>
    <dgm:cxn modelId="{1C8B3241-CD6B-4115-9FAE-373EE2037625}" type="presParOf" srcId="{07DF9D7C-FD9C-4283-A8AC-0AD76F9814EB}" destId="{53F04B32-C727-4CB7-AE7B-001F58BCDA23}" srcOrd="2" destOrd="0" presId="urn:microsoft.com/office/officeart/2005/8/layout/orgChart1"/>
    <dgm:cxn modelId="{F94F3E1C-15AA-4E11-8149-4F57297A73D9}" type="presParOf" srcId="{94737C8D-ADA8-4D3C-930E-A2B3393BC1B7}" destId="{3C535385-978D-438C-99C7-15DE02BBCDF8}" srcOrd="8" destOrd="0" presId="urn:microsoft.com/office/officeart/2005/8/layout/orgChart1"/>
    <dgm:cxn modelId="{2C607EBE-5670-445B-BDE6-D8E40E3111A7}" type="presParOf" srcId="{94737C8D-ADA8-4D3C-930E-A2B3393BC1B7}" destId="{70187F03-BE23-49AD-811C-CA72E791B3AE}" srcOrd="9" destOrd="0" presId="urn:microsoft.com/office/officeart/2005/8/layout/orgChart1"/>
    <dgm:cxn modelId="{5ED8A8DB-E7F6-4BC8-B4BA-F14214E9EF15}" type="presParOf" srcId="{70187F03-BE23-49AD-811C-CA72E791B3AE}" destId="{40E10DA2-6F1E-4CA1-8B41-CE698C7FD3D7}" srcOrd="0" destOrd="0" presId="urn:microsoft.com/office/officeart/2005/8/layout/orgChart1"/>
    <dgm:cxn modelId="{65E6C01A-8DA6-4AAD-A26C-9B67576763B8}" type="presParOf" srcId="{40E10DA2-6F1E-4CA1-8B41-CE698C7FD3D7}" destId="{75C83397-A7C2-4FF7-92FD-82E970FE29EA}" srcOrd="0" destOrd="0" presId="urn:microsoft.com/office/officeart/2005/8/layout/orgChart1"/>
    <dgm:cxn modelId="{E6A58EF4-61A2-4C90-87AC-AD80A904A7FB}" type="presParOf" srcId="{40E10DA2-6F1E-4CA1-8B41-CE698C7FD3D7}" destId="{34642D94-DAF6-4C1A-89B9-4F46AFD69966}" srcOrd="1" destOrd="0" presId="urn:microsoft.com/office/officeart/2005/8/layout/orgChart1"/>
    <dgm:cxn modelId="{C59BCB84-2AE7-46ED-AD42-8D5327DED3B2}" type="presParOf" srcId="{70187F03-BE23-49AD-811C-CA72E791B3AE}" destId="{0DD06F30-C987-46E6-88B2-A9925E5045D9}" srcOrd="1" destOrd="0" presId="urn:microsoft.com/office/officeart/2005/8/layout/orgChart1"/>
    <dgm:cxn modelId="{E1791719-8010-4B26-8D53-ADA9FC69307D}" type="presParOf" srcId="{70187F03-BE23-49AD-811C-CA72E791B3AE}" destId="{A9E6F050-3F5E-4C09-8019-05D17609FB6D}" srcOrd="2" destOrd="0" presId="urn:microsoft.com/office/officeart/2005/8/layout/orgChart1"/>
    <dgm:cxn modelId="{0844354E-E56D-41E1-AD95-E22BD6883720}" type="presParOf" srcId="{FDF7035F-943C-4B2C-BED2-E8C4E6EF7C02}" destId="{CE18CBB8-0E5C-4848-8C44-51CCB00CDFB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410C2-06B4-4F19-81A2-81660D062B2D}">
      <dsp:nvSpPr>
        <dsp:cNvPr id="0" name=""/>
        <dsp:cNvSpPr/>
      </dsp:nvSpPr>
      <dsp:spPr>
        <a:xfrm>
          <a:off x="4695916" y="822204"/>
          <a:ext cx="3928839" cy="339144"/>
        </a:xfrm>
        <a:custGeom>
          <a:avLst/>
          <a:gdLst/>
          <a:ahLst/>
          <a:cxnLst/>
          <a:rect l="0" t="0" r="0" b="0"/>
          <a:pathLst>
            <a:path>
              <a:moveTo>
                <a:pt x="0" y="0"/>
              </a:moveTo>
              <a:lnTo>
                <a:pt x="0" y="169572"/>
              </a:lnTo>
              <a:lnTo>
                <a:pt x="3928839" y="169572"/>
              </a:lnTo>
              <a:lnTo>
                <a:pt x="3928839" y="33914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5138A9-E57F-4B1E-9C0A-64BACB09E307}">
      <dsp:nvSpPr>
        <dsp:cNvPr id="0" name=""/>
        <dsp:cNvSpPr/>
      </dsp:nvSpPr>
      <dsp:spPr>
        <a:xfrm>
          <a:off x="4695916" y="822204"/>
          <a:ext cx="1974723" cy="339144"/>
        </a:xfrm>
        <a:custGeom>
          <a:avLst/>
          <a:gdLst/>
          <a:ahLst/>
          <a:cxnLst/>
          <a:rect l="0" t="0" r="0" b="0"/>
          <a:pathLst>
            <a:path>
              <a:moveTo>
                <a:pt x="0" y="0"/>
              </a:moveTo>
              <a:lnTo>
                <a:pt x="0" y="169572"/>
              </a:lnTo>
              <a:lnTo>
                <a:pt x="1974723" y="169572"/>
              </a:lnTo>
              <a:lnTo>
                <a:pt x="1974723" y="33914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493C5D-8BE2-4412-9FF0-8A06CE6CA935}">
      <dsp:nvSpPr>
        <dsp:cNvPr id="0" name=""/>
        <dsp:cNvSpPr/>
      </dsp:nvSpPr>
      <dsp:spPr>
        <a:xfrm>
          <a:off x="4650196" y="822204"/>
          <a:ext cx="91440" cy="339144"/>
        </a:xfrm>
        <a:custGeom>
          <a:avLst/>
          <a:gdLst/>
          <a:ahLst/>
          <a:cxnLst/>
          <a:rect l="0" t="0" r="0" b="0"/>
          <a:pathLst>
            <a:path>
              <a:moveTo>
                <a:pt x="45720" y="0"/>
              </a:moveTo>
              <a:lnTo>
                <a:pt x="45720" y="33914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14860F-C572-4488-B29D-F8C483A08C5A}">
      <dsp:nvSpPr>
        <dsp:cNvPr id="0" name=""/>
        <dsp:cNvSpPr/>
      </dsp:nvSpPr>
      <dsp:spPr>
        <a:xfrm>
          <a:off x="2762407" y="822204"/>
          <a:ext cx="1933508" cy="339144"/>
        </a:xfrm>
        <a:custGeom>
          <a:avLst/>
          <a:gdLst/>
          <a:ahLst/>
          <a:cxnLst/>
          <a:rect l="0" t="0" r="0" b="0"/>
          <a:pathLst>
            <a:path>
              <a:moveTo>
                <a:pt x="1933508" y="0"/>
              </a:moveTo>
              <a:lnTo>
                <a:pt x="1933508" y="169572"/>
              </a:lnTo>
              <a:lnTo>
                <a:pt x="0" y="169572"/>
              </a:lnTo>
              <a:lnTo>
                <a:pt x="0" y="33914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91C14C-50EA-4BC7-A892-4D64825DD2E9}">
      <dsp:nvSpPr>
        <dsp:cNvPr id="0" name=""/>
        <dsp:cNvSpPr/>
      </dsp:nvSpPr>
      <dsp:spPr>
        <a:xfrm>
          <a:off x="808291" y="822204"/>
          <a:ext cx="3887624" cy="339144"/>
        </a:xfrm>
        <a:custGeom>
          <a:avLst/>
          <a:gdLst/>
          <a:ahLst/>
          <a:cxnLst/>
          <a:rect l="0" t="0" r="0" b="0"/>
          <a:pathLst>
            <a:path>
              <a:moveTo>
                <a:pt x="3887624" y="0"/>
              </a:moveTo>
              <a:lnTo>
                <a:pt x="3887624" y="169572"/>
              </a:lnTo>
              <a:lnTo>
                <a:pt x="0" y="169572"/>
              </a:lnTo>
              <a:lnTo>
                <a:pt x="0" y="33914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58A7FF-F387-46FD-AFA9-A755D5FD1682}">
      <dsp:nvSpPr>
        <dsp:cNvPr id="0" name=""/>
        <dsp:cNvSpPr/>
      </dsp:nvSpPr>
      <dsp:spPr>
        <a:xfrm>
          <a:off x="3888431" y="14718"/>
          <a:ext cx="1614971" cy="807485"/>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GB" sz="2000" kern="1200" dirty="0"/>
            <a:t>Old Testament</a:t>
          </a:r>
        </a:p>
      </dsp:txBody>
      <dsp:txXfrm>
        <a:off x="3888431" y="14718"/>
        <a:ext cx="1614971" cy="807485"/>
      </dsp:txXfrm>
    </dsp:sp>
    <dsp:sp modelId="{C399186D-DBFE-4312-A57A-0A4D181B4C3A}">
      <dsp:nvSpPr>
        <dsp:cNvPr id="0" name=""/>
        <dsp:cNvSpPr/>
      </dsp:nvSpPr>
      <dsp:spPr>
        <a:xfrm>
          <a:off x="806" y="1161348"/>
          <a:ext cx="1614971" cy="807485"/>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GB" sz="2000" kern="1200" dirty="0"/>
            <a:t>Law (5)</a:t>
          </a:r>
        </a:p>
      </dsp:txBody>
      <dsp:txXfrm>
        <a:off x="806" y="1161348"/>
        <a:ext cx="1614971" cy="807485"/>
      </dsp:txXfrm>
    </dsp:sp>
    <dsp:sp modelId="{671D452B-FD55-4F0B-85E8-7780DFFF8BEF}">
      <dsp:nvSpPr>
        <dsp:cNvPr id="0" name=""/>
        <dsp:cNvSpPr/>
      </dsp:nvSpPr>
      <dsp:spPr>
        <a:xfrm>
          <a:off x="1954922" y="1161348"/>
          <a:ext cx="1614971" cy="807485"/>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GB" sz="2000" kern="1200" dirty="0"/>
            <a:t>History (12)</a:t>
          </a:r>
        </a:p>
      </dsp:txBody>
      <dsp:txXfrm>
        <a:off x="1954922" y="1161348"/>
        <a:ext cx="1614971" cy="807485"/>
      </dsp:txXfrm>
    </dsp:sp>
    <dsp:sp modelId="{CF546368-EF1C-4A13-957E-7ACA107F28AA}">
      <dsp:nvSpPr>
        <dsp:cNvPr id="0" name=""/>
        <dsp:cNvSpPr/>
      </dsp:nvSpPr>
      <dsp:spPr>
        <a:xfrm>
          <a:off x="3888431" y="1161348"/>
          <a:ext cx="1614971" cy="807485"/>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GB" sz="2000" kern="1200" dirty="0"/>
            <a:t>Wisdom (5)</a:t>
          </a:r>
        </a:p>
      </dsp:txBody>
      <dsp:txXfrm>
        <a:off x="3888431" y="1161348"/>
        <a:ext cx="1614971" cy="807485"/>
      </dsp:txXfrm>
    </dsp:sp>
    <dsp:sp modelId="{4AE75148-D68B-4B8C-82FA-FB2B5D91C37D}">
      <dsp:nvSpPr>
        <dsp:cNvPr id="0" name=""/>
        <dsp:cNvSpPr/>
      </dsp:nvSpPr>
      <dsp:spPr>
        <a:xfrm>
          <a:off x="5863154" y="1161348"/>
          <a:ext cx="1614971" cy="807485"/>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GB" sz="2000" kern="1200" dirty="0"/>
            <a:t>Major Prophets (5)</a:t>
          </a:r>
        </a:p>
      </dsp:txBody>
      <dsp:txXfrm>
        <a:off x="5863154" y="1161348"/>
        <a:ext cx="1614971" cy="807485"/>
      </dsp:txXfrm>
    </dsp:sp>
    <dsp:sp modelId="{93B9E230-98E5-4D4F-87EF-8E1F337066F0}">
      <dsp:nvSpPr>
        <dsp:cNvPr id="0" name=""/>
        <dsp:cNvSpPr/>
      </dsp:nvSpPr>
      <dsp:spPr>
        <a:xfrm>
          <a:off x="7817270" y="1161348"/>
          <a:ext cx="1614971" cy="807485"/>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GB" sz="2000" kern="1200" dirty="0"/>
            <a:t>Minor Prophets (12)</a:t>
          </a:r>
        </a:p>
      </dsp:txBody>
      <dsp:txXfrm>
        <a:off x="7817270" y="1161348"/>
        <a:ext cx="1614971" cy="8074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35385-978D-438C-99C7-15DE02BBCDF8}">
      <dsp:nvSpPr>
        <dsp:cNvPr id="0" name=""/>
        <dsp:cNvSpPr/>
      </dsp:nvSpPr>
      <dsp:spPr>
        <a:xfrm>
          <a:off x="4000511" y="1142054"/>
          <a:ext cx="3314926" cy="287658"/>
        </a:xfrm>
        <a:custGeom>
          <a:avLst/>
          <a:gdLst/>
          <a:ahLst/>
          <a:cxnLst/>
          <a:rect l="0" t="0" r="0" b="0"/>
          <a:pathLst>
            <a:path>
              <a:moveTo>
                <a:pt x="0" y="0"/>
              </a:moveTo>
              <a:lnTo>
                <a:pt x="0" y="143829"/>
              </a:lnTo>
              <a:lnTo>
                <a:pt x="3314926" y="143829"/>
              </a:lnTo>
              <a:lnTo>
                <a:pt x="3314926" y="287658"/>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83F917-F754-49D3-85AB-12BFE3964E26}">
      <dsp:nvSpPr>
        <dsp:cNvPr id="0" name=""/>
        <dsp:cNvSpPr/>
      </dsp:nvSpPr>
      <dsp:spPr>
        <a:xfrm>
          <a:off x="4000511" y="1142054"/>
          <a:ext cx="1657463" cy="287658"/>
        </a:xfrm>
        <a:custGeom>
          <a:avLst/>
          <a:gdLst/>
          <a:ahLst/>
          <a:cxnLst/>
          <a:rect l="0" t="0" r="0" b="0"/>
          <a:pathLst>
            <a:path>
              <a:moveTo>
                <a:pt x="0" y="0"/>
              </a:moveTo>
              <a:lnTo>
                <a:pt x="0" y="143829"/>
              </a:lnTo>
              <a:lnTo>
                <a:pt x="1657463" y="143829"/>
              </a:lnTo>
              <a:lnTo>
                <a:pt x="1657463" y="287658"/>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A4496F-B0B2-45E6-AB16-AB82BE67973C}">
      <dsp:nvSpPr>
        <dsp:cNvPr id="0" name=""/>
        <dsp:cNvSpPr/>
      </dsp:nvSpPr>
      <dsp:spPr>
        <a:xfrm>
          <a:off x="3954791" y="1142054"/>
          <a:ext cx="91440" cy="287658"/>
        </a:xfrm>
        <a:custGeom>
          <a:avLst/>
          <a:gdLst/>
          <a:ahLst/>
          <a:cxnLst/>
          <a:rect l="0" t="0" r="0" b="0"/>
          <a:pathLst>
            <a:path>
              <a:moveTo>
                <a:pt x="45720" y="0"/>
              </a:moveTo>
              <a:lnTo>
                <a:pt x="45720" y="287658"/>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E10248-F047-4829-A650-0929114FF619}">
      <dsp:nvSpPr>
        <dsp:cNvPr id="0" name=""/>
        <dsp:cNvSpPr/>
      </dsp:nvSpPr>
      <dsp:spPr>
        <a:xfrm>
          <a:off x="2343048" y="1142054"/>
          <a:ext cx="1657463" cy="287658"/>
        </a:xfrm>
        <a:custGeom>
          <a:avLst/>
          <a:gdLst/>
          <a:ahLst/>
          <a:cxnLst/>
          <a:rect l="0" t="0" r="0" b="0"/>
          <a:pathLst>
            <a:path>
              <a:moveTo>
                <a:pt x="1657463" y="0"/>
              </a:moveTo>
              <a:lnTo>
                <a:pt x="1657463" y="143829"/>
              </a:lnTo>
              <a:lnTo>
                <a:pt x="0" y="143829"/>
              </a:lnTo>
              <a:lnTo>
                <a:pt x="0" y="287658"/>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FB3FB3-A575-43AC-94D1-41E67E2FEE3A}">
      <dsp:nvSpPr>
        <dsp:cNvPr id="0" name=""/>
        <dsp:cNvSpPr/>
      </dsp:nvSpPr>
      <dsp:spPr>
        <a:xfrm>
          <a:off x="685585" y="1142054"/>
          <a:ext cx="3314926" cy="287658"/>
        </a:xfrm>
        <a:custGeom>
          <a:avLst/>
          <a:gdLst/>
          <a:ahLst/>
          <a:cxnLst/>
          <a:rect l="0" t="0" r="0" b="0"/>
          <a:pathLst>
            <a:path>
              <a:moveTo>
                <a:pt x="3314926" y="0"/>
              </a:moveTo>
              <a:lnTo>
                <a:pt x="3314926" y="143829"/>
              </a:lnTo>
              <a:lnTo>
                <a:pt x="0" y="143829"/>
              </a:lnTo>
              <a:lnTo>
                <a:pt x="0" y="287658"/>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E93950-0A37-403F-B191-8A40A68A1D7F}">
      <dsp:nvSpPr>
        <dsp:cNvPr id="0" name=""/>
        <dsp:cNvSpPr/>
      </dsp:nvSpPr>
      <dsp:spPr>
        <a:xfrm>
          <a:off x="3315609" y="457152"/>
          <a:ext cx="1369804" cy="684902"/>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GB" sz="1800" kern="1200" dirty="0"/>
            <a:t>New Testament</a:t>
          </a:r>
        </a:p>
      </dsp:txBody>
      <dsp:txXfrm>
        <a:off x="3315609" y="457152"/>
        <a:ext cx="1369804" cy="684902"/>
      </dsp:txXfrm>
    </dsp:sp>
    <dsp:sp modelId="{15E622F2-7106-4BD8-87DC-3B32189E5DFA}">
      <dsp:nvSpPr>
        <dsp:cNvPr id="0" name=""/>
        <dsp:cNvSpPr/>
      </dsp:nvSpPr>
      <dsp:spPr>
        <a:xfrm>
          <a:off x="683" y="1429713"/>
          <a:ext cx="1369804" cy="684902"/>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GB" sz="1800" kern="1200" dirty="0"/>
            <a:t>Gospels </a:t>
          </a:r>
          <a:br>
            <a:rPr lang="en-GB" sz="1800" kern="1200" dirty="0"/>
          </a:br>
          <a:r>
            <a:rPr lang="en-GB" sz="1800" kern="1200" dirty="0"/>
            <a:t>(4)</a:t>
          </a:r>
        </a:p>
      </dsp:txBody>
      <dsp:txXfrm>
        <a:off x="683" y="1429713"/>
        <a:ext cx="1369804" cy="684902"/>
      </dsp:txXfrm>
    </dsp:sp>
    <dsp:sp modelId="{9A4C8A67-143B-4FC6-A772-7EC78258DAF4}">
      <dsp:nvSpPr>
        <dsp:cNvPr id="0" name=""/>
        <dsp:cNvSpPr/>
      </dsp:nvSpPr>
      <dsp:spPr>
        <a:xfrm>
          <a:off x="1658146" y="1429713"/>
          <a:ext cx="1369804" cy="684902"/>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GB" sz="1800" kern="1200" dirty="0"/>
            <a:t>Acts </a:t>
          </a:r>
          <a:br>
            <a:rPr lang="en-GB" sz="1800" kern="1200" dirty="0"/>
          </a:br>
          <a:r>
            <a:rPr lang="en-GB" sz="1800" kern="1200" dirty="0"/>
            <a:t>(1)</a:t>
          </a:r>
        </a:p>
      </dsp:txBody>
      <dsp:txXfrm>
        <a:off x="1658146" y="1429713"/>
        <a:ext cx="1369804" cy="684902"/>
      </dsp:txXfrm>
    </dsp:sp>
    <dsp:sp modelId="{562794B5-7F15-491F-B600-5C044896207D}">
      <dsp:nvSpPr>
        <dsp:cNvPr id="0" name=""/>
        <dsp:cNvSpPr/>
      </dsp:nvSpPr>
      <dsp:spPr>
        <a:xfrm>
          <a:off x="3315609" y="1429713"/>
          <a:ext cx="1369804" cy="684902"/>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GB" sz="1800" kern="1200" dirty="0"/>
            <a:t>Paul’s Epistles (14)</a:t>
          </a:r>
        </a:p>
      </dsp:txBody>
      <dsp:txXfrm>
        <a:off x="3315609" y="1429713"/>
        <a:ext cx="1369804" cy="684902"/>
      </dsp:txXfrm>
    </dsp:sp>
    <dsp:sp modelId="{51FF3D85-C4BE-4372-A6E1-B8585FE132D8}">
      <dsp:nvSpPr>
        <dsp:cNvPr id="0" name=""/>
        <dsp:cNvSpPr/>
      </dsp:nvSpPr>
      <dsp:spPr>
        <a:xfrm>
          <a:off x="4973072" y="1429713"/>
          <a:ext cx="1369804" cy="684902"/>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GB" sz="1800" kern="1200" dirty="0"/>
            <a:t>General Epistles (7)</a:t>
          </a:r>
        </a:p>
      </dsp:txBody>
      <dsp:txXfrm>
        <a:off x="4973072" y="1429713"/>
        <a:ext cx="1369804" cy="684902"/>
      </dsp:txXfrm>
    </dsp:sp>
    <dsp:sp modelId="{75C83397-A7C2-4FF7-92FD-82E970FE29EA}">
      <dsp:nvSpPr>
        <dsp:cNvPr id="0" name=""/>
        <dsp:cNvSpPr/>
      </dsp:nvSpPr>
      <dsp:spPr>
        <a:xfrm>
          <a:off x="6630536" y="1429713"/>
          <a:ext cx="1369804" cy="684902"/>
        </a:xfrm>
        <a:prstGeom prst="rect">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GB" sz="1800" kern="1200" dirty="0"/>
            <a:t>Revelation Prophecy (1)</a:t>
          </a:r>
        </a:p>
      </dsp:txBody>
      <dsp:txXfrm>
        <a:off x="6630536" y="1429713"/>
        <a:ext cx="1369804" cy="68490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B4CA80E9-7F56-4934-859D-B4DF86A6331C}" type="datetimeFigureOut">
              <a:rPr lang="en-US" smtClean="0"/>
              <a:pPr/>
              <a:t>9/14/2019</a:t>
            </a:fld>
            <a:endParaRPr lang="en-GB" dirty="0"/>
          </a:p>
        </p:txBody>
      </p:sp>
      <p:sp>
        <p:nvSpPr>
          <p:cNvPr id="4" name="Slide Image Placeholder 3"/>
          <p:cNvSpPr>
            <a:spLocks noGrp="1" noRot="1" noChangeAspect="1"/>
          </p:cNvSpPr>
          <p:nvPr>
            <p:ph type="sldImg" idx="2"/>
          </p:nvPr>
        </p:nvSpPr>
        <p:spPr>
          <a:xfrm>
            <a:off x="114300" y="746125"/>
            <a:ext cx="6629400" cy="37290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4E85319C-06FF-4ACE-9120-99BF16B3B07E}"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B0C67C93-BA57-4453-AE25-D5D744170C7B}" type="slidenum">
              <a:rPr lang="en-GB" smtClean="0"/>
              <a:pPr/>
              <a:t>9</a:t>
            </a:fld>
            <a:endParaRPr lang="en-GB" dirty="0"/>
          </a:p>
        </p:txBody>
      </p:sp>
      <p:sp>
        <p:nvSpPr>
          <p:cNvPr id="69635" name="Rectangle 2"/>
          <p:cNvSpPr>
            <a:spLocks noGrp="1" noRot="1" noChangeAspect="1" noChangeArrowheads="1" noTextEdit="1"/>
          </p:cNvSpPr>
          <p:nvPr>
            <p:ph type="sldImg"/>
          </p:nvPr>
        </p:nvSpPr>
        <p:spPr>
          <a:xfrm>
            <a:off x="114300" y="746125"/>
            <a:ext cx="6629400" cy="3729038"/>
          </a:xfrm>
          <a:ln/>
        </p:spPr>
      </p:sp>
      <p:sp>
        <p:nvSpPr>
          <p:cNvPr id="6963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A5D2C5D3-25DA-41BD-A34A-3169BEB2B5A9}" type="slidenum">
              <a:rPr lang="en-GB" smtClean="0"/>
              <a:pPr/>
              <a:t>18</a:t>
            </a:fld>
            <a:endParaRPr lang="en-GB" dirty="0"/>
          </a:p>
        </p:txBody>
      </p:sp>
      <p:sp>
        <p:nvSpPr>
          <p:cNvPr id="70659" name="Rectangle 2"/>
          <p:cNvSpPr>
            <a:spLocks noGrp="1" noRot="1" noChangeAspect="1" noChangeArrowheads="1" noTextEdit="1"/>
          </p:cNvSpPr>
          <p:nvPr>
            <p:ph type="sldImg"/>
          </p:nvPr>
        </p:nvSpPr>
        <p:spPr>
          <a:xfrm>
            <a:off x="114300" y="746125"/>
            <a:ext cx="6629400" cy="3729038"/>
          </a:xfrm>
          <a:ln/>
        </p:spPr>
      </p:sp>
      <p:sp>
        <p:nvSpPr>
          <p:cNvPr id="70660"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30375" y="377825"/>
            <a:ext cx="3352800" cy="18859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698375-18E2-4EAD-93F0-EEA22979841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30375" y="377825"/>
            <a:ext cx="3352800" cy="1885950"/>
          </a:xfrm>
        </p:spPr>
      </p:sp>
      <p:sp>
        <p:nvSpPr>
          <p:cNvPr id="3" name="Notes Placeholder 2"/>
          <p:cNvSpPr>
            <a:spLocks noGrp="1"/>
          </p:cNvSpPr>
          <p:nvPr>
            <p:ph type="body" idx="1"/>
          </p:nvPr>
        </p:nvSpPr>
        <p:spPr/>
        <p:txBody>
          <a:bodyPr>
            <a:normAutofit/>
          </a:bodyPr>
          <a:lstStyle/>
          <a:p>
            <a:r>
              <a:rPr lang="en-GB" sz="1600" dirty="0"/>
              <a:t>GENESIS  EXODUS LEVITICUS NUMBERS DEUTERONOMY JOSHUA JUDGES RUTH 1 SAMUEL 2 SAMUEL 1 KINGS 2 KINGS 1 CHRONICLES EZRA NEHEMIAH ESTHER JOB PSALMS PROVERBS ECCLESIASTES SONG OF SOLOMON’S SONG  ISAIAH JEREMIAH LAMENTATIONS EZEKIEL DANIEL JOEL AMOS OBADIAH JONAH MICAH NAHUM HABAKKUK ZEPNANIAH HAGGAI ZECHARIAH MALACHI</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698375-18E2-4EAD-93F0-EEA22979841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40424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E85319C-06FF-4ACE-9120-99BF16B3B07E}" type="slidenum">
              <a:rPr lang="en-GB" smtClean="0"/>
              <a:pPr/>
              <a:t>31</a:t>
            </a:fld>
            <a:endParaRPr lang="en-GB" dirty="0"/>
          </a:p>
        </p:txBody>
      </p:sp>
    </p:spTree>
    <p:extLst>
      <p:ext uri="{BB962C8B-B14F-4D97-AF65-F5344CB8AC3E}">
        <p14:creationId xmlns:p14="http://schemas.microsoft.com/office/powerpoint/2010/main" val="2817222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30375" y="377825"/>
            <a:ext cx="3352800" cy="1885950"/>
          </a:xfrm>
        </p:spPr>
      </p:sp>
      <p:sp>
        <p:nvSpPr>
          <p:cNvPr id="3" name="Notes Placeholder 2"/>
          <p:cNvSpPr>
            <a:spLocks noGrp="1"/>
          </p:cNvSpPr>
          <p:nvPr>
            <p:ph type="body" idx="1"/>
          </p:nvPr>
        </p:nvSpPr>
        <p:spPr/>
        <p:txBody>
          <a:bodyPr>
            <a:normAutofit/>
          </a:bodyPr>
          <a:lstStyle/>
          <a:p>
            <a:r>
              <a:rPr lang="en-GB" sz="1600" dirty="0"/>
              <a:t>GENESIS  EXODUS LEVITICUS NUMBERS DEUTERONOMY JOSHUA JUDGES RUTH 1 SAMUEL 2 SAMUEL 1 KINGS 2 KINGS 1 CHRONICLES EZRA NEHEMIAH ESTHER JOB PSALMS PROVERBS ECCLESIASTES SONG OF SOLOMON’S SONG  ISAIAH JEREMIAH LAMENTATIONS EZEKIEL DANIEL JOEL AMOS OBADIAH JONAH MICAH NAHUM HABAKKUK ZEPNANIAH HAGGAI ZECHARIAH MALACHI</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698375-18E2-4EAD-93F0-EEA22979841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28647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30375" y="377825"/>
            <a:ext cx="3352800" cy="18859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FIVE  HISTORY NINE CHURCH EPISTLES FOUR PASTORAL EPISTLES  NINE GENERAL EPISTLES ONE PROPHECY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p>
          <a:p>
            <a:endParaRPr lang="en-GB" sz="16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698375-18E2-4EAD-93F0-EEA22979841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955423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3556000" y="0"/>
            <a:ext cx="8636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Straight Connector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sz="1800" dirty="0"/>
          </a:p>
        </p:txBody>
      </p:sp>
      <p:sp>
        <p:nvSpPr>
          <p:cNvPr id="12" name="Title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6417DCF8-5597-40E5-8598-6FE2B42500E9}" type="datetimeFigureOut">
              <a:rPr lang="en-US" smtClean="0"/>
              <a:pPr/>
              <a:t>9/14/2019</a:t>
            </a:fld>
            <a:endParaRPr lang="en-GB" dirty="0"/>
          </a:p>
        </p:txBody>
      </p:sp>
      <p:sp>
        <p:nvSpPr>
          <p:cNvPr id="18" name="Footer Placeholder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02032D35-0F99-471F-B7A5-91551817F914}"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17DCF8-5597-40E5-8598-6FE2B42500E9}" type="datetimeFigureOut">
              <a:rPr lang="en-US" smtClean="0"/>
              <a:pPr/>
              <a:t>9/14/2019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032D35-0F99-471F-B7A5-91551817F91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274956"/>
            <a:ext cx="2032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5657088" y="6557946"/>
            <a:ext cx="2669952" cy="226902"/>
          </a:xfrm>
        </p:spPr>
        <p:txBody>
          <a:bodyPr/>
          <a:lstStyle/>
          <a:p>
            <a:fld id="{6417DCF8-5597-40E5-8598-6FE2B42500E9}" type="datetimeFigureOut">
              <a:rPr lang="en-US" smtClean="0"/>
              <a:pPr/>
              <a:t>9/14/2019</a:t>
            </a:fld>
            <a:endParaRPr lang="en-GB" dirty="0"/>
          </a:p>
        </p:txBody>
      </p:sp>
      <p:sp>
        <p:nvSpPr>
          <p:cNvPr id="5" name="Footer Placeholder 4"/>
          <p:cNvSpPr>
            <a:spLocks noGrp="1"/>
          </p:cNvSpPr>
          <p:nvPr>
            <p:ph type="ftr" sz="quarter" idx="11"/>
          </p:nvPr>
        </p:nvSpPr>
        <p:spPr>
          <a:xfrm>
            <a:off x="609600" y="6556248"/>
            <a:ext cx="4876800" cy="228600"/>
          </a:xfrm>
        </p:spPr>
        <p:txBody>
          <a:bodyPr/>
          <a:lstStyle/>
          <a:p>
            <a:endParaRPr lang="en-GB" dirty="0"/>
          </a:p>
        </p:txBody>
      </p:sp>
      <p:sp>
        <p:nvSpPr>
          <p:cNvPr id="6" name="Slide Number Placeholder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02032D35-0F99-471F-B7A5-91551817F91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727200" y="609600"/>
            <a:ext cx="10363200" cy="1143000"/>
          </a:xfrm>
        </p:spPr>
        <p:txBody>
          <a:bodyPr/>
          <a:lstStyle/>
          <a:p>
            <a:r>
              <a:rPr lang="en-US" dirty="0"/>
              <a:t>Click to edit Master title style</a:t>
            </a:r>
            <a:endParaRPr lang="en-GB" dirty="0"/>
          </a:p>
        </p:txBody>
      </p:sp>
      <p:sp>
        <p:nvSpPr>
          <p:cNvPr id="3" name="SmartArt Placeholder 2"/>
          <p:cNvSpPr>
            <a:spLocks noGrp="1"/>
          </p:cNvSpPr>
          <p:nvPr>
            <p:ph type="dgm" idx="1"/>
          </p:nvPr>
        </p:nvSpPr>
        <p:spPr>
          <a:xfrm>
            <a:off x="1727200" y="1981200"/>
            <a:ext cx="10363200" cy="4114800"/>
          </a:xfrm>
        </p:spPr>
        <p:txBody>
          <a:bodyPr>
            <a:normAutofit/>
          </a:bodyPr>
          <a:lstStyle/>
          <a:p>
            <a:pPr lvl="0"/>
            <a:endParaRPr lang="en-GB" noProof="0" dirty="0"/>
          </a:p>
        </p:txBody>
      </p:sp>
      <p:sp>
        <p:nvSpPr>
          <p:cNvPr id="4" name="Date Placeholder 3"/>
          <p:cNvSpPr>
            <a:spLocks noGrp="1"/>
          </p:cNvSpPr>
          <p:nvPr>
            <p:ph type="dt" sz="half" idx="10"/>
          </p:nvPr>
        </p:nvSpPr>
        <p:spPr>
          <a:xfrm>
            <a:off x="1727200" y="6248400"/>
            <a:ext cx="2540000" cy="457200"/>
          </a:xfr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4978400" y="6248400"/>
            <a:ext cx="3860800" cy="457200"/>
          </a:xfrm>
        </p:spPr>
        <p:txBody>
          <a:bodyPr/>
          <a:lstStyle>
            <a:lvl1pPr>
              <a:defRPr/>
            </a:lvl1pPr>
          </a:lstStyle>
          <a:p>
            <a:pPr>
              <a:defRPr/>
            </a:pPr>
            <a:r>
              <a:rPr lang="en-US" dirty="0"/>
              <a:t>Mountjoy Bible School</a:t>
            </a:r>
          </a:p>
        </p:txBody>
      </p:sp>
      <p:sp>
        <p:nvSpPr>
          <p:cNvPr id="6" name="Slide Number Placeholder 5"/>
          <p:cNvSpPr>
            <a:spLocks noGrp="1"/>
          </p:cNvSpPr>
          <p:nvPr>
            <p:ph type="sldNum" sz="quarter" idx="12"/>
          </p:nvPr>
        </p:nvSpPr>
        <p:spPr>
          <a:xfrm>
            <a:off x="9550400" y="6248400"/>
            <a:ext cx="2540000" cy="457200"/>
          </a:xfrm>
        </p:spPr>
        <p:txBody>
          <a:bodyPr/>
          <a:lstStyle>
            <a:lvl1pPr>
              <a:defRPr/>
            </a:lvl1pPr>
          </a:lstStyle>
          <a:p>
            <a:pPr>
              <a:defRPr/>
            </a:pPr>
            <a:fld id="{AD0BD828-885F-46C4-8D33-D46D385EA3F6}"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3CA7B61E-EA93-4A5C-BDD7-CB109301E754}" type="datetimeFigureOut">
              <a:rPr lang="en-US" smtClean="0"/>
              <a:t>9/14/2019</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66DCAE8E-3692-4F1B-B2FE-17F05594AA8F}" type="slidenum">
              <a:rPr lang="en-GB" smtClean="0"/>
              <a:t>‹#›</a:t>
            </a:fld>
            <a:endParaRPr lang="en-GB"/>
          </a:p>
        </p:txBody>
      </p:sp>
      <p:sp>
        <p:nvSpPr>
          <p:cNvPr id="32" name="Rectangle 31"/>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a:xfrm>
            <a:off x="412745" y="680477"/>
            <a:ext cx="6096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a:xfrm>
            <a:off x="35876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1" name="Rectangle 40"/>
          <p:cNvSpPr/>
          <p:nvPr/>
        </p:nvSpPr>
        <p:spPr>
          <a:xfrm>
            <a:off x="333360"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2" name="Rectangle 41"/>
          <p:cNvSpPr/>
          <p:nvPr/>
        </p:nvSpPr>
        <p:spPr>
          <a:xfrm>
            <a:off x="295691"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1219200" y="4343400"/>
            <a:ext cx="103632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5" name="Rectangle 64"/>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6" name="Rectangle 65"/>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7" name="Rectangle 66"/>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extLst>
      <p:ext uri="{BB962C8B-B14F-4D97-AF65-F5344CB8AC3E}">
        <p14:creationId xmlns:p14="http://schemas.microsoft.com/office/powerpoint/2010/main" val="4093034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A7B61E-EA93-4A5C-BDD7-CB109301E754}" type="datetimeFigureOut">
              <a:rPr lang="en-US" smtClean="0"/>
              <a:t>9/14/2019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DCAE8E-3692-4F1B-B2FE-17F05594AA8F}" type="slidenum">
              <a:rPr lang="en-GB" smtClean="0"/>
              <a:t>‹#›</a:t>
            </a:fld>
            <a:endParaRPr lang="en-GB"/>
          </a:p>
        </p:txBody>
      </p:sp>
    </p:spTree>
    <p:extLst>
      <p:ext uri="{BB962C8B-B14F-4D97-AF65-F5344CB8AC3E}">
        <p14:creationId xmlns:p14="http://schemas.microsoft.com/office/powerpoint/2010/main" val="75095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6438603" y="1073888"/>
            <a:ext cx="5762848"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Freeform 14"/>
          <p:cNvSpPr>
            <a:spLocks/>
          </p:cNvSpPr>
          <p:nvPr/>
        </p:nvSpPr>
        <p:spPr bwMode="auto">
          <a:xfrm>
            <a:off x="498623" y="1"/>
            <a:ext cx="7352715"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5236414">
            <a:off x="6635304" y="1285480"/>
            <a:ext cx="4114800" cy="158496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Freeform 15"/>
          <p:cNvSpPr>
            <a:spLocks/>
          </p:cNvSpPr>
          <p:nvPr/>
        </p:nvSpPr>
        <p:spPr bwMode="auto">
          <a:xfrm>
            <a:off x="7924800" y="0"/>
            <a:ext cx="36576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Freeform 16"/>
          <p:cNvSpPr>
            <a:spLocks/>
          </p:cNvSpPr>
          <p:nvPr/>
        </p:nvSpPr>
        <p:spPr bwMode="auto">
          <a:xfrm>
            <a:off x="7924800" y="4267200"/>
            <a:ext cx="42672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Freeform 17"/>
          <p:cNvSpPr>
            <a:spLocks/>
          </p:cNvSpPr>
          <p:nvPr/>
        </p:nvSpPr>
        <p:spPr bwMode="auto">
          <a:xfrm>
            <a:off x="7924800" y="0"/>
            <a:ext cx="18288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Freeform 18"/>
          <p:cNvSpPr>
            <a:spLocks/>
          </p:cNvSpPr>
          <p:nvPr/>
        </p:nvSpPr>
        <p:spPr bwMode="auto">
          <a:xfrm>
            <a:off x="7931154" y="4246565"/>
            <a:ext cx="2787649"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Freeform 19"/>
          <p:cNvSpPr>
            <a:spLocks/>
          </p:cNvSpPr>
          <p:nvPr/>
        </p:nvSpPr>
        <p:spPr bwMode="auto">
          <a:xfrm>
            <a:off x="7924800" y="4267200"/>
            <a:ext cx="21336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1" name="Freeform 20"/>
          <p:cNvSpPr>
            <a:spLocks/>
          </p:cNvSpPr>
          <p:nvPr/>
        </p:nvSpPr>
        <p:spPr bwMode="auto">
          <a:xfrm>
            <a:off x="7924800" y="1371600"/>
            <a:ext cx="42672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Freeform 21"/>
          <p:cNvSpPr>
            <a:spLocks/>
          </p:cNvSpPr>
          <p:nvPr/>
        </p:nvSpPr>
        <p:spPr bwMode="auto">
          <a:xfrm>
            <a:off x="7924800" y="1752600"/>
            <a:ext cx="42672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3" name="Freeform 22"/>
          <p:cNvSpPr>
            <a:spLocks/>
          </p:cNvSpPr>
          <p:nvPr/>
        </p:nvSpPr>
        <p:spPr bwMode="auto">
          <a:xfrm>
            <a:off x="1320800" y="4267200"/>
            <a:ext cx="660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4" name="Freeform 23"/>
          <p:cNvSpPr>
            <a:spLocks/>
          </p:cNvSpPr>
          <p:nvPr/>
        </p:nvSpPr>
        <p:spPr bwMode="auto">
          <a:xfrm>
            <a:off x="711200" y="4267200"/>
            <a:ext cx="7112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5" name="Freeform 24"/>
          <p:cNvSpPr>
            <a:spLocks/>
          </p:cNvSpPr>
          <p:nvPr/>
        </p:nvSpPr>
        <p:spPr bwMode="auto">
          <a:xfrm>
            <a:off x="489099" y="2438400"/>
            <a:ext cx="75184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6" name="Freeform 25"/>
          <p:cNvSpPr>
            <a:spLocks/>
          </p:cNvSpPr>
          <p:nvPr/>
        </p:nvSpPr>
        <p:spPr bwMode="auto">
          <a:xfrm>
            <a:off x="489099" y="2133600"/>
            <a:ext cx="75184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Freeform 26"/>
          <p:cNvSpPr>
            <a:spLocks/>
          </p:cNvSpPr>
          <p:nvPr/>
        </p:nvSpPr>
        <p:spPr bwMode="auto">
          <a:xfrm>
            <a:off x="6096000" y="4267200"/>
            <a:ext cx="18288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 name="Text Placeholder 2"/>
          <p:cNvSpPr>
            <a:spLocks noGrp="1"/>
          </p:cNvSpPr>
          <p:nvPr>
            <p:ph type="body" idx="1"/>
          </p:nvPr>
        </p:nvSpPr>
        <p:spPr>
          <a:xfrm>
            <a:off x="942537"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CA7B61E-EA93-4A5C-BDD7-CB109301E754}" type="datetimeFigureOut">
              <a:rPr lang="en-US" smtClean="0"/>
              <a:t>9/14/2019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DCAE8E-3692-4F1B-B2FE-17F05594AA8F}" type="slidenum">
              <a:rPr lang="en-GB" smtClean="0"/>
              <a:t>‹#›</a:t>
            </a:fld>
            <a:endParaRPr lang="en-GB"/>
          </a:p>
        </p:txBody>
      </p:sp>
      <p:sp>
        <p:nvSpPr>
          <p:cNvPr id="7" name="Rectangle 6"/>
          <p:cNvSpPr/>
          <p:nvPr/>
        </p:nvSpPr>
        <p:spPr>
          <a:xfrm>
            <a:off x="484213" y="402266"/>
            <a:ext cx="1133856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42535" y="512064"/>
            <a:ext cx="10875264"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495385"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flipH="1">
            <a:off x="548145"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flipH="1">
            <a:off x="597935"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H="1">
            <a:off x="635604"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667305" y="680477"/>
            <a:ext cx="4876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extLst>
      <p:ext uri="{BB962C8B-B14F-4D97-AF65-F5344CB8AC3E}">
        <p14:creationId xmlns:p14="http://schemas.microsoft.com/office/powerpoint/2010/main" val="3909977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p>
            <a:r>
              <a:rPr kumimoji="0" lang="en-US"/>
              <a:t>Click to edit Master title style</a:t>
            </a:r>
          </a:p>
        </p:txBody>
      </p:sp>
      <p:sp>
        <p:nvSpPr>
          <p:cNvPr id="3" name="Content Placeholder 2"/>
          <p:cNvSpPr>
            <a:spLocks noGrp="1"/>
          </p:cNvSpPr>
          <p:nvPr>
            <p:ph sz="half" idx="1"/>
          </p:nvPr>
        </p:nvSpPr>
        <p:spPr>
          <a:xfrm>
            <a:off x="619125" y="1770503"/>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207125" y="1770503"/>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CA7B61E-EA93-4A5C-BDD7-CB109301E754}" type="datetimeFigureOut">
              <a:rPr lang="en-US" smtClean="0"/>
              <a:t>9/14/2019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DCAE8E-3692-4F1B-B2FE-17F05594AA8F}" type="slidenum">
              <a:rPr lang="en-GB" smtClean="0"/>
              <a:t>‹#›</a:t>
            </a:fld>
            <a:endParaRPr lang="en-GB"/>
          </a:p>
        </p:txBody>
      </p:sp>
    </p:spTree>
    <p:extLst>
      <p:ext uri="{BB962C8B-B14F-4D97-AF65-F5344CB8AC3E}">
        <p14:creationId xmlns:p14="http://schemas.microsoft.com/office/powerpoint/2010/main" val="26987106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7"/>
            <a:ext cx="11822773"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673099" y="512064"/>
            <a:ext cx="103632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609602" y="1809750"/>
            <a:ext cx="5386917"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1809750"/>
            <a:ext cx="5389033"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2"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9"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CA7B61E-EA93-4A5C-BDD7-CB109301E754}" type="datetimeFigureOut">
              <a:rPr lang="en-US" smtClean="0"/>
              <a:t>9/14/2019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DCAE8E-3692-4F1B-B2FE-17F05594AA8F}" type="slidenum">
              <a:rPr lang="en-GB" smtClean="0"/>
              <a:t>‹#›</a:t>
            </a:fld>
            <a:endParaRPr lang="en-GB"/>
          </a:p>
        </p:txBody>
      </p:sp>
      <p:sp>
        <p:nvSpPr>
          <p:cNvPr id="16" name="Rectangle 15"/>
          <p:cNvSpPr/>
          <p:nvPr/>
        </p:nvSpPr>
        <p:spPr>
          <a:xfrm>
            <a:off x="117055" y="680477"/>
            <a:ext cx="6096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7" name="Rectangle 16"/>
          <p:cNvSpPr/>
          <p:nvPr/>
        </p:nvSpPr>
        <p:spPr>
          <a:xfrm>
            <a:off x="6307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Rectangle 17"/>
          <p:cNvSpPr/>
          <p:nvPr/>
        </p:nvSpPr>
        <p:spPr>
          <a:xfrm>
            <a:off x="37669"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Rectangle 19"/>
          <p:cNvSpPr/>
          <p:nvPr/>
        </p:nvSpPr>
        <p:spPr>
          <a:xfrm flipH="1">
            <a:off x="199695"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Rectangle 20"/>
          <p:cNvSpPr/>
          <p:nvPr/>
        </p:nvSpPr>
        <p:spPr>
          <a:xfrm flipH="1">
            <a:off x="252455"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Rectangle 21"/>
          <p:cNvSpPr/>
          <p:nvPr/>
        </p:nvSpPr>
        <p:spPr>
          <a:xfrm flipH="1">
            <a:off x="302244"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flipH="1">
            <a:off x="339913"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371615" y="680477"/>
            <a:ext cx="4876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extLst>
      <p:ext uri="{BB962C8B-B14F-4D97-AF65-F5344CB8AC3E}">
        <p14:creationId xmlns:p14="http://schemas.microsoft.com/office/powerpoint/2010/main" val="3909018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3CA7B61E-EA93-4A5C-BDD7-CB109301E754}" type="datetimeFigureOut">
              <a:rPr lang="en-US" smtClean="0"/>
              <a:t>9/14/2019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DCAE8E-3692-4F1B-B2FE-17F05594AA8F}" type="slidenum">
              <a:rPr lang="en-GB" smtClean="0"/>
              <a:t>‹#›</a:t>
            </a:fld>
            <a:endParaRPr lang="en-GB"/>
          </a:p>
        </p:txBody>
      </p:sp>
    </p:spTree>
    <p:extLst>
      <p:ext uri="{BB962C8B-B14F-4D97-AF65-F5344CB8AC3E}">
        <p14:creationId xmlns:p14="http://schemas.microsoft.com/office/powerpoint/2010/main" val="3479824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7B61E-EA93-4A5C-BDD7-CB109301E754}" type="datetimeFigureOut">
              <a:rPr lang="en-US" smtClean="0"/>
              <a:t>9/14/2019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DCAE8E-3692-4F1B-B2FE-17F05594AA8F}" type="slidenum">
              <a:rPr lang="en-GB" smtClean="0"/>
              <a:t>‹#›</a:t>
            </a:fld>
            <a:endParaRPr lang="en-GB"/>
          </a:p>
        </p:txBody>
      </p:sp>
    </p:spTree>
    <p:extLst>
      <p:ext uri="{BB962C8B-B14F-4D97-AF65-F5344CB8AC3E}">
        <p14:creationId xmlns:p14="http://schemas.microsoft.com/office/powerpoint/2010/main" val="2042260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17DCF8-5597-40E5-8598-6FE2B42500E9}" type="datetimeFigureOut">
              <a:rPr lang="en-US" smtClean="0"/>
              <a:pPr/>
              <a:t>9/14/2019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032D35-0F99-471F-B7A5-91551817F91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CA7B61E-EA93-4A5C-BDD7-CB109301E754}" type="datetimeFigureOut">
              <a:rPr lang="en-US" smtClean="0"/>
              <a:t>9/14/2019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DCAE8E-3692-4F1B-B2FE-17F05594AA8F}" type="slidenum">
              <a:rPr lang="en-GB" smtClean="0"/>
              <a:t>‹#›</a:t>
            </a:fld>
            <a:endParaRPr lang="en-GB"/>
          </a:p>
        </p:txBody>
      </p:sp>
    </p:spTree>
    <p:extLst>
      <p:ext uri="{BB962C8B-B14F-4D97-AF65-F5344CB8AC3E}">
        <p14:creationId xmlns:p14="http://schemas.microsoft.com/office/powerpoint/2010/main" val="2084297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490709" y="2"/>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cxnSp>
        <p:nvCxnSpPr>
          <p:cNvPr id="9" name="Straight Connector 8"/>
          <p:cNvCxnSpPr/>
          <p:nvPr/>
        </p:nvCxnSpPr>
        <p:spPr>
          <a:xfrm flipV="1">
            <a:off x="484261" y="1885028"/>
            <a:ext cx="11710164"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11374905" y="1197790"/>
            <a:ext cx="132763" cy="171289"/>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1219200" y="441253"/>
            <a:ext cx="9144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490709" y="1893782"/>
            <a:ext cx="1170432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11578105" y="1350190"/>
            <a:ext cx="132763" cy="171289"/>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11115580" y="1453353"/>
            <a:ext cx="132763" cy="171289"/>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8636000" y="55501"/>
            <a:ext cx="2844800" cy="365125"/>
          </a:xfrm>
        </p:spPr>
        <p:txBody>
          <a:bodyPr/>
          <a:lstStyle/>
          <a:p>
            <a:fld id="{3CA7B61E-EA93-4A5C-BDD7-CB109301E754}" type="datetimeFigureOut">
              <a:rPr lang="en-US" smtClean="0"/>
              <a:t>9/14/2019</a:t>
            </a:fld>
            <a:endParaRPr lang="en-GB"/>
          </a:p>
        </p:txBody>
      </p:sp>
      <p:sp>
        <p:nvSpPr>
          <p:cNvPr id="6" name="Footer Placeholder 5"/>
          <p:cNvSpPr>
            <a:spLocks noGrp="1"/>
          </p:cNvSpPr>
          <p:nvPr>
            <p:ph type="ftr" sz="quarter" idx="11"/>
          </p:nvPr>
        </p:nvSpPr>
        <p:spPr>
          <a:xfrm>
            <a:off x="1219200" y="55501"/>
            <a:ext cx="7416800" cy="365125"/>
          </a:xfrm>
        </p:spPr>
        <p:txBody>
          <a:bodyPr/>
          <a:lstStyle/>
          <a:p>
            <a:endParaRPr lang="en-GB"/>
          </a:p>
        </p:txBody>
      </p:sp>
      <p:sp>
        <p:nvSpPr>
          <p:cNvPr id="7" name="Slide Number Placeholder 6"/>
          <p:cNvSpPr>
            <a:spLocks noGrp="1"/>
          </p:cNvSpPr>
          <p:nvPr>
            <p:ph type="sldNum" sz="quarter" idx="12"/>
          </p:nvPr>
        </p:nvSpPr>
        <p:spPr>
          <a:xfrm>
            <a:off x="11480800" y="55501"/>
            <a:ext cx="609600" cy="365125"/>
          </a:xfrm>
        </p:spPr>
        <p:txBody>
          <a:bodyPr/>
          <a:lstStyle/>
          <a:p>
            <a:fld id="{66DCAE8E-3692-4F1B-B2FE-17F05594AA8F}" type="slidenum">
              <a:rPr lang="en-GB" smtClean="0"/>
              <a:t>‹#›</a:t>
            </a:fld>
            <a:endParaRPr lang="en-GB"/>
          </a:p>
        </p:txBody>
      </p:sp>
    </p:spTree>
    <p:extLst>
      <p:ext uri="{BB962C8B-B14F-4D97-AF65-F5344CB8AC3E}">
        <p14:creationId xmlns:p14="http://schemas.microsoft.com/office/powerpoint/2010/main" val="1070933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A7B61E-EA93-4A5C-BDD7-CB109301E754}" type="datetimeFigureOut">
              <a:rPr lang="en-US" smtClean="0"/>
              <a:t>9/14/2019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DCAE8E-3692-4F1B-B2FE-17F05594AA8F}" type="slidenum">
              <a:rPr lang="en-GB" smtClean="0"/>
              <a:t>‹#›</a:t>
            </a:fld>
            <a:endParaRPr lang="en-GB"/>
          </a:p>
        </p:txBody>
      </p:sp>
    </p:spTree>
    <p:extLst>
      <p:ext uri="{BB962C8B-B14F-4D97-AF65-F5344CB8AC3E}">
        <p14:creationId xmlns:p14="http://schemas.microsoft.com/office/powerpoint/2010/main" val="41832749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6416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812800" y="274641"/>
            <a:ext cx="78232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A7B61E-EA93-4A5C-BDD7-CB109301E754}" type="datetimeFigureOut">
              <a:rPr lang="en-US" smtClean="0"/>
              <a:t>9/14/2019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DCAE8E-3692-4F1B-B2FE-17F05594AA8F}" type="slidenum">
              <a:rPr lang="en-GB" smtClean="0"/>
              <a:t>‹#›</a:t>
            </a:fld>
            <a:endParaRPr lang="en-GB"/>
          </a:p>
        </p:txBody>
      </p:sp>
    </p:spTree>
    <p:extLst>
      <p:ext uri="{BB962C8B-B14F-4D97-AF65-F5344CB8AC3E}">
        <p14:creationId xmlns:p14="http://schemas.microsoft.com/office/powerpoint/2010/main" val="139866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6417DCF8-5597-40E5-8598-6FE2B42500E9}" type="datetimeFigureOut">
              <a:rPr lang="en-US" smtClean="0"/>
              <a:pPr/>
              <a:t>9/14/2019</a:t>
            </a:fld>
            <a:endParaRPr lang="en-GB" dirty="0"/>
          </a:p>
        </p:txBody>
      </p:sp>
      <p:sp>
        <p:nvSpPr>
          <p:cNvPr id="5" name="Footer Placeholder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8978603" y="6555112"/>
            <a:ext cx="784448" cy="228600"/>
          </a:xfrm>
        </p:spPr>
        <p:txBody>
          <a:bodyPr/>
          <a:lstStyle/>
          <a:p>
            <a:fld id="{02032D35-0F99-471F-B7A5-91551817F914}"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17DCF8-5597-40E5-8598-6FE2B42500E9}" type="datetimeFigureOut">
              <a:rPr lang="en-US" smtClean="0"/>
              <a:pPr/>
              <a:t>9/14/2019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032D35-0F99-471F-B7A5-91551817F91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417DCF8-5597-40E5-8598-6FE2B42500E9}" type="datetimeFigureOut">
              <a:rPr lang="en-US" smtClean="0"/>
              <a:pPr/>
              <a:t>9/14/2019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2032D35-0F99-471F-B7A5-91551817F91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417DCF8-5597-40E5-8598-6FE2B42500E9}" type="datetimeFigureOut">
              <a:rPr lang="en-US" smtClean="0"/>
              <a:pPr/>
              <a:t>9/14/2019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2032D35-0F99-471F-B7A5-91551817F91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417DCF8-5597-40E5-8598-6FE2B42500E9}" type="datetimeFigureOut">
              <a:rPr lang="en-US" smtClean="0"/>
              <a:pPr/>
              <a:t>9/14/2019</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p>
            <a:fld id="{02032D35-0F99-471F-B7A5-91551817F91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17DCF8-5597-40E5-8598-6FE2B42500E9}" type="datetimeFigureOut">
              <a:rPr lang="en-US" smtClean="0"/>
              <a:pPr/>
              <a:t>9/14/2019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032D35-0F99-471F-B7A5-91551817F91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6417DCF8-5597-40E5-8598-6FE2B42500E9}" type="datetimeFigureOut">
              <a:rPr lang="en-US" smtClean="0"/>
              <a:pPr/>
              <a:t>9/14/2019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032D35-0F99-471F-B7A5-91551817F914}" type="slidenum">
              <a:rPr lang="en-GB" smtClean="0"/>
              <a:pPr/>
              <a:t>‹#›</a:t>
            </a:fld>
            <a:endParaRPr lang="en-GB" dirty="0"/>
          </a:p>
        </p:txBody>
      </p:sp>
      <p:sp>
        <p:nvSpPr>
          <p:cNvPr id="10" name="Picture Placeholder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a:t>Click icon to add picture</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0871200" y="0"/>
            <a:ext cx="13208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609600" y="1609416"/>
            <a:ext cx="9652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6417DCF8-5597-40E5-8598-6FE2B42500E9}" type="datetimeFigureOut">
              <a:rPr lang="en-US" smtClean="0"/>
              <a:pPr/>
              <a:t>9/14/2019</a:t>
            </a:fld>
            <a:endParaRPr lang="en-GB" dirty="0"/>
          </a:p>
        </p:txBody>
      </p:sp>
      <p:sp>
        <p:nvSpPr>
          <p:cNvPr id="4" name="Footer Placeholder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2032D35-0F99-471F-B7A5-91551817F914}"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412745" y="680477"/>
            <a:ext cx="6096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5" name="Rectangle 14"/>
          <p:cNvSpPr/>
          <p:nvPr/>
        </p:nvSpPr>
        <p:spPr>
          <a:xfrm>
            <a:off x="358764" y="680477"/>
            <a:ext cx="36576"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6" name="Rectangle 15"/>
          <p:cNvSpPr/>
          <p:nvPr/>
        </p:nvSpPr>
        <p:spPr>
          <a:xfrm>
            <a:off x="333360"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7" name="Rectangle 16"/>
          <p:cNvSpPr/>
          <p:nvPr/>
        </p:nvSpPr>
        <p:spPr>
          <a:xfrm>
            <a:off x="295691"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636000" y="6416677"/>
            <a:ext cx="2844800" cy="365125"/>
          </a:xfrm>
          <a:prstGeom prst="rect">
            <a:avLst/>
          </a:prstGeom>
        </p:spPr>
        <p:txBody>
          <a:bodyPr vert="horz" anchor="b"/>
          <a:lstStyle>
            <a:lvl1pPr algn="l" eaLnBrk="1" latinLnBrk="0" hangingPunct="1">
              <a:defRPr kumimoji="0" sz="1100">
                <a:solidFill>
                  <a:schemeClr val="tx2"/>
                </a:solidFill>
              </a:defRPr>
            </a:lvl1pPr>
            <a:extLst/>
          </a:lstStyle>
          <a:p>
            <a:fld id="{3CA7B61E-EA93-4A5C-BDD7-CB109301E754}" type="datetimeFigureOut">
              <a:rPr lang="en-US" smtClean="0"/>
              <a:t>9/14/2019</a:t>
            </a:fld>
            <a:endParaRPr lang="en-GB"/>
          </a:p>
        </p:txBody>
      </p:sp>
      <p:sp>
        <p:nvSpPr>
          <p:cNvPr id="3" name="Footer Placeholder 2"/>
          <p:cNvSpPr>
            <a:spLocks noGrp="1"/>
          </p:cNvSpPr>
          <p:nvPr>
            <p:ph type="ftr" sz="quarter" idx="3"/>
          </p:nvPr>
        </p:nvSpPr>
        <p:spPr>
          <a:xfrm>
            <a:off x="1219200" y="6416677"/>
            <a:ext cx="7416800" cy="365125"/>
          </a:xfrm>
          <a:prstGeom prst="rect">
            <a:avLst/>
          </a:prstGeom>
        </p:spPr>
        <p:txBody>
          <a:bodyPr vert="horz" anchor="b"/>
          <a:lstStyle>
            <a:lvl1pPr algn="r" eaLnBrk="1" latinLnBrk="0" hangingPunct="1">
              <a:defRPr kumimoji="0" sz="1100">
                <a:solidFill>
                  <a:schemeClr val="tx2"/>
                </a:solidFill>
              </a:defRPr>
            </a:lvl1pPr>
            <a:extLst/>
          </a:lstStyle>
          <a:p>
            <a:endParaRPr lang="en-GB"/>
          </a:p>
        </p:txBody>
      </p:sp>
      <p:sp>
        <p:nvSpPr>
          <p:cNvPr id="23" name="Slide Number Placeholder 22"/>
          <p:cNvSpPr>
            <a:spLocks noGrp="1"/>
          </p:cNvSpPr>
          <p:nvPr>
            <p:ph type="sldNum" sz="quarter" idx="4"/>
          </p:nvPr>
        </p:nvSpPr>
        <p:spPr>
          <a:xfrm>
            <a:off x="11480800" y="6416677"/>
            <a:ext cx="609600" cy="365125"/>
          </a:xfrm>
          <a:prstGeom prst="rect">
            <a:avLst/>
          </a:prstGeom>
        </p:spPr>
        <p:txBody>
          <a:bodyPr vert="horz" anchor="b"/>
          <a:lstStyle>
            <a:lvl1pPr algn="l" eaLnBrk="1" latinLnBrk="0" hangingPunct="1">
              <a:defRPr kumimoji="0" sz="1200">
                <a:solidFill>
                  <a:schemeClr val="tx2"/>
                </a:solidFill>
              </a:defRPr>
            </a:lvl1pPr>
            <a:extLst/>
          </a:lstStyle>
          <a:p>
            <a:fld id="{66DCAE8E-3692-4F1B-B2FE-17F05594AA8F}" type="slidenum">
              <a:rPr lang="en-GB" smtClean="0"/>
              <a:t>‹#›</a:t>
            </a:fld>
            <a:endParaRPr lang="en-GB"/>
          </a:p>
        </p:txBody>
      </p:sp>
    </p:spTree>
    <p:extLst>
      <p:ext uri="{BB962C8B-B14F-4D97-AF65-F5344CB8AC3E}">
        <p14:creationId xmlns:p14="http://schemas.microsoft.com/office/powerpoint/2010/main" val="2588523554"/>
      </p:ext>
    </p:extLst>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7174" y="571480"/>
            <a:ext cx="6500826" cy="5143536"/>
          </a:xfrm>
        </p:spPr>
        <p:txBody>
          <a:bodyPr/>
          <a:lstStyle/>
          <a:p>
            <a:pPr algn="l"/>
            <a:r>
              <a:rPr lang="en-GB" sz="4000" dirty="0"/>
              <a:t>Thy words were found, and I did eat them; and thy word was unto me the joy and rejoicing of mine heart: </a:t>
            </a:r>
            <a:br>
              <a:rPr lang="en-GB" sz="2400" dirty="0"/>
            </a:br>
            <a:r>
              <a:rPr lang="en-GB" sz="2400" i="1" dirty="0"/>
              <a:t>Jeremiah 15:16</a:t>
            </a:r>
            <a:br>
              <a:rPr lang="en-GB" sz="2400" dirty="0"/>
            </a:br>
            <a:endParaRPr lang="en-GB"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old testament canon</a:t>
            </a:r>
          </a:p>
        </p:txBody>
      </p:sp>
      <p:sp>
        <p:nvSpPr>
          <p:cNvPr id="3" name="Content Placeholder 2"/>
          <p:cNvSpPr>
            <a:spLocks noGrp="1"/>
          </p:cNvSpPr>
          <p:nvPr>
            <p:ph idx="1"/>
          </p:nvPr>
        </p:nvSpPr>
        <p:spPr>
          <a:xfrm>
            <a:off x="609600" y="1609416"/>
            <a:ext cx="9652000" cy="5131952"/>
          </a:xfrm>
        </p:spPr>
        <p:txBody>
          <a:bodyPr>
            <a:normAutofit/>
          </a:bodyPr>
          <a:lstStyle/>
          <a:p>
            <a:pPr>
              <a:lnSpc>
                <a:spcPct val="80000"/>
              </a:lnSpc>
            </a:pPr>
            <a:r>
              <a:rPr lang="en-US" sz="2800" dirty="0"/>
              <a:t>And the LORD said unto Moses, Write this </a:t>
            </a:r>
            <a:r>
              <a:rPr lang="en-US" sz="2800" i="1" dirty="0"/>
              <a:t>for</a:t>
            </a:r>
            <a:r>
              <a:rPr lang="en-US" sz="2800" dirty="0"/>
              <a:t> a memorial in a book, and rehearse </a:t>
            </a:r>
            <a:r>
              <a:rPr lang="en-US" sz="2800" i="1" dirty="0"/>
              <a:t>it</a:t>
            </a:r>
            <a:r>
              <a:rPr lang="en-US" sz="2800" dirty="0"/>
              <a:t> in the ears of Joshua: for I will utterly put out the remembrance of Amalek from under heaven</a:t>
            </a:r>
            <a:r>
              <a:rPr lang="en-GB" sz="2800" dirty="0"/>
              <a:t> Exodus 17:14</a:t>
            </a:r>
          </a:p>
          <a:p>
            <a:pPr>
              <a:lnSpc>
                <a:spcPct val="80000"/>
              </a:lnSpc>
            </a:pPr>
            <a:r>
              <a:rPr lang="en-US" sz="2800" dirty="0"/>
              <a:t>And Moses wrote all the words of the LORD, and rose up early in the morning, and builded an altar under the hill, and twelve pillars, according to the twelve tribes of Israel.  Exodus 24:4</a:t>
            </a:r>
          </a:p>
          <a:p>
            <a:pPr>
              <a:lnSpc>
                <a:spcPct val="80000"/>
              </a:lnSpc>
            </a:pPr>
            <a:r>
              <a:rPr lang="en-US" sz="2800" dirty="0"/>
              <a:t>And he took the </a:t>
            </a:r>
            <a:r>
              <a:rPr lang="en-US" sz="2800" u="sng" dirty="0"/>
              <a:t>book of the covenant</a:t>
            </a:r>
            <a:r>
              <a:rPr lang="en-US" sz="2800" dirty="0"/>
              <a:t>, and read in the audience of the people: and they said, All that the LORD hath said will we do, and be obedient. And Moses took the blood, and sprinkled </a:t>
            </a:r>
            <a:r>
              <a:rPr lang="en-US" sz="2800" i="1" dirty="0"/>
              <a:t>it</a:t>
            </a:r>
            <a:r>
              <a:rPr lang="en-US" sz="2800" dirty="0"/>
              <a:t> on the people, and said, Behold the blood of the covenant, which the LORD hath made with you concerning all these words. Exodus 24:7-8</a:t>
            </a:r>
            <a:endParaRPr lang="en-GB" sz="2800" dirty="0"/>
          </a:p>
          <a:p>
            <a:pPr>
              <a:lnSpc>
                <a:spcPct val="80000"/>
              </a:lnSpc>
            </a:pPr>
            <a:endParaRPr lang="en-US" sz="2400"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old testament canon</a:t>
            </a:r>
          </a:p>
        </p:txBody>
      </p:sp>
      <p:sp>
        <p:nvSpPr>
          <p:cNvPr id="3" name="Content Placeholder 2"/>
          <p:cNvSpPr>
            <a:spLocks noGrp="1"/>
          </p:cNvSpPr>
          <p:nvPr>
            <p:ph idx="1"/>
          </p:nvPr>
        </p:nvSpPr>
        <p:spPr>
          <a:xfrm>
            <a:off x="695400" y="1609416"/>
            <a:ext cx="9793088" cy="4846320"/>
          </a:xfrm>
        </p:spPr>
        <p:txBody>
          <a:bodyPr>
            <a:normAutofit/>
          </a:bodyPr>
          <a:lstStyle/>
          <a:p>
            <a:pPr>
              <a:lnSpc>
                <a:spcPct val="90000"/>
              </a:lnSpc>
            </a:pPr>
            <a:r>
              <a:rPr lang="en-US" sz="2800" dirty="0"/>
              <a:t>And Joshua wrote these words in </a:t>
            </a:r>
            <a:r>
              <a:rPr lang="en-US" sz="2800" u="sng" dirty="0"/>
              <a:t>the book of the law of God</a:t>
            </a:r>
            <a:r>
              <a:rPr lang="en-US" sz="2800" dirty="0"/>
              <a:t>, and took a great stone, and set it up there under an oak, that </a:t>
            </a:r>
            <a:r>
              <a:rPr lang="en-US" sz="2800" i="1" dirty="0"/>
              <a:t>was</a:t>
            </a:r>
            <a:r>
              <a:rPr lang="en-US" sz="2800" dirty="0"/>
              <a:t> by the sanctuary of the LORD</a:t>
            </a:r>
            <a:r>
              <a:rPr lang="en-GB" sz="2800" dirty="0"/>
              <a:t> Joshua 24:26</a:t>
            </a:r>
          </a:p>
          <a:p>
            <a:pPr>
              <a:lnSpc>
                <a:spcPct val="90000"/>
              </a:lnSpc>
            </a:pPr>
            <a:r>
              <a:rPr lang="en-US" sz="2800" dirty="0"/>
              <a:t>Now the rest of the acts of Manasseh, and his prayer unto his God, and the words of the seers that spake to him in the name of the LORD God of Israel, behold, they </a:t>
            </a:r>
            <a:r>
              <a:rPr lang="en-US" sz="2800" i="1" dirty="0"/>
              <a:t>are written</a:t>
            </a:r>
            <a:r>
              <a:rPr lang="en-US" sz="2800" dirty="0"/>
              <a:t> in the book of the kings of Israel 2 Chron. 33:18 (The last book of the T’nach)</a:t>
            </a:r>
          </a:p>
          <a:p>
            <a:pPr>
              <a:lnSpc>
                <a:spcPct val="90000"/>
              </a:lnSpc>
            </a:pPr>
            <a:r>
              <a:rPr lang="en-US" sz="2800" dirty="0"/>
              <a:t>Now go, write it before them in a table, and note it in a book, that it may be for the time to come for ever and ever: Isaiah 30:8</a:t>
            </a:r>
          </a:p>
          <a:p>
            <a:pPr>
              <a:lnSpc>
                <a:spcPct val="90000"/>
              </a:lnSpc>
            </a:pPr>
            <a:endParaRPr lang="en-US"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old testament canon</a:t>
            </a:r>
          </a:p>
        </p:txBody>
      </p:sp>
      <p:sp>
        <p:nvSpPr>
          <p:cNvPr id="3" name="Content Placeholder 2"/>
          <p:cNvSpPr>
            <a:spLocks noGrp="1"/>
          </p:cNvSpPr>
          <p:nvPr>
            <p:ph idx="1"/>
          </p:nvPr>
        </p:nvSpPr>
        <p:spPr/>
        <p:txBody>
          <a:bodyPr>
            <a:normAutofit/>
          </a:bodyPr>
          <a:lstStyle/>
          <a:p>
            <a:pPr>
              <a:lnSpc>
                <a:spcPct val="90000"/>
              </a:lnSpc>
            </a:pPr>
            <a:r>
              <a:rPr lang="en-US" dirty="0"/>
              <a:t>The word that came to Jeremiah from the LORD, saying, Thus speaketh the LORD God of Israel, saying, Write thee all the words that I have spoken unto thee in a book. </a:t>
            </a:r>
            <a:br>
              <a:rPr lang="en-US" dirty="0"/>
            </a:br>
            <a:r>
              <a:rPr lang="en-US" dirty="0"/>
              <a:t>Jeremiah 30:1-2</a:t>
            </a:r>
            <a:endParaRPr lang="en-GB" dirty="0"/>
          </a:p>
          <a:p>
            <a:pPr>
              <a:lnSpc>
                <a:spcPct val="90000"/>
              </a:lnSpc>
            </a:pPr>
            <a:r>
              <a:rPr lang="en-US" dirty="0"/>
              <a:t>So Jeremiah wrote in a book all the evil that should come upon Babylon, even all these words that are written against Babylon. Jeremiah 51:60</a:t>
            </a:r>
          </a:p>
          <a:p>
            <a:pPr>
              <a:lnSpc>
                <a:spcPct val="90000"/>
              </a:lnSpc>
            </a:pPr>
            <a:r>
              <a:rPr lang="en-US" dirty="0"/>
              <a:t>Take thee a roll of a book, and write therein all the words that I have spoken unto thee against Israel, and against Judah, and against all the nations, from the day I spake unto thee, from the days of Josiah, even unto this day. Jer. 36:2</a:t>
            </a:r>
          </a:p>
          <a:p>
            <a:pPr>
              <a:lnSpc>
                <a:spcPct val="90000"/>
              </a:lnSpc>
            </a:pPr>
            <a:endParaRPr lang="en-US"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old testament canon</a:t>
            </a:r>
          </a:p>
        </p:txBody>
      </p:sp>
      <p:sp>
        <p:nvSpPr>
          <p:cNvPr id="3" name="Content Placeholder 2"/>
          <p:cNvSpPr>
            <a:spLocks noGrp="1"/>
          </p:cNvSpPr>
          <p:nvPr>
            <p:ph idx="1"/>
          </p:nvPr>
        </p:nvSpPr>
        <p:spPr/>
        <p:txBody>
          <a:bodyPr>
            <a:normAutofit/>
          </a:bodyPr>
          <a:lstStyle/>
          <a:p>
            <a:pPr>
              <a:lnSpc>
                <a:spcPct val="90000"/>
              </a:lnSpc>
            </a:pPr>
            <a:r>
              <a:rPr lang="en-US" sz="2800" dirty="0"/>
              <a:t>And it is Jeremiah that reminds us how God protects the written words from loss or change</a:t>
            </a:r>
          </a:p>
          <a:p>
            <a:pPr>
              <a:lnSpc>
                <a:spcPct val="90000"/>
              </a:lnSpc>
            </a:pPr>
            <a:r>
              <a:rPr lang="en-US" sz="2800" dirty="0"/>
              <a:t>For King Jehoiakim destroyed the scroll that Jeremiah had written;</a:t>
            </a:r>
          </a:p>
          <a:p>
            <a:pPr>
              <a:lnSpc>
                <a:spcPct val="90000"/>
              </a:lnSpc>
            </a:pPr>
            <a:r>
              <a:rPr lang="en-US" sz="2800" dirty="0"/>
              <a:t>And it came to pass, that when Jehudi had read three or four leaves, he cut it with the penknife, and cast it into the fire that was on the hearth, until all the roll was consumed in the fire that was on the hearth. Jer. 36:23 </a:t>
            </a:r>
          </a:p>
          <a:p>
            <a:pPr>
              <a:lnSpc>
                <a:spcPct val="90000"/>
              </a:lnSpc>
            </a:pPr>
            <a:r>
              <a:rPr lang="en-US" sz="2800" dirty="0"/>
              <a:t>Jeremiah is instructed to re-write it and the king is condemned to death;</a:t>
            </a:r>
          </a:p>
          <a:p>
            <a:pPr>
              <a:lnSpc>
                <a:spcPct val="90000"/>
              </a:lnSpc>
            </a:pPr>
            <a:endParaRPr lang="en-GB" sz="2400"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old testament canon</a:t>
            </a:r>
          </a:p>
        </p:txBody>
      </p:sp>
      <p:sp>
        <p:nvSpPr>
          <p:cNvPr id="3" name="Content Placeholder 2"/>
          <p:cNvSpPr>
            <a:spLocks noGrp="1"/>
          </p:cNvSpPr>
          <p:nvPr>
            <p:ph idx="1"/>
          </p:nvPr>
        </p:nvSpPr>
        <p:spPr/>
        <p:txBody>
          <a:bodyPr>
            <a:normAutofit lnSpcReduction="10000"/>
          </a:bodyPr>
          <a:lstStyle/>
          <a:p>
            <a:pPr>
              <a:lnSpc>
                <a:spcPct val="90000"/>
              </a:lnSpc>
            </a:pPr>
            <a:r>
              <a:rPr lang="en-US" sz="2800" dirty="0"/>
              <a:t>Then took Jeremiah another roll, and gave it to Baruch the scribe, the son of Neriah; who wrote therein from the mouth of Jeremiah all the words of the book which Jehoiakim king of Judah had burned in the fire: and there were added besides unto them many like words Jer. 36:2</a:t>
            </a:r>
          </a:p>
          <a:p>
            <a:pPr>
              <a:lnSpc>
                <a:spcPct val="90000"/>
              </a:lnSpc>
            </a:pPr>
            <a:r>
              <a:rPr lang="en-US" sz="2800" dirty="0"/>
              <a:t>The first ‘amplified version’</a:t>
            </a:r>
          </a:p>
          <a:p>
            <a:pPr>
              <a:lnSpc>
                <a:spcPct val="90000"/>
              </a:lnSpc>
            </a:pPr>
            <a:r>
              <a:rPr lang="en-US" sz="2800" dirty="0"/>
              <a:t>Although men write it God claims the  writing as his own</a:t>
            </a:r>
          </a:p>
          <a:p>
            <a:pPr>
              <a:lnSpc>
                <a:spcPct val="90000"/>
              </a:lnSpc>
            </a:pPr>
            <a:r>
              <a:rPr lang="en-US" sz="2800" dirty="0"/>
              <a:t>Because Ephraim hath made many altars to sin, altars shall be unto him to sin. I have written to him the great things of my law, </a:t>
            </a:r>
            <a:r>
              <a:rPr lang="en-US" sz="2800" i="1" dirty="0"/>
              <a:t>but</a:t>
            </a:r>
            <a:r>
              <a:rPr lang="en-US" sz="2800" dirty="0"/>
              <a:t> they were counted as a strange thing. Hosea 8:11-12</a:t>
            </a:r>
          </a:p>
          <a:p>
            <a:pPr>
              <a:lnSpc>
                <a:spcPct val="90000"/>
              </a:lnSpc>
            </a:pPr>
            <a:endParaRPr lang="en-US" sz="2400" dirty="0"/>
          </a:p>
          <a:p>
            <a:pPr>
              <a:lnSpc>
                <a:spcPct val="90000"/>
              </a:lnSpc>
            </a:pPr>
            <a:endParaRPr lang="en-GB" sz="2400" dirty="0"/>
          </a:p>
          <a:p>
            <a:pPr>
              <a:lnSpc>
                <a:spcPct val="90000"/>
              </a:lnSpc>
            </a:pPr>
            <a:endParaRPr lang="en-GB" sz="2400"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old testament canon</a:t>
            </a:r>
          </a:p>
        </p:txBody>
      </p:sp>
      <p:sp>
        <p:nvSpPr>
          <p:cNvPr id="3" name="Content Placeholder 2"/>
          <p:cNvSpPr>
            <a:spLocks noGrp="1"/>
          </p:cNvSpPr>
          <p:nvPr>
            <p:ph idx="1"/>
          </p:nvPr>
        </p:nvSpPr>
        <p:spPr/>
        <p:txBody>
          <a:bodyPr>
            <a:normAutofit lnSpcReduction="10000"/>
          </a:bodyPr>
          <a:lstStyle/>
          <a:p>
            <a:r>
              <a:rPr lang="en-GB" sz="2800" dirty="0"/>
              <a:t>He guards it from loss and he guards it from change</a:t>
            </a:r>
          </a:p>
          <a:p>
            <a:pPr>
              <a:lnSpc>
                <a:spcPct val="80000"/>
              </a:lnSpc>
            </a:pPr>
            <a:r>
              <a:rPr lang="en-US" sz="2800" dirty="0"/>
              <a:t>Ye shall not add unto the word which I command you, neither shall ye diminish </a:t>
            </a:r>
            <a:r>
              <a:rPr lang="en-US" sz="2800" i="1" dirty="0"/>
              <a:t>ought</a:t>
            </a:r>
            <a:r>
              <a:rPr lang="en-US" sz="2800" dirty="0"/>
              <a:t> from it, that ye may keep the commandments of the LORD your God which I command you. Deut 4:2 </a:t>
            </a:r>
          </a:p>
          <a:p>
            <a:pPr>
              <a:lnSpc>
                <a:spcPct val="80000"/>
              </a:lnSpc>
            </a:pPr>
            <a:r>
              <a:rPr lang="en-US" sz="2800" dirty="0"/>
              <a:t>What thing soever I command you, observe to do it: thou shalt not add thereto, nor diminish from it. Deut 12:32</a:t>
            </a:r>
          </a:p>
          <a:p>
            <a:pPr>
              <a:lnSpc>
                <a:spcPct val="80000"/>
              </a:lnSpc>
            </a:pPr>
            <a:r>
              <a:rPr lang="en-US" sz="2800" dirty="0"/>
              <a:t>Every word of God </a:t>
            </a:r>
            <a:r>
              <a:rPr lang="en-US" sz="2800" i="1" dirty="0"/>
              <a:t>is</a:t>
            </a:r>
            <a:r>
              <a:rPr lang="en-US" sz="2800" dirty="0"/>
              <a:t> pure: he </a:t>
            </a:r>
            <a:r>
              <a:rPr lang="en-US" sz="2800" i="1" dirty="0"/>
              <a:t>is</a:t>
            </a:r>
            <a:r>
              <a:rPr lang="en-US" sz="2800" dirty="0"/>
              <a:t> a shield unto them that put their trust in him. Add thou not unto his words, lest he reprove thee, and thou be found a liar. </a:t>
            </a:r>
            <a:br>
              <a:rPr lang="en-US" sz="2800" dirty="0"/>
            </a:br>
            <a:r>
              <a:rPr lang="en-US" sz="2800" dirty="0"/>
              <a:t>Proverbs 30:5-6</a:t>
            </a:r>
          </a:p>
          <a:p>
            <a:pPr>
              <a:lnSpc>
                <a:spcPct val="80000"/>
              </a:lnSpc>
            </a:pPr>
            <a:r>
              <a:rPr lang="en-US" sz="2800" dirty="0"/>
              <a:t>Bind up the testimony, seal the law among my disciples. Isaiah 8:16</a:t>
            </a:r>
          </a:p>
          <a:p>
            <a:pPr>
              <a:lnSpc>
                <a:spcPct val="80000"/>
              </a:lnSpc>
            </a:pPr>
            <a:endParaRPr lang="en-US" sz="2400" dirty="0"/>
          </a:p>
          <a:p>
            <a:pPr>
              <a:lnSpc>
                <a:spcPct val="80000"/>
              </a:lnSpc>
            </a:pPr>
            <a:endParaRPr lang="en-US" sz="2400" dirty="0"/>
          </a:p>
          <a:p>
            <a:endParaRPr lang="en-GB" sz="2400"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old testament canon</a:t>
            </a:r>
          </a:p>
        </p:txBody>
      </p:sp>
      <p:sp>
        <p:nvSpPr>
          <p:cNvPr id="3" name="Content Placeholder 2"/>
          <p:cNvSpPr>
            <a:spLocks noGrp="1"/>
          </p:cNvSpPr>
          <p:nvPr>
            <p:ph idx="1"/>
          </p:nvPr>
        </p:nvSpPr>
        <p:spPr/>
        <p:txBody>
          <a:bodyPr>
            <a:normAutofit/>
          </a:bodyPr>
          <a:lstStyle/>
          <a:p>
            <a:r>
              <a:rPr lang="en-US" sz="2800" dirty="0"/>
              <a:t>But thou, O Daniel, shut up the words, and seal the book, </a:t>
            </a:r>
            <a:r>
              <a:rPr lang="en-US" sz="2800" i="1" dirty="0"/>
              <a:t>even</a:t>
            </a:r>
            <a:r>
              <a:rPr lang="en-US" sz="2800" dirty="0"/>
              <a:t> to the time of the end: many shall run to and fro, and knowledge shall be increased. Daniel 12:4</a:t>
            </a:r>
          </a:p>
          <a:p>
            <a:pPr>
              <a:lnSpc>
                <a:spcPct val="90000"/>
              </a:lnSpc>
            </a:pPr>
            <a:r>
              <a:rPr lang="en-US" sz="2800" dirty="0"/>
              <a:t>He instructs men to keep it safe</a:t>
            </a:r>
          </a:p>
          <a:p>
            <a:pPr>
              <a:lnSpc>
                <a:spcPct val="90000"/>
              </a:lnSpc>
            </a:pPr>
            <a:r>
              <a:rPr lang="en-US" sz="2800" dirty="0"/>
              <a:t>And it came to pass, when Moses had made an end of writing the words of this law in a book, until they were finished, That Moses commanded the Levites, which bare the ark of the covenant of the LORD, saying, Take this book of the law, and put it in the side of the ark of the covenant of the LORD your God, that it may be there for a witness against thee. Deuteronomy 31:24-26 </a:t>
            </a:r>
            <a:endParaRPr lang="en-GB" sz="2800" dirty="0"/>
          </a:p>
          <a:p>
            <a:endParaRPr lang="en-GB" sz="2400"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old testament canon</a:t>
            </a:r>
          </a:p>
        </p:txBody>
      </p:sp>
      <p:sp>
        <p:nvSpPr>
          <p:cNvPr id="3" name="Content Placeholder 2"/>
          <p:cNvSpPr>
            <a:spLocks noGrp="1"/>
          </p:cNvSpPr>
          <p:nvPr>
            <p:ph idx="1"/>
          </p:nvPr>
        </p:nvSpPr>
        <p:spPr/>
        <p:txBody>
          <a:bodyPr>
            <a:normAutofit/>
          </a:bodyPr>
          <a:lstStyle/>
          <a:p>
            <a:pPr>
              <a:lnSpc>
                <a:spcPct val="90000"/>
              </a:lnSpc>
            </a:pPr>
            <a:r>
              <a:rPr lang="en-US" sz="2800" dirty="0"/>
              <a:t>The remnant of the nation that returned from Babylon took a deep interest in the scriptures</a:t>
            </a:r>
          </a:p>
          <a:p>
            <a:pPr>
              <a:lnSpc>
                <a:spcPct val="90000"/>
              </a:lnSpc>
            </a:pPr>
            <a:r>
              <a:rPr lang="en-US" sz="2800" dirty="0"/>
              <a:t>They realised that they had lost all the blessings of God as a nation because they had neglected the law</a:t>
            </a:r>
          </a:p>
          <a:p>
            <a:pPr>
              <a:lnSpc>
                <a:spcPct val="90000"/>
              </a:lnSpc>
            </a:pPr>
            <a:r>
              <a:rPr lang="en-US" sz="2800" dirty="0"/>
              <a:t>The school of the scribes was established and by around 200 BC the Old Testament was complete and protected; Paul acknowledges this in the New Testament </a:t>
            </a:r>
          </a:p>
          <a:p>
            <a:pPr>
              <a:lnSpc>
                <a:spcPct val="90000"/>
              </a:lnSpc>
            </a:pPr>
            <a:r>
              <a:rPr lang="en-US" sz="2800" dirty="0"/>
              <a:t>What advantage then hath the Jew? or what profit </a:t>
            </a:r>
            <a:r>
              <a:rPr lang="en-US" sz="2800" i="1" dirty="0"/>
              <a:t>is there</a:t>
            </a:r>
            <a:r>
              <a:rPr lang="en-US" sz="2800" dirty="0"/>
              <a:t> of circumcision? Much every way: chiefly, because that unto them were committed (entrusted) the oracles (</a:t>
            </a:r>
            <a:r>
              <a:rPr lang="en-GB" sz="2800" i="1" dirty="0"/>
              <a:t>logion </a:t>
            </a:r>
            <a:r>
              <a:rPr lang="en-GB" sz="2800" dirty="0"/>
              <a:t>i.e. utterances or words)</a:t>
            </a:r>
            <a:r>
              <a:rPr lang="en-US" sz="2800" dirty="0"/>
              <a:t> of God. Rom. 3:1-2</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1"/>
          <p:cNvSpPr>
            <a:spLocks noGrp="1"/>
          </p:cNvSpPr>
          <p:nvPr>
            <p:ph type="title"/>
          </p:nvPr>
        </p:nvSpPr>
        <p:spPr>
          <a:xfrm>
            <a:off x="1981200" y="320040"/>
            <a:ext cx="7239000" cy="608630"/>
          </a:xfrm>
        </p:spPr>
        <p:txBody>
          <a:bodyPr>
            <a:normAutofit/>
          </a:bodyPr>
          <a:lstStyle/>
          <a:p>
            <a:r>
              <a:rPr lang="en-GB" dirty="0"/>
              <a:t>The new testament Canon</a:t>
            </a:r>
          </a:p>
        </p:txBody>
      </p:sp>
      <p:sp>
        <p:nvSpPr>
          <p:cNvPr id="7" name="Footer Placeholder 6"/>
          <p:cNvSpPr>
            <a:spLocks noGrp="1"/>
          </p:cNvSpPr>
          <p:nvPr>
            <p:ph type="ftr" sz="quarter" idx="11"/>
          </p:nvPr>
        </p:nvSpPr>
        <p:spPr>
          <a:xfrm>
            <a:off x="4648200" y="6248400"/>
            <a:ext cx="2895600" cy="457200"/>
          </a:xfrm>
        </p:spPr>
        <p:txBody>
          <a:bodyPr/>
          <a:lstStyle/>
          <a:p>
            <a:pPr>
              <a:defRPr/>
            </a:pPr>
            <a:r>
              <a:rPr lang="en-US" dirty="0"/>
              <a:t>Mountjoy Bible School</a:t>
            </a:r>
          </a:p>
        </p:txBody>
      </p:sp>
      <p:sp>
        <p:nvSpPr>
          <p:cNvPr id="6" name="Slide Number Placeholder 5"/>
          <p:cNvSpPr>
            <a:spLocks noGrp="1"/>
          </p:cNvSpPr>
          <p:nvPr>
            <p:ph type="sldNum" sz="quarter" idx="12"/>
          </p:nvPr>
        </p:nvSpPr>
        <p:spPr/>
        <p:txBody>
          <a:bodyPr/>
          <a:lstStyle/>
          <a:p>
            <a:pPr>
              <a:defRPr/>
            </a:pPr>
            <a:fld id="{F3988E24-0E07-49DB-989B-9AD8485CA084}" type="slidenum">
              <a:rPr lang="en-US" smtClean="0"/>
              <a:pPr>
                <a:defRPr/>
              </a:pPr>
              <a:t>18</a:t>
            </a:fld>
            <a:endParaRPr lang="en-US" dirty="0"/>
          </a:p>
        </p:txBody>
      </p:sp>
      <p:graphicFrame>
        <p:nvGraphicFramePr>
          <p:cNvPr id="10" name="Diagram 9"/>
          <p:cNvGraphicFramePr/>
          <p:nvPr/>
        </p:nvGraphicFramePr>
        <p:xfrm>
          <a:off x="1595438" y="1000108"/>
          <a:ext cx="8001024" cy="2571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ontent Placeholder 2"/>
          <p:cNvSpPr txBox="1">
            <a:spLocks/>
          </p:cNvSpPr>
          <p:nvPr/>
        </p:nvSpPr>
        <p:spPr>
          <a:xfrm>
            <a:off x="695400" y="3429000"/>
            <a:ext cx="10081120" cy="3000396"/>
          </a:xfrm>
          <a:prstGeom prst="rect">
            <a:avLst/>
          </a:prstGeom>
        </p:spPr>
        <p:txBody>
          <a:bodyPr vert="horz">
            <a:normAutofit/>
          </a:bodyPr>
          <a:lstStyle/>
          <a:p>
            <a:pPr marL="274320" indent="-274320">
              <a:spcBef>
                <a:spcPts val="600"/>
              </a:spcBef>
              <a:buClr>
                <a:schemeClr val="tx2"/>
              </a:buClr>
              <a:buSzPct val="73000"/>
              <a:buFont typeface="Wingdings 2"/>
              <a:buChar char=""/>
              <a:defRPr/>
            </a:pPr>
            <a:r>
              <a:rPr lang="en-GB" sz="2800" dirty="0"/>
              <a:t>In contrast to the Old Testament the New Testament is written over a short period of time</a:t>
            </a:r>
          </a:p>
          <a:p>
            <a:pPr marL="274320" indent="-274320">
              <a:spcBef>
                <a:spcPts val="600"/>
              </a:spcBef>
              <a:buClr>
                <a:schemeClr val="tx2"/>
              </a:buClr>
              <a:buSzPct val="73000"/>
              <a:buFont typeface="Wingdings 2"/>
              <a:buChar char=""/>
              <a:defRPr/>
            </a:pPr>
            <a:r>
              <a:rPr lang="en-GB" sz="2800" dirty="0"/>
              <a:t>Of the 1400 years taken to write the Bible only 50 years or so are taken for the New Testament</a:t>
            </a:r>
          </a:p>
          <a:p>
            <a:pPr marL="274320" indent="-274320">
              <a:spcBef>
                <a:spcPts val="600"/>
              </a:spcBef>
              <a:buClr>
                <a:schemeClr val="tx2"/>
              </a:buClr>
              <a:buSzPct val="73000"/>
              <a:buFont typeface="Wingdings 2"/>
              <a:buChar char=""/>
              <a:defRPr/>
            </a:pPr>
            <a:r>
              <a:rPr lang="en-GB" sz="2800" dirty="0"/>
              <a:t>The period of the lifetime of the Apostles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new testament Canon</a:t>
            </a:r>
          </a:p>
        </p:txBody>
      </p:sp>
      <p:sp>
        <p:nvSpPr>
          <p:cNvPr id="3" name="Content Placeholder 2"/>
          <p:cNvSpPr>
            <a:spLocks noGrp="1"/>
          </p:cNvSpPr>
          <p:nvPr>
            <p:ph idx="1"/>
          </p:nvPr>
        </p:nvSpPr>
        <p:spPr/>
        <p:txBody>
          <a:bodyPr>
            <a:normAutofit/>
          </a:bodyPr>
          <a:lstStyle/>
          <a:p>
            <a:r>
              <a:rPr lang="en-GB" sz="2800" dirty="0"/>
              <a:t>We have already seen the Promise of Jesus that the apostles would be guided</a:t>
            </a:r>
          </a:p>
          <a:p>
            <a:r>
              <a:rPr lang="en-GB" sz="2800" dirty="0"/>
              <a:t>“These things I have spoken to you while I am still with you. But the Helper, the Holy Spirit, whom the Father will send in my name, he will teach you all things and bring to your remembrance all that I have said to you. John 14:25-26</a:t>
            </a:r>
          </a:p>
          <a:p>
            <a:r>
              <a:rPr lang="en-GB" sz="2800" dirty="0"/>
              <a:t>We have also noted the conviction of the Apostles regarding their own teaching by the same Holy 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38612" y="2819416"/>
            <a:ext cx="6429388" cy="3752856"/>
          </a:xfrm>
        </p:spPr>
        <p:txBody>
          <a:bodyPr/>
          <a:lstStyle/>
          <a:p>
            <a:pPr algn="l"/>
            <a:r>
              <a:rPr lang="en-GB" dirty="0"/>
              <a:t>Back to the Bible</a:t>
            </a:r>
            <a:br>
              <a:rPr lang="en-GB" dirty="0"/>
            </a:br>
            <a:br>
              <a:rPr lang="en-GB" dirty="0"/>
            </a:br>
            <a:br>
              <a:rPr lang="en-GB" sz="2800" dirty="0"/>
            </a:br>
            <a:r>
              <a:rPr lang="en-GB" sz="2800" dirty="0"/>
              <a:t>Class of 2019 lesson 2</a:t>
            </a:r>
            <a:br>
              <a:rPr lang="en-GB" sz="2800" dirty="0"/>
            </a:br>
            <a:r>
              <a:rPr lang="en-GB" sz="2800" dirty="0"/>
              <a:t>How can we study the Bible?</a:t>
            </a:r>
            <a:br>
              <a:rPr lang="en-GB" dirty="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new testament Canon</a:t>
            </a:r>
          </a:p>
        </p:txBody>
      </p:sp>
      <p:sp>
        <p:nvSpPr>
          <p:cNvPr id="3" name="Content Placeholder 2"/>
          <p:cNvSpPr>
            <a:spLocks noGrp="1"/>
          </p:cNvSpPr>
          <p:nvPr>
            <p:ph idx="1"/>
          </p:nvPr>
        </p:nvSpPr>
        <p:spPr>
          <a:xfrm>
            <a:off x="609600" y="1609416"/>
            <a:ext cx="9878888" cy="4846320"/>
          </a:xfrm>
        </p:spPr>
        <p:txBody>
          <a:bodyPr>
            <a:noAutofit/>
          </a:bodyPr>
          <a:lstStyle/>
          <a:p>
            <a:r>
              <a:rPr lang="en-GB" sz="2800" dirty="0"/>
              <a:t>Paul, an apostle—not from men nor through man, but through Jesus Christ and God the Father, who raised him from the dead. Galatians 1:1</a:t>
            </a:r>
          </a:p>
          <a:p>
            <a:r>
              <a:rPr lang="en-GB" sz="2800" dirty="0"/>
              <a:t>If anyone thinks that he is a prophet, or spiritual, he should acknowledge that the things I am writing to you are </a:t>
            </a:r>
            <a:r>
              <a:rPr lang="en-GB" sz="2800" b="1" dirty="0"/>
              <a:t>a command of the Lord</a:t>
            </a:r>
            <a:r>
              <a:rPr lang="en-GB" sz="2800" dirty="0"/>
              <a:t>. 1 Corinthians 14:37</a:t>
            </a:r>
          </a:p>
          <a:p>
            <a:r>
              <a:rPr lang="en-GB" sz="2800" dirty="0"/>
              <a:t>And we also thank God constantly for this, that when you received the word of God, which you heard from us, you accepted it not as the word of men but as what it really is, </a:t>
            </a:r>
            <a:r>
              <a:rPr lang="en-GB" sz="2800" b="1" dirty="0"/>
              <a:t>the word of God</a:t>
            </a:r>
            <a:r>
              <a:rPr lang="en-GB" sz="2800" dirty="0"/>
              <a:t>, which is at work in you believers. </a:t>
            </a:r>
            <a:br>
              <a:rPr lang="en-GB" sz="2800" dirty="0"/>
            </a:br>
            <a:r>
              <a:rPr lang="en-GB" sz="2800" dirty="0"/>
              <a:t>1 Thessalonians 2:13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new testament Canon</a:t>
            </a:r>
          </a:p>
        </p:txBody>
      </p:sp>
      <p:sp>
        <p:nvSpPr>
          <p:cNvPr id="3" name="Content Placeholder 2"/>
          <p:cNvSpPr>
            <a:spLocks noGrp="1"/>
          </p:cNvSpPr>
          <p:nvPr>
            <p:ph idx="1"/>
          </p:nvPr>
        </p:nvSpPr>
        <p:spPr>
          <a:xfrm>
            <a:off x="407368" y="1609416"/>
            <a:ext cx="10081120" cy="4846320"/>
          </a:xfrm>
        </p:spPr>
        <p:txBody>
          <a:bodyPr>
            <a:normAutofit lnSpcReduction="10000"/>
          </a:bodyPr>
          <a:lstStyle/>
          <a:p>
            <a:r>
              <a:rPr lang="en-GB" sz="2800" dirty="0"/>
              <a:t>This is now the second letter that I am writing to you, beloved. In both of them I am stirring up your sincere mind by way of reminder, that you should remember the predictions of the holy prophets and </a:t>
            </a:r>
            <a:r>
              <a:rPr lang="en-GB" sz="2800" b="1" dirty="0"/>
              <a:t>the commandment of the Lord and Saviour through your apostles,</a:t>
            </a:r>
            <a:r>
              <a:rPr lang="en-GB" sz="2800" dirty="0"/>
              <a:t> </a:t>
            </a:r>
            <a:br>
              <a:rPr lang="en-GB" sz="2800" dirty="0"/>
            </a:br>
            <a:r>
              <a:rPr lang="en-GB" sz="2800" dirty="0"/>
              <a:t>2 Peter 3:1-2</a:t>
            </a:r>
          </a:p>
          <a:p>
            <a:r>
              <a:rPr lang="en-GB" sz="2800" dirty="0"/>
              <a:t>The revelation of Jesus Christ, which God gave him to show to his servants the things that must soon take place. He made it known by sending his angel to his servant John, who bore witness to </a:t>
            </a:r>
            <a:r>
              <a:rPr lang="en-GB" sz="2800" b="1" dirty="0"/>
              <a:t>the word of God </a:t>
            </a:r>
            <a:r>
              <a:rPr lang="en-GB" sz="2800" dirty="0"/>
              <a:t>and to the testimony of Jesus Christ, even to all that he saw. Rev. 1:1-2</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new testament Canon</a:t>
            </a:r>
          </a:p>
        </p:txBody>
      </p:sp>
      <p:sp>
        <p:nvSpPr>
          <p:cNvPr id="3" name="Content Placeholder 2"/>
          <p:cNvSpPr>
            <a:spLocks noGrp="1"/>
          </p:cNvSpPr>
          <p:nvPr>
            <p:ph idx="1"/>
          </p:nvPr>
        </p:nvSpPr>
        <p:spPr/>
        <p:txBody>
          <a:bodyPr>
            <a:normAutofit lnSpcReduction="10000"/>
          </a:bodyPr>
          <a:lstStyle/>
          <a:p>
            <a:r>
              <a:rPr lang="en-GB" dirty="0"/>
              <a:t>During the period of the writing of the New Testament the books were already circulating among the churches and recognised as scripture</a:t>
            </a:r>
          </a:p>
          <a:p>
            <a:r>
              <a:rPr lang="en-GB" dirty="0"/>
              <a:t>And when this epistle is read among you, cause that it be read also in the church of the Laodiceans; and that ye likewise read the epistle from Laodicea. Colossians 4:16</a:t>
            </a:r>
          </a:p>
          <a:p>
            <a:r>
              <a:rPr lang="en-GB" dirty="0"/>
              <a:t>Just as our beloved brother Paul also wrote to you according to the wisdom given him, as he does in all his letters when he speaks in them of these matters. There are some things in them that are hard to understand, which the ignorant and unstable twist to their own destruction, </a:t>
            </a:r>
            <a:r>
              <a:rPr lang="en-GB" b="1" dirty="0"/>
              <a:t>as they do the other Scriptures. </a:t>
            </a:r>
            <a:r>
              <a:rPr lang="en-GB" dirty="0"/>
              <a:t>2 Peter 3:15-16</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new testament Canon</a:t>
            </a:r>
          </a:p>
        </p:txBody>
      </p:sp>
      <p:sp>
        <p:nvSpPr>
          <p:cNvPr id="3" name="Content Placeholder 2"/>
          <p:cNvSpPr>
            <a:spLocks noGrp="1"/>
          </p:cNvSpPr>
          <p:nvPr>
            <p:ph idx="1"/>
          </p:nvPr>
        </p:nvSpPr>
        <p:spPr>
          <a:xfrm>
            <a:off x="479376" y="1609416"/>
            <a:ext cx="9937104" cy="4846320"/>
          </a:xfrm>
        </p:spPr>
        <p:txBody>
          <a:bodyPr>
            <a:noAutofit/>
          </a:bodyPr>
          <a:lstStyle/>
          <a:p>
            <a:r>
              <a:rPr lang="en-GB" sz="2800" dirty="0"/>
              <a:t>Twenty of the twenty-seven New Testament books were accepted very early in the church age In AD 150 Polycarp, the bishop of Smyrna, writes to the church at Philippi and quotes from the four gospels as scripture</a:t>
            </a:r>
          </a:p>
          <a:p>
            <a:r>
              <a:rPr lang="en-GB" sz="2800" dirty="0"/>
              <a:t>In AD 180 Ireneas, one of the great scholars of the early church quotes from both the Gospels and Paul’s epistles and refers to them as ‘scripture,</a:t>
            </a:r>
          </a:p>
          <a:p>
            <a:r>
              <a:rPr lang="en-GB" sz="2800" dirty="0"/>
              <a:t>Eusibius of Caesarea is known as the ‘father of Church history. Writes, by AD 300, that of the 27 books only a minority of churches are concerned about 7 of the ‘Hebrew Christian </a:t>
            </a:r>
            <a:r>
              <a:rPr lang="en-GB" sz="2800" dirty="0" err="1"/>
              <a:t>letters’Hebrews</a:t>
            </a:r>
            <a:r>
              <a:rPr lang="en-GB" sz="2800" dirty="0"/>
              <a:t>, James, 2 Pet, 2&amp;3 John, Jude, Rev.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new testament Canon</a:t>
            </a:r>
          </a:p>
        </p:txBody>
      </p:sp>
      <p:sp>
        <p:nvSpPr>
          <p:cNvPr id="3" name="Content Placeholder 2"/>
          <p:cNvSpPr>
            <a:spLocks noGrp="1"/>
          </p:cNvSpPr>
          <p:nvPr>
            <p:ph idx="1"/>
          </p:nvPr>
        </p:nvSpPr>
        <p:spPr/>
        <p:txBody>
          <a:bodyPr>
            <a:normAutofit lnSpcReduction="10000"/>
          </a:bodyPr>
          <a:lstStyle/>
          <a:p>
            <a:r>
              <a:rPr lang="en-GB" dirty="0"/>
              <a:t>The Council of Carthage in AD 397 became the first full meeting representing all of the churches which confirmed the canon</a:t>
            </a:r>
          </a:p>
          <a:p>
            <a:r>
              <a:rPr lang="en-GB" dirty="0"/>
              <a:t>‘Beside the canonical scriptures, nothing be read in the church as divine scripture’</a:t>
            </a:r>
          </a:p>
          <a:p>
            <a:r>
              <a:rPr lang="en-GB" dirty="0"/>
              <a:t>From the beginning however the canonical rules were established</a:t>
            </a:r>
          </a:p>
          <a:p>
            <a:pPr lvl="1"/>
            <a:r>
              <a:rPr lang="en-GB" dirty="0"/>
              <a:t>Each book had to be written by an apostle or their near associate such as Luke or Mark</a:t>
            </a:r>
          </a:p>
          <a:p>
            <a:pPr lvl="1"/>
            <a:r>
              <a:rPr lang="en-GB" dirty="0"/>
              <a:t>Each book had to have been circulating the churches and accepted by all of them</a:t>
            </a:r>
          </a:p>
          <a:p>
            <a:pPr lvl="1"/>
            <a:r>
              <a:rPr lang="en-GB" dirty="0"/>
              <a:t>Each book had to fit into and enhance the library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new testament Canon</a:t>
            </a:r>
          </a:p>
        </p:txBody>
      </p:sp>
      <p:sp>
        <p:nvSpPr>
          <p:cNvPr id="3" name="Content Placeholder 2"/>
          <p:cNvSpPr>
            <a:spLocks noGrp="1"/>
          </p:cNvSpPr>
          <p:nvPr>
            <p:ph idx="1"/>
          </p:nvPr>
        </p:nvSpPr>
        <p:spPr/>
        <p:txBody>
          <a:bodyPr>
            <a:normAutofit/>
          </a:bodyPr>
          <a:lstStyle/>
          <a:p>
            <a:r>
              <a:rPr lang="en-GB" dirty="0"/>
              <a:t>The Bible is not an authorised collection of books but a collection of authorised books</a:t>
            </a:r>
          </a:p>
          <a:p>
            <a:r>
              <a:rPr lang="en-GB" dirty="0"/>
              <a:t>Men did not determine what was to be considered as scripture but were empowered by the Holy Spirit to recognise scripture when they saw it</a:t>
            </a:r>
          </a:p>
          <a:p>
            <a:r>
              <a:rPr lang="en-GB" dirty="0"/>
              <a:t>Now we have received, not the spirit of the world, but the spirit which is of God; that we might know the things that are freely given to us of God. Which things also we speak, not in the words which man’s wisdom teacheth, but which the Holy Ghost teacheth; comparing spiritual things with spiritual.1 Corinthians 2:12-13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 look around the library</a:t>
            </a:r>
          </a:p>
        </p:txBody>
      </p:sp>
      <p:sp>
        <p:nvSpPr>
          <p:cNvPr id="3" name="Content Placeholder 2"/>
          <p:cNvSpPr>
            <a:spLocks noGrp="1"/>
          </p:cNvSpPr>
          <p:nvPr>
            <p:ph idx="1"/>
          </p:nvPr>
        </p:nvSpPr>
        <p:spPr/>
        <p:txBody>
          <a:bodyPr>
            <a:normAutofit/>
          </a:bodyPr>
          <a:lstStyle/>
          <a:p>
            <a:r>
              <a:rPr lang="en-GB" sz="2800" dirty="0"/>
              <a:t>Having had a brief look around the library let us see if we can browse a little to better understand the content</a:t>
            </a:r>
          </a:p>
          <a:p>
            <a:r>
              <a:rPr lang="en-GB" sz="2800" dirty="0"/>
              <a:t>Just the glance we have had has shown a tremendous coherence among the books and even their arrangement </a:t>
            </a:r>
          </a:p>
          <a:p>
            <a:r>
              <a:rPr lang="en-GB" sz="2800" dirty="0"/>
              <a:t>The subject matter is even more compelling since it develops as we move along</a:t>
            </a:r>
          </a:p>
          <a:p>
            <a:r>
              <a:rPr lang="en-GB" sz="2800" dirty="0"/>
              <a:t>Time to meet Dr Somerville</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Rev. Alexander Neil Somerville, D.D.</a:t>
            </a:r>
          </a:p>
        </p:txBody>
      </p:sp>
      <p:sp>
        <p:nvSpPr>
          <p:cNvPr id="3" name="Text Placeholder 2"/>
          <p:cNvSpPr>
            <a:spLocks noGrp="1"/>
          </p:cNvSpPr>
          <p:nvPr>
            <p:ph type="body" sz="half" idx="2"/>
          </p:nvPr>
        </p:nvSpPr>
        <p:spPr/>
        <p:txBody>
          <a:bodyPr>
            <a:normAutofit/>
          </a:bodyPr>
          <a:lstStyle/>
          <a:p>
            <a:r>
              <a:rPr lang="en-GB" sz="1800" dirty="0"/>
              <a:t>Moderator of the Free Church of Scotland 1886</a:t>
            </a:r>
          </a:p>
        </p:txBody>
      </p:sp>
      <p:pic>
        <p:nvPicPr>
          <p:cNvPr id="38914" name="Picture 2" descr="Preview thumbnail"/>
          <p:cNvPicPr>
            <a:picLocks noGrp="1" noChangeAspect="1" noChangeArrowheads="1"/>
          </p:cNvPicPr>
          <p:nvPr>
            <p:ph type="pic" idx="1"/>
          </p:nvPr>
        </p:nvPicPr>
        <p:blipFill>
          <a:blip r:embed="rId2" cstate="print"/>
          <a:srcRect l="14320" r="14320"/>
          <a:stretch>
            <a:fillRect/>
          </a:stretch>
        </p:blipFill>
        <p:spPr bwMode="auto">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8349" y="3650461"/>
            <a:ext cx="428628"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3" name="Rectangle 2"/>
          <p:cNvSpPr/>
          <p:nvPr/>
        </p:nvSpPr>
        <p:spPr>
          <a:xfrm>
            <a:off x="2666977" y="3143248"/>
            <a:ext cx="142876"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4" name="Rectangle 3"/>
          <p:cNvSpPr/>
          <p:nvPr/>
        </p:nvSpPr>
        <p:spPr>
          <a:xfrm>
            <a:off x="2809853" y="3143248"/>
            <a:ext cx="142876"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8" name="Rectangle 7"/>
          <p:cNvSpPr/>
          <p:nvPr/>
        </p:nvSpPr>
        <p:spPr>
          <a:xfrm>
            <a:off x="2952729"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11" name="Rectangle 10"/>
          <p:cNvSpPr/>
          <p:nvPr/>
        </p:nvSpPr>
        <p:spPr>
          <a:xfrm>
            <a:off x="3095605"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13" name="Rectangle 12"/>
          <p:cNvSpPr/>
          <p:nvPr/>
        </p:nvSpPr>
        <p:spPr>
          <a:xfrm>
            <a:off x="3238481"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14" name="Rectangle 13"/>
          <p:cNvSpPr/>
          <p:nvPr/>
        </p:nvSpPr>
        <p:spPr>
          <a:xfrm>
            <a:off x="3381357"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15" name="Rectangle 14"/>
          <p:cNvSpPr/>
          <p:nvPr/>
        </p:nvSpPr>
        <p:spPr>
          <a:xfrm>
            <a:off x="3524233"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16" name="Rectangle 15"/>
          <p:cNvSpPr/>
          <p:nvPr/>
        </p:nvSpPr>
        <p:spPr>
          <a:xfrm>
            <a:off x="3667109"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25" name="Rectangle 24"/>
          <p:cNvSpPr/>
          <p:nvPr/>
        </p:nvSpPr>
        <p:spPr>
          <a:xfrm>
            <a:off x="3809985" y="3429001"/>
            <a:ext cx="214315" cy="928694"/>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27" name="Rectangle 26"/>
          <p:cNvSpPr/>
          <p:nvPr/>
        </p:nvSpPr>
        <p:spPr>
          <a:xfrm>
            <a:off x="4952993" y="3536158"/>
            <a:ext cx="142876" cy="71438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28" name="Rectangle 27"/>
          <p:cNvSpPr/>
          <p:nvPr/>
        </p:nvSpPr>
        <p:spPr>
          <a:xfrm>
            <a:off x="5095868" y="3607596"/>
            <a:ext cx="285752" cy="285752"/>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30" name="Rectangle 29"/>
          <p:cNvSpPr/>
          <p:nvPr/>
        </p:nvSpPr>
        <p:spPr>
          <a:xfrm>
            <a:off x="2809853" y="4150527"/>
            <a:ext cx="142876"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31" name="Rectangle 30"/>
          <p:cNvSpPr/>
          <p:nvPr/>
        </p:nvSpPr>
        <p:spPr>
          <a:xfrm>
            <a:off x="2666977" y="4150527"/>
            <a:ext cx="142876"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32" name="Rectangle 31"/>
          <p:cNvSpPr/>
          <p:nvPr/>
        </p:nvSpPr>
        <p:spPr>
          <a:xfrm>
            <a:off x="2952729" y="4357695"/>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33" name="Rectangle 32"/>
          <p:cNvSpPr/>
          <p:nvPr/>
        </p:nvSpPr>
        <p:spPr>
          <a:xfrm>
            <a:off x="3095605" y="4357695"/>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34" name="Rectangle 33"/>
          <p:cNvSpPr/>
          <p:nvPr/>
        </p:nvSpPr>
        <p:spPr>
          <a:xfrm>
            <a:off x="3238481" y="4357695"/>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35" name="Rectangle 34"/>
          <p:cNvSpPr/>
          <p:nvPr/>
        </p:nvSpPr>
        <p:spPr>
          <a:xfrm>
            <a:off x="3381357" y="4357695"/>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36" name="Rectangle 35"/>
          <p:cNvSpPr/>
          <p:nvPr/>
        </p:nvSpPr>
        <p:spPr>
          <a:xfrm>
            <a:off x="3524233" y="4357695"/>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37" name="Rectangle 36"/>
          <p:cNvSpPr/>
          <p:nvPr/>
        </p:nvSpPr>
        <p:spPr>
          <a:xfrm>
            <a:off x="3667109" y="4357695"/>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38" name="Rectangle 37"/>
          <p:cNvSpPr/>
          <p:nvPr/>
        </p:nvSpPr>
        <p:spPr>
          <a:xfrm>
            <a:off x="5095868" y="3893347"/>
            <a:ext cx="285752" cy="285752"/>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40" name="Rectangle 39"/>
          <p:cNvSpPr/>
          <p:nvPr/>
        </p:nvSpPr>
        <p:spPr>
          <a:xfrm>
            <a:off x="5667372" y="2571744"/>
            <a:ext cx="285752"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41" name="Rectangle 40"/>
          <p:cNvSpPr/>
          <p:nvPr/>
        </p:nvSpPr>
        <p:spPr>
          <a:xfrm>
            <a:off x="5881686" y="2571744"/>
            <a:ext cx="214315"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42" name="Rectangle 41"/>
          <p:cNvSpPr/>
          <p:nvPr/>
        </p:nvSpPr>
        <p:spPr>
          <a:xfrm>
            <a:off x="6096001"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43" name="Rectangle 42"/>
          <p:cNvSpPr/>
          <p:nvPr/>
        </p:nvSpPr>
        <p:spPr>
          <a:xfrm>
            <a:off x="6238877"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44" name="Rectangle 43"/>
          <p:cNvSpPr/>
          <p:nvPr/>
        </p:nvSpPr>
        <p:spPr>
          <a:xfrm>
            <a:off x="6381753"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45" name="Rectangle 44"/>
          <p:cNvSpPr/>
          <p:nvPr/>
        </p:nvSpPr>
        <p:spPr>
          <a:xfrm>
            <a:off x="5667372" y="4357695"/>
            <a:ext cx="285752"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46" name="Rectangle 45"/>
          <p:cNvSpPr/>
          <p:nvPr/>
        </p:nvSpPr>
        <p:spPr>
          <a:xfrm>
            <a:off x="5881686" y="4357695"/>
            <a:ext cx="214315"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47" name="Rectangle 46"/>
          <p:cNvSpPr/>
          <p:nvPr/>
        </p:nvSpPr>
        <p:spPr>
          <a:xfrm>
            <a:off x="6096001" y="4357695"/>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48" name="Rectangle 47"/>
          <p:cNvSpPr/>
          <p:nvPr/>
        </p:nvSpPr>
        <p:spPr>
          <a:xfrm>
            <a:off x="6238877" y="4357695"/>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49" name="Rectangle 48"/>
          <p:cNvSpPr/>
          <p:nvPr/>
        </p:nvSpPr>
        <p:spPr>
          <a:xfrm>
            <a:off x="6381753" y="4357695"/>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50" name="Rectangle 49"/>
          <p:cNvSpPr/>
          <p:nvPr/>
        </p:nvSpPr>
        <p:spPr>
          <a:xfrm>
            <a:off x="5381620" y="3429001"/>
            <a:ext cx="285752" cy="928694"/>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51" name="Rectangle 50"/>
          <p:cNvSpPr/>
          <p:nvPr/>
        </p:nvSpPr>
        <p:spPr>
          <a:xfrm>
            <a:off x="6524629"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52" name="Rectangle 51"/>
          <p:cNvSpPr/>
          <p:nvPr/>
        </p:nvSpPr>
        <p:spPr>
          <a:xfrm>
            <a:off x="6667505"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53" name="Rectangle 52"/>
          <p:cNvSpPr/>
          <p:nvPr/>
        </p:nvSpPr>
        <p:spPr>
          <a:xfrm>
            <a:off x="6238877" y="4357695"/>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54" name="Rectangle 53"/>
          <p:cNvSpPr/>
          <p:nvPr/>
        </p:nvSpPr>
        <p:spPr>
          <a:xfrm>
            <a:off x="6381753" y="4357695"/>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cxnSp>
        <p:nvCxnSpPr>
          <p:cNvPr id="56" name="Straight Connector 55"/>
          <p:cNvCxnSpPr/>
          <p:nvPr/>
        </p:nvCxnSpPr>
        <p:spPr>
          <a:xfrm rot="5400000">
            <a:off x="6338887" y="3886200"/>
            <a:ext cx="9429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6810381" y="3786190"/>
            <a:ext cx="714380" cy="21431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61" name="Oval 60"/>
          <p:cNvSpPr/>
          <p:nvPr/>
        </p:nvSpPr>
        <p:spPr>
          <a:xfrm>
            <a:off x="4024299" y="3429001"/>
            <a:ext cx="928695" cy="928694"/>
          </a:xfrm>
          <a:prstGeom prst="ellipse">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62" name="Rectangle 61"/>
          <p:cNvSpPr/>
          <p:nvPr/>
        </p:nvSpPr>
        <p:spPr>
          <a:xfrm>
            <a:off x="7096133" y="3429001"/>
            <a:ext cx="142876" cy="928694"/>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63" name="Rectangle 62"/>
          <p:cNvSpPr/>
          <p:nvPr/>
        </p:nvSpPr>
        <p:spPr>
          <a:xfrm>
            <a:off x="7239009" y="3429001"/>
            <a:ext cx="142876" cy="928694"/>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64" name="Rectangle 63"/>
          <p:cNvSpPr/>
          <p:nvPr/>
        </p:nvSpPr>
        <p:spPr>
          <a:xfrm>
            <a:off x="7381885" y="3429001"/>
            <a:ext cx="142876" cy="928694"/>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65" name="Rectangle 64"/>
          <p:cNvSpPr/>
          <p:nvPr/>
        </p:nvSpPr>
        <p:spPr>
          <a:xfrm>
            <a:off x="7524761" y="3429001"/>
            <a:ext cx="142876" cy="928694"/>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66" name="Rectangle 65"/>
          <p:cNvSpPr/>
          <p:nvPr/>
        </p:nvSpPr>
        <p:spPr>
          <a:xfrm>
            <a:off x="7667637" y="3429001"/>
            <a:ext cx="142876" cy="92869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67" name="Rectangle 66"/>
          <p:cNvSpPr/>
          <p:nvPr/>
        </p:nvSpPr>
        <p:spPr>
          <a:xfrm>
            <a:off x="7810513" y="258603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68" name="Rectangle 67"/>
          <p:cNvSpPr/>
          <p:nvPr/>
        </p:nvSpPr>
        <p:spPr>
          <a:xfrm>
            <a:off x="7953389" y="258603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69" name="Rectangle 68"/>
          <p:cNvSpPr/>
          <p:nvPr/>
        </p:nvSpPr>
        <p:spPr>
          <a:xfrm>
            <a:off x="8096265" y="258603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70" name="Rectangle 69"/>
          <p:cNvSpPr/>
          <p:nvPr/>
        </p:nvSpPr>
        <p:spPr>
          <a:xfrm>
            <a:off x="8239141" y="258603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71" name="Rectangle 70"/>
          <p:cNvSpPr/>
          <p:nvPr/>
        </p:nvSpPr>
        <p:spPr>
          <a:xfrm>
            <a:off x="8382017" y="258603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72" name="Rectangle 71"/>
          <p:cNvSpPr/>
          <p:nvPr/>
        </p:nvSpPr>
        <p:spPr>
          <a:xfrm>
            <a:off x="8524893" y="258603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73" name="Rectangle 72"/>
          <p:cNvSpPr/>
          <p:nvPr/>
        </p:nvSpPr>
        <p:spPr>
          <a:xfrm>
            <a:off x="7810513" y="437198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74" name="Rectangle 73"/>
          <p:cNvSpPr/>
          <p:nvPr/>
        </p:nvSpPr>
        <p:spPr>
          <a:xfrm>
            <a:off x="7953389" y="437198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75" name="Rectangle 74"/>
          <p:cNvSpPr/>
          <p:nvPr/>
        </p:nvSpPr>
        <p:spPr>
          <a:xfrm>
            <a:off x="8096265" y="437198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76" name="Rectangle 75"/>
          <p:cNvSpPr/>
          <p:nvPr/>
        </p:nvSpPr>
        <p:spPr>
          <a:xfrm>
            <a:off x="8239141" y="437198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77" name="Rectangle 76"/>
          <p:cNvSpPr/>
          <p:nvPr/>
        </p:nvSpPr>
        <p:spPr>
          <a:xfrm>
            <a:off x="8382017" y="437198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78" name="Rectangle 77"/>
          <p:cNvSpPr/>
          <p:nvPr/>
        </p:nvSpPr>
        <p:spPr>
          <a:xfrm>
            <a:off x="8524893" y="437198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79" name="Rectangle 78"/>
          <p:cNvSpPr/>
          <p:nvPr/>
        </p:nvSpPr>
        <p:spPr>
          <a:xfrm>
            <a:off x="8667769" y="258603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80" name="Rectangle 79"/>
          <p:cNvSpPr/>
          <p:nvPr/>
        </p:nvSpPr>
        <p:spPr>
          <a:xfrm>
            <a:off x="8810645" y="258603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81" name="Rectangle 80"/>
          <p:cNvSpPr/>
          <p:nvPr/>
        </p:nvSpPr>
        <p:spPr>
          <a:xfrm>
            <a:off x="8953521" y="258603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82" name="Rectangle 81"/>
          <p:cNvSpPr/>
          <p:nvPr/>
        </p:nvSpPr>
        <p:spPr>
          <a:xfrm>
            <a:off x="8667769" y="437198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83" name="Rectangle 82"/>
          <p:cNvSpPr/>
          <p:nvPr/>
        </p:nvSpPr>
        <p:spPr>
          <a:xfrm>
            <a:off x="8810645" y="437198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84" name="Rectangle 83"/>
          <p:cNvSpPr/>
          <p:nvPr/>
        </p:nvSpPr>
        <p:spPr>
          <a:xfrm>
            <a:off x="8953521" y="4371989"/>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85" name="Chord 84"/>
          <p:cNvSpPr/>
          <p:nvPr/>
        </p:nvSpPr>
        <p:spPr>
          <a:xfrm flipH="1" flipV="1">
            <a:off x="8810646" y="3429001"/>
            <a:ext cx="642943" cy="928694"/>
          </a:xfrm>
          <a:prstGeom prst="chord">
            <a:avLst>
              <a:gd name="adj1" fmla="val 5281455"/>
              <a:gd name="adj2" fmla="val 16398953"/>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100" name="Line Callout 1 99"/>
          <p:cNvSpPr/>
          <p:nvPr/>
        </p:nvSpPr>
        <p:spPr>
          <a:xfrm>
            <a:off x="1952597" y="2607463"/>
            <a:ext cx="714380" cy="428628"/>
          </a:xfrm>
          <a:prstGeom prst="borderCallout1">
            <a:avLst>
              <a:gd name="adj1" fmla="val 97683"/>
              <a:gd name="adj2" fmla="val 627"/>
              <a:gd name="adj3" fmla="val 242632"/>
              <a:gd name="adj4" fmla="val 5382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orbel"/>
                <a:ea typeface="+mn-ea"/>
                <a:cs typeface="+mn-cs"/>
              </a:rPr>
              <a:t>Law Courts</a:t>
            </a: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101" name="Line Callout 1 100"/>
          <p:cNvSpPr/>
          <p:nvPr/>
        </p:nvSpPr>
        <p:spPr>
          <a:xfrm>
            <a:off x="2595539" y="1714488"/>
            <a:ext cx="1571636" cy="428628"/>
          </a:xfrm>
          <a:prstGeom prst="borderCallout1">
            <a:avLst>
              <a:gd name="adj1" fmla="val 99816"/>
              <a:gd name="adj2" fmla="val 2023"/>
              <a:gd name="adj3" fmla="val 197832"/>
              <a:gd name="adj4" fmla="val 2776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orbel"/>
                <a:ea typeface="+mn-ea"/>
                <a:cs typeface="+mn-cs"/>
              </a:rPr>
              <a:t>Historical library</a:t>
            </a: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102" name="Line Callout 1 101"/>
          <p:cNvSpPr/>
          <p:nvPr/>
        </p:nvSpPr>
        <p:spPr>
          <a:xfrm>
            <a:off x="4167175" y="2500308"/>
            <a:ext cx="857256" cy="535785"/>
          </a:xfrm>
          <a:prstGeom prst="borderCallout1">
            <a:avLst>
              <a:gd name="adj1" fmla="val 97683"/>
              <a:gd name="adj2" fmla="val 627"/>
              <a:gd name="adj3" fmla="val 195699"/>
              <a:gd name="adj4" fmla="val 2438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orbel"/>
                <a:ea typeface="+mn-ea"/>
                <a:cs typeface="+mn-cs"/>
              </a:rPr>
              <a:t>Music and poetry</a:t>
            </a: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103" name="Line Callout 1 102"/>
          <p:cNvSpPr/>
          <p:nvPr/>
        </p:nvSpPr>
        <p:spPr>
          <a:xfrm>
            <a:off x="3881423" y="4772028"/>
            <a:ext cx="1000132" cy="428628"/>
          </a:xfrm>
          <a:prstGeom prst="borderCallout1">
            <a:avLst>
              <a:gd name="adj1" fmla="val -4716"/>
              <a:gd name="adj2" fmla="val 627"/>
              <a:gd name="adj3" fmla="val -100832"/>
              <a:gd name="adj4" fmla="val 1085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orbel"/>
                <a:ea typeface="+mn-ea"/>
                <a:cs typeface="+mn-cs"/>
              </a:rPr>
              <a:t>Gymnasium</a:t>
            </a: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104" name="Line Callout 1 103"/>
          <p:cNvSpPr/>
          <p:nvPr/>
        </p:nvSpPr>
        <p:spPr>
          <a:xfrm>
            <a:off x="5310183" y="1714488"/>
            <a:ext cx="1500199" cy="428628"/>
          </a:xfrm>
          <a:prstGeom prst="borderCallout1">
            <a:avLst>
              <a:gd name="adj1" fmla="val 97683"/>
              <a:gd name="adj2" fmla="val 2943"/>
              <a:gd name="adj3" fmla="val 197833"/>
              <a:gd name="adj4" fmla="val 25788"/>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orbel"/>
                <a:ea typeface="+mn-ea"/>
                <a:cs typeface="+mn-cs"/>
              </a:rPr>
              <a:t>Courts of the Prophets</a:t>
            </a: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105" name="Line Callout 1 104"/>
          <p:cNvSpPr/>
          <p:nvPr/>
        </p:nvSpPr>
        <p:spPr>
          <a:xfrm>
            <a:off x="5167307" y="5500702"/>
            <a:ext cx="1000132" cy="428628"/>
          </a:xfrm>
          <a:prstGeom prst="borderCallout1">
            <a:avLst>
              <a:gd name="adj1" fmla="val -4716"/>
              <a:gd name="adj2" fmla="val 627"/>
              <a:gd name="adj3" fmla="val -292831"/>
              <a:gd name="adj4" fmla="val -1383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orbel"/>
                <a:ea typeface="+mn-ea"/>
                <a:cs typeface="+mn-cs"/>
              </a:rPr>
              <a:t>Philosophy</a:t>
            </a:r>
          </a:p>
        </p:txBody>
      </p:sp>
      <p:sp>
        <p:nvSpPr>
          <p:cNvPr id="106" name="Line Callout 1 105"/>
          <p:cNvSpPr/>
          <p:nvPr/>
        </p:nvSpPr>
        <p:spPr>
          <a:xfrm>
            <a:off x="6953258" y="1714488"/>
            <a:ext cx="1500199" cy="428628"/>
          </a:xfrm>
          <a:prstGeom prst="borderCallout1">
            <a:avLst>
              <a:gd name="adj1" fmla="val 97683"/>
              <a:gd name="adj2" fmla="val 2943"/>
              <a:gd name="adj3" fmla="val 398365"/>
              <a:gd name="adj4" fmla="val 3461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orbel"/>
                <a:ea typeface="+mn-ea"/>
                <a:cs typeface="+mn-cs"/>
              </a:rPr>
              <a:t>Portrait gallery</a:t>
            </a:r>
          </a:p>
        </p:txBody>
      </p:sp>
      <p:sp>
        <p:nvSpPr>
          <p:cNvPr id="107" name="Line Callout 1 106"/>
          <p:cNvSpPr/>
          <p:nvPr/>
        </p:nvSpPr>
        <p:spPr>
          <a:xfrm>
            <a:off x="8024827" y="5500702"/>
            <a:ext cx="1571636" cy="428628"/>
          </a:xfrm>
          <a:prstGeom prst="borderCallout1">
            <a:avLst>
              <a:gd name="adj1" fmla="val -76741"/>
              <a:gd name="adj2" fmla="val 6428"/>
              <a:gd name="adj3" fmla="val -2700"/>
              <a:gd name="adj4" fmla="val 41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orbel"/>
                <a:ea typeface="+mn-ea"/>
                <a:cs typeface="+mn-cs"/>
              </a:rPr>
              <a:t>Correspondence library</a:t>
            </a: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108" name="Line Callout 1 107"/>
          <p:cNvSpPr/>
          <p:nvPr/>
        </p:nvSpPr>
        <p:spPr>
          <a:xfrm>
            <a:off x="8667769" y="1714488"/>
            <a:ext cx="1071571" cy="428628"/>
          </a:xfrm>
          <a:prstGeom prst="borderCallout1">
            <a:avLst>
              <a:gd name="adj1" fmla="val 101950"/>
              <a:gd name="adj2" fmla="val 93396"/>
              <a:gd name="adj3" fmla="val 404460"/>
              <a:gd name="adj4" fmla="val 5199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orbel"/>
                <a:ea typeface="+mn-ea"/>
                <a:cs typeface="+mn-cs"/>
              </a:rPr>
              <a:t>Observatory</a:t>
            </a:r>
          </a:p>
        </p:txBody>
      </p:sp>
      <p:sp>
        <p:nvSpPr>
          <p:cNvPr id="109" name="Line Callout 1 108"/>
          <p:cNvSpPr/>
          <p:nvPr/>
        </p:nvSpPr>
        <p:spPr>
          <a:xfrm>
            <a:off x="6881819" y="5500702"/>
            <a:ext cx="1000132" cy="428628"/>
          </a:xfrm>
          <a:prstGeom prst="borderCallout1">
            <a:avLst>
              <a:gd name="adj1" fmla="val -4716"/>
              <a:gd name="adj2" fmla="val 627"/>
              <a:gd name="adj3" fmla="val -275765"/>
              <a:gd name="adj4" fmla="val 8669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orbel"/>
                <a:ea typeface="+mn-ea"/>
                <a:cs typeface="+mn-cs"/>
              </a:rPr>
              <a:t>Power room</a:t>
            </a:r>
          </a:p>
        </p:txBody>
      </p:sp>
      <p:sp>
        <p:nvSpPr>
          <p:cNvPr id="110" name="TextBox 109"/>
          <p:cNvSpPr txBox="1"/>
          <p:nvPr/>
        </p:nvSpPr>
        <p:spPr>
          <a:xfrm>
            <a:off x="7881951" y="3754850"/>
            <a:ext cx="114300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orbel"/>
                <a:ea typeface="+mn-ea"/>
                <a:cs typeface="+mn-cs"/>
              </a:rPr>
              <a:t>New Building</a:t>
            </a:r>
          </a:p>
        </p:txBody>
      </p:sp>
      <p:sp>
        <p:nvSpPr>
          <p:cNvPr id="111" name="TextBox 110"/>
          <p:cNvSpPr txBox="1"/>
          <p:nvPr/>
        </p:nvSpPr>
        <p:spPr>
          <a:xfrm>
            <a:off x="5667372" y="3786192"/>
            <a:ext cx="114300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orbel"/>
                <a:ea typeface="+mn-ea"/>
                <a:cs typeface="+mn-cs"/>
              </a:rPr>
              <a:t>Old Building</a:t>
            </a:r>
          </a:p>
        </p:txBody>
      </p:sp>
      <p:sp>
        <p:nvSpPr>
          <p:cNvPr id="112" name="Title 1"/>
          <p:cNvSpPr txBox="1">
            <a:spLocks/>
          </p:cNvSpPr>
          <p:nvPr/>
        </p:nvSpPr>
        <p:spPr>
          <a:xfrm>
            <a:off x="2476500" y="214290"/>
            <a:ext cx="72390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800" b="1" i="0" u="none" strike="noStrike" kern="1200" cap="all" spc="0" normalizeH="0" baseline="0" noProof="0" dirty="0">
                <a:ln w="500">
                  <a:solidFill>
                    <a:srgbClr val="D6ECFF">
                      <a:shade val="20000"/>
                      <a:satMod val="120000"/>
                    </a:srgbClr>
                  </a:solidFill>
                </a:ln>
                <a:gradFill>
                  <a:gsLst>
                    <a:gs pos="0">
                      <a:srgbClr val="00ADDC">
                        <a:tint val="13000"/>
                      </a:srgbClr>
                    </a:gs>
                    <a:gs pos="10000">
                      <a:srgbClr val="00ADDC">
                        <a:tint val="20000"/>
                      </a:srgbClr>
                    </a:gs>
                    <a:gs pos="49000">
                      <a:srgbClr val="00ADDC">
                        <a:tint val="70000"/>
                      </a:srgbClr>
                    </a:gs>
                    <a:gs pos="50000">
                      <a:srgbClr val="00ADDC">
                        <a:tint val="97000"/>
                      </a:srgbClr>
                    </a:gs>
                    <a:gs pos="100000">
                      <a:srgbClr val="00ADDC">
                        <a:tint val="20000"/>
                      </a:srgbClr>
                    </a:gs>
                  </a:gsLst>
                  <a:lin ang="5400000" scaled="1"/>
                </a:gradFill>
                <a:effectLst/>
                <a:uLnTx/>
                <a:uFillTx/>
                <a:latin typeface="Consolas"/>
                <a:ea typeface="+mn-ea"/>
                <a:cs typeface="+mn-cs"/>
              </a:rPr>
              <a:t>Dr somerville’s temple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all" spc="0" normalizeH="0" baseline="0" noProof="0" dirty="0">
                <a:ln w="500">
                  <a:solidFill>
                    <a:srgbClr val="D6ECFF">
                      <a:shade val="20000"/>
                      <a:satMod val="120000"/>
                    </a:srgbClr>
                  </a:solidFill>
                </a:ln>
                <a:gradFill>
                  <a:gsLst>
                    <a:gs pos="0">
                      <a:srgbClr val="00ADDC">
                        <a:tint val="13000"/>
                      </a:srgbClr>
                    </a:gs>
                    <a:gs pos="10000">
                      <a:srgbClr val="00ADDC">
                        <a:tint val="20000"/>
                      </a:srgbClr>
                    </a:gs>
                    <a:gs pos="49000">
                      <a:srgbClr val="00ADDC">
                        <a:tint val="70000"/>
                      </a:srgbClr>
                    </a:gs>
                    <a:gs pos="50000">
                      <a:srgbClr val="00ADDC">
                        <a:tint val="97000"/>
                      </a:srgbClr>
                    </a:gs>
                    <a:gs pos="100000">
                      <a:srgbClr val="00ADDC">
                        <a:tint val="20000"/>
                      </a:srgbClr>
                    </a:gs>
                  </a:gsLst>
                  <a:lin ang="5400000" scaled="1"/>
                </a:gradFill>
                <a:effectLst/>
                <a:uLnTx/>
                <a:uFillTx/>
                <a:latin typeface="Consolas"/>
                <a:ea typeface="+mn-ea"/>
                <a:cs typeface="+mn-cs"/>
              </a:rPr>
              <a:t>66 chambers, 31,173 stones</a:t>
            </a:r>
          </a:p>
        </p:txBody>
      </p:sp>
      <p:sp>
        <p:nvSpPr>
          <p:cNvPr id="86" name="Rectangle 85"/>
          <p:cNvSpPr/>
          <p:nvPr/>
        </p:nvSpPr>
        <p:spPr>
          <a:xfrm>
            <a:off x="6534153" y="4357695"/>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87" name="Rectangle 86"/>
          <p:cNvSpPr/>
          <p:nvPr/>
        </p:nvSpPr>
        <p:spPr>
          <a:xfrm>
            <a:off x="6667505" y="4357695"/>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88" name="TextBox 87"/>
          <p:cNvSpPr txBox="1"/>
          <p:nvPr/>
        </p:nvSpPr>
        <p:spPr>
          <a:xfrm>
            <a:off x="2666976" y="3794945"/>
            <a:ext cx="114300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orbel"/>
                <a:ea typeface="+mn-ea"/>
                <a:cs typeface="+mn-cs"/>
              </a:rPr>
              <a:t>Old Building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structure of the old testament</a:t>
            </a:r>
          </a:p>
        </p:txBody>
      </p:sp>
      <p:sp>
        <p:nvSpPr>
          <p:cNvPr id="3" name="Content Placeholder 2"/>
          <p:cNvSpPr>
            <a:spLocks noGrp="1"/>
          </p:cNvSpPr>
          <p:nvPr>
            <p:ph idx="1"/>
          </p:nvPr>
        </p:nvSpPr>
        <p:spPr/>
        <p:txBody>
          <a:bodyPr>
            <a:normAutofit/>
          </a:bodyPr>
          <a:lstStyle/>
          <a:p>
            <a:r>
              <a:rPr lang="en-GB" dirty="0"/>
              <a:t>When we consider the structure of the library we see immediately a marvellous symmetry.</a:t>
            </a:r>
          </a:p>
          <a:p>
            <a:r>
              <a:rPr lang="en-GB" dirty="0"/>
              <a:t>The Old Testament contains 39 books laid out as 17 books followed by 5 books followed by 17 books</a:t>
            </a:r>
          </a:p>
          <a:p>
            <a:r>
              <a:rPr lang="en-GB" dirty="0"/>
              <a:t>Each 17 is subdivided into 5 and 12</a:t>
            </a:r>
          </a:p>
          <a:p>
            <a:r>
              <a:rPr lang="en-GB" dirty="0"/>
              <a:t>And each 12 is subdivided into 9 and 3</a:t>
            </a:r>
          </a:p>
          <a:p>
            <a:r>
              <a:rPr lang="en-GB" dirty="0"/>
              <a:t>So we end up with this symmetrical pattern</a:t>
            </a:r>
            <a:br>
              <a:rPr lang="en-GB" dirty="0"/>
            </a:br>
            <a:r>
              <a:rPr lang="en-GB" dirty="0"/>
              <a:t>Five, nine, three-------Five-------Five , nine, three</a:t>
            </a:r>
            <a:br>
              <a:rPr lang="en-GB" dirty="0"/>
            </a:br>
            <a:r>
              <a:rPr lang="en-GB" dirty="0"/>
              <a:t>History -----------------Poetry----------------Prophecy</a:t>
            </a:r>
          </a:p>
          <a:p>
            <a:r>
              <a:rPr lang="en-GB" dirty="0"/>
              <a:t>There are many more aspects of order and symmetry</a:t>
            </a:r>
          </a:p>
          <a:p>
            <a:endParaRPr lang="en-GB" dirty="0"/>
          </a:p>
        </p:txBody>
      </p:sp>
    </p:spTree>
    <p:extLst>
      <p:ext uri="{BB962C8B-B14F-4D97-AF65-F5344CB8AC3E}">
        <p14:creationId xmlns:p14="http://schemas.microsoft.com/office/powerpoint/2010/main" val="328160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lesson 2</a:t>
            </a:r>
          </a:p>
        </p:txBody>
      </p:sp>
      <p:sp>
        <p:nvSpPr>
          <p:cNvPr id="3" name="Content Placeholder 2"/>
          <p:cNvSpPr>
            <a:spLocks noGrp="1"/>
          </p:cNvSpPr>
          <p:nvPr>
            <p:ph idx="1"/>
          </p:nvPr>
        </p:nvSpPr>
        <p:spPr/>
        <p:txBody>
          <a:bodyPr>
            <a:normAutofit fontScale="92500"/>
          </a:bodyPr>
          <a:lstStyle/>
          <a:p>
            <a:pPr lvl="0"/>
            <a:r>
              <a:rPr lang="en-GB" sz="2800" dirty="0"/>
              <a:t>The structure of God’s library</a:t>
            </a:r>
            <a:endParaRPr lang="en-GB" sz="1800" dirty="0"/>
          </a:p>
          <a:p>
            <a:pPr lvl="1"/>
            <a:r>
              <a:rPr lang="en-GB" sz="2200" dirty="0"/>
              <a:t>An overview of the books of the Bible</a:t>
            </a:r>
          </a:p>
          <a:p>
            <a:pPr lvl="0"/>
            <a:r>
              <a:rPr lang="en-GB" sz="2800" dirty="0"/>
              <a:t>How we received the canon of the Old and New testaments </a:t>
            </a:r>
          </a:p>
          <a:p>
            <a:pPr lvl="1"/>
            <a:r>
              <a:rPr lang="en-GB" sz="2100" dirty="0"/>
              <a:t>17 slides have been concealed for the lesson but should be studied at home</a:t>
            </a:r>
            <a:endParaRPr lang="en-GB" sz="1300" dirty="0"/>
          </a:p>
          <a:p>
            <a:pPr lvl="0"/>
            <a:r>
              <a:rPr lang="en-GB" sz="2800" dirty="0"/>
              <a:t>The principal message of the Bible</a:t>
            </a:r>
          </a:p>
          <a:p>
            <a:pPr lvl="1"/>
            <a:r>
              <a:rPr lang="en-GB" sz="2200" dirty="0"/>
              <a:t>The answer from the catechism</a:t>
            </a:r>
          </a:p>
          <a:p>
            <a:pPr lvl="1"/>
            <a:r>
              <a:rPr lang="en-GB" sz="2200" dirty="0"/>
              <a:t>The revelation of Jesus the Christ</a:t>
            </a:r>
          </a:p>
          <a:p>
            <a:pPr lvl="0"/>
            <a:r>
              <a:rPr lang="en-GB" sz="2800" dirty="0"/>
              <a:t>The revelation of God for the apprehension of man</a:t>
            </a:r>
            <a:endParaRPr lang="en-GB" sz="1800" dirty="0"/>
          </a:p>
          <a:p>
            <a:pPr lvl="1"/>
            <a:r>
              <a:rPr lang="en-GB" sz="2200" dirty="0"/>
              <a:t>God has spoken now He helps us to listen</a:t>
            </a:r>
          </a:p>
          <a:p>
            <a:pPr lvl="0"/>
            <a:r>
              <a:rPr lang="en-GB" sz="2800" dirty="0"/>
              <a:t>How can we study the Bible for ourselves</a:t>
            </a:r>
            <a:endParaRPr lang="en-GB" sz="1800" dirty="0"/>
          </a:p>
          <a:p>
            <a:pPr lvl="1"/>
            <a:r>
              <a:rPr lang="en-GB" sz="2200" dirty="0"/>
              <a:t>Bible study aids</a:t>
            </a:r>
          </a:p>
          <a:p>
            <a:pPr lvl="1"/>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p:cNvSpPr>
          <p:nvPr/>
        </p:nvSpPr>
        <p:spPr>
          <a:xfrm>
            <a:off x="2476500" y="214290"/>
            <a:ext cx="7239000" cy="622422"/>
          </a:xfrm>
          <a:prstGeom prst="rect">
            <a:avLst/>
          </a:prstGeom>
        </p:spPr>
        <p:style>
          <a:lnRef idx="2">
            <a:schemeClr val="dk1">
              <a:shade val="50000"/>
            </a:schemeClr>
          </a:lnRef>
          <a:fillRef idx="1">
            <a:schemeClr val="dk1"/>
          </a:fillRef>
          <a:effectRef idx="0">
            <a:schemeClr val="dk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3200" dirty="0">
                <a:solidFill>
                  <a:schemeClr val="accent2"/>
                </a:solidFill>
              </a:rPr>
              <a:t>OLD TESTAMENT</a:t>
            </a:r>
          </a:p>
        </p:txBody>
      </p:sp>
      <p:grpSp>
        <p:nvGrpSpPr>
          <p:cNvPr id="5" name="Group 4">
            <a:extLst>
              <a:ext uri="{FF2B5EF4-FFF2-40B4-BE49-F238E27FC236}">
                <a16:creationId xmlns:a16="http://schemas.microsoft.com/office/drawing/2014/main" id="{C2BC1784-9F86-409F-BBF6-2B5D0CDC4494}"/>
              </a:ext>
            </a:extLst>
          </p:cNvPr>
          <p:cNvGrpSpPr/>
          <p:nvPr/>
        </p:nvGrpSpPr>
        <p:grpSpPr>
          <a:xfrm>
            <a:off x="191344" y="2606659"/>
            <a:ext cx="11881320" cy="2181202"/>
            <a:chOff x="119336" y="2606659"/>
            <a:chExt cx="11881320" cy="1644682"/>
          </a:xfrm>
        </p:grpSpPr>
        <p:sp>
          <p:nvSpPr>
            <p:cNvPr id="8" name="Rectangle 7"/>
            <p:cNvSpPr/>
            <p:nvPr/>
          </p:nvSpPr>
          <p:spPr>
            <a:xfrm>
              <a:off x="119336" y="2606659"/>
              <a:ext cx="288031" cy="164468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GENESIS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18" name="Rectangle 117">
              <a:extLst>
                <a:ext uri="{FF2B5EF4-FFF2-40B4-BE49-F238E27FC236}">
                  <a16:creationId xmlns:a16="http://schemas.microsoft.com/office/drawing/2014/main" id="{9EEC4E54-DCFC-4A1D-A433-763BBAAE123D}"/>
                </a:ext>
              </a:extLst>
            </p:cNvPr>
            <p:cNvSpPr/>
            <p:nvPr/>
          </p:nvSpPr>
          <p:spPr>
            <a:xfrm>
              <a:off x="420633" y="2606659"/>
              <a:ext cx="288031" cy="164468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EXODUS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19" name="Rectangle 118">
              <a:extLst>
                <a:ext uri="{FF2B5EF4-FFF2-40B4-BE49-F238E27FC236}">
                  <a16:creationId xmlns:a16="http://schemas.microsoft.com/office/drawing/2014/main" id="{949D7383-1C8F-4E67-B129-5E990944F3AA}"/>
                </a:ext>
              </a:extLst>
            </p:cNvPr>
            <p:cNvSpPr/>
            <p:nvPr/>
          </p:nvSpPr>
          <p:spPr>
            <a:xfrm>
              <a:off x="721930" y="2606659"/>
              <a:ext cx="288031" cy="164468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LEVITICUS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0" name="Rectangle 119">
              <a:extLst>
                <a:ext uri="{FF2B5EF4-FFF2-40B4-BE49-F238E27FC236}">
                  <a16:creationId xmlns:a16="http://schemas.microsoft.com/office/drawing/2014/main" id="{DB1E8F32-C0FD-4BB2-BD7A-30CD14842653}"/>
                </a:ext>
              </a:extLst>
            </p:cNvPr>
            <p:cNvSpPr/>
            <p:nvPr/>
          </p:nvSpPr>
          <p:spPr>
            <a:xfrm>
              <a:off x="1023227" y="2606659"/>
              <a:ext cx="288031" cy="164468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NUMBERS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1" name="Rectangle 120">
              <a:extLst>
                <a:ext uri="{FF2B5EF4-FFF2-40B4-BE49-F238E27FC236}">
                  <a16:creationId xmlns:a16="http://schemas.microsoft.com/office/drawing/2014/main" id="{AA0F711E-88A3-439A-AAE8-208B450E9047}"/>
                </a:ext>
              </a:extLst>
            </p:cNvPr>
            <p:cNvSpPr/>
            <p:nvPr/>
          </p:nvSpPr>
          <p:spPr>
            <a:xfrm>
              <a:off x="1324524" y="2606659"/>
              <a:ext cx="288031" cy="164468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DEUTERONOMY</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2" name="Rectangle 121">
              <a:extLst>
                <a:ext uri="{FF2B5EF4-FFF2-40B4-BE49-F238E27FC236}">
                  <a16:creationId xmlns:a16="http://schemas.microsoft.com/office/drawing/2014/main" id="{CBCCA743-835C-4704-94F2-038931DB4589}"/>
                </a:ext>
              </a:extLst>
            </p:cNvPr>
            <p:cNvSpPr/>
            <p:nvPr/>
          </p:nvSpPr>
          <p:spPr>
            <a:xfrm>
              <a:off x="1625821"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JOSHUA</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3" name="Rectangle 122">
              <a:extLst>
                <a:ext uri="{FF2B5EF4-FFF2-40B4-BE49-F238E27FC236}">
                  <a16:creationId xmlns:a16="http://schemas.microsoft.com/office/drawing/2014/main" id="{03FE2E82-7153-4E76-B317-CD8B3ADE8894}"/>
                </a:ext>
              </a:extLst>
            </p:cNvPr>
            <p:cNvSpPr/>
            <p:nvPr/>
          </p:nvSpPr>
          <p:spPr>
            <a:xfrm>
              <a:off x="1927118"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JUDGES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4" name="Rectangle 123">
              <a:extLst>
                <a:ext uri="{FF2B5EF4-FFF2-40B4-BE49-F238E27FC236}">
                  <a16:creationId xmlns:a16="http://schemas.microsoft.com/office/drawing/2014/main" id="{EE9CD630-5BD9-4DAA-837B-050DD35A008A}"/>
                </a:ext>
              </a:extLst>
            </p:cNvPr>
            <p:cNvSpPr/>
            <p:nvPr/>
          </p:nvSpPr>
          <p:spPr>
            <a:xfrm>
              <a:off x="2228415"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RUTH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5" name="Rectangle 124">
              <a:extLst>
                <a:ext uri="{FF2B5EF4-FFF2-40B4-BE49-F238E27FC236}">
                  <a16:creationId xmlns:a16="http://schemas.microsoft.com/office/drawing/2014/main" id="{D57D32AA-3BFE-4795-8105-551DAC1585C2}"/>
                </a:ext>
              </a:extLst>
            </p:cNvPr>
            <p:cNvSpPr/>
            <p:nvPr/>
          </p:nvSpPr>
          <p:spPr>
            <a:xfrm>
              <a:off x="2529712"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1 SAMUEL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6" name="Rectangle 125">
              <a:extLst>
                <a:ext uri="{FF2B5EF4-FFF2-40B4-BE49-F238E27FC236}">
                  <a16:creationId xmlns:a16="http://schemas.microsoft.com/office/drawing/2014/main" id="{88B6BB72-91DA-4A90-9DCB-A0EE27EA3788}"/>
                </a:ext>
              </a:extLst>
            </p:cNvPr>
            <p:cNvSpPr/>
            <p:nvPr/>
          </p:nvSpPr>
          <p:spPr>
            <a:xfrm>
              <a:off x="2831009"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2 SAMUEL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7" name="Rectangle 126">
              <a:extLst>
                <a:ext uri="{FF2B5EF4-FFF2-40B4-BE49-F238E27FC236}">
                  <a16:creationId xmlns:a16="http://schemas.microsoft.com/office/drawing/2014/main" id="{A13B88E3-33CE-410E-BB56-B5CC7273EBA8}"/>
                </a:ext>
              </a:extLst>
            </p:cNvPr>
            <p:cNvSpPr/>
            <p:nvPr/>
          </p:nvSpPr>
          <p:spPr>
            <a:xfrm>
              <a:off x="3132306"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1 KINGS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8" name="Rectangle 127">
              <a:extLst>
                <a:ext uri="{FF2B5EF4-FFF2-40B4-BE49-F238E27FC236}">
                  <a16:creationId xmlns:a16="http://schemas.microsoft.com/office/drawing/2014/main" id="{9F511547-7598-42CA-A3E3-BB70B6DB6BD8}"/>
                </a:ext>
              </a:extLst>
            </p:cNvPr>
            <p:cNvSpPr/>
            <p:nvPr/>
          </p:nvSpPr>
          <p:spPr>
            <a:xfrm>
              <a:off x="3433603"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2 KINGS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9" name="Rectangle 128">
              <a:extLst>
                <a:ext uri="{FF2B5EF4-FFF2-40B4-BE49-F238E27FC236}">
                  <a16:creationId xmlns:a16="http://schemas.microsoft.com/office/drawing/2014/main" id="{E4EC1F25-78C5-4275-B674-45B028BF1086}"/>
                </a:ext>
              </a:extLst>
            </p:cNvPr>
            <p:cNvSpPr/>
            <p:nvPr/>
          </p:nvSpPr>
          <p:spPr>
            <a:xfrm>
              <a:off x="3734900"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1 CHRONICLES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0" name="Rectangle 129">
              <a:extLst>
                <a:ext uri="{FF2B5EF4-FFF2-40B4-BE49-F238E27FC236}">
                  <a16:creationId xmlns:a16="http://schemas.microsoft.com/office/drawing/2014/main" id="{89981F97-1861-4836-A221-23983FE54C9F}"/>
                </a:ext>
              </a:extLst>
            </p:cNvPr>
            <p:cNvSpPr/>
            <p:nvPr/>
          </p:nvSpPr>
          <p:spPr>
            <a:xfrm>
              <a:off x="4036197"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2 CHRONICLES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1" name="Rectangle 130">
              <a:extLst>
                <a:ext uri="{FF2B5EF4-FFF2-40B4-BE49-F238E27FC236}">
                  <a16:creationId xmlns:a16="http://schemas.microsoft.com/office/drawing/2014/main" id="{1B461AA3-AA83-4C85-8758-5180EA09CCC7}"/>
                </a:ext>
              </a:extLst>
            </p:cNvPr>
            <p:cNvSpPr/>
            <p:nvPr/>
          </p:nvSpPr>
          <p:spPr>
            <a:xfrm>
              <a:off x="4337494" y="2606659"/>
              <a:ext cx="288031" cy="164468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EZRA</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2" name="Rectangle 131">
              <a:extLst>
                <a:ext uri="{FF2B5EF4-FFF2-40B4-BE49-F238E27FC236}">
                  <a16:creationId xmlns:a16="http://schemas.microsoft.com/office/drawing/2014/main" id="{8A0B9DDF-4767-4317-8931-64661CAF6B91}"/>
                </a:ext>
              </a:extLst>
            </p:cNvPr>
            <p:cNvSpPr/>
            <p:nvPr/>
          </p:nvSpPr>
          <p:spPr>
            <a:xfrm>
              <a:off x="4638791" y="2606659"/>
              <a:ext cx="288031" cy="164468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NEHEMIAH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3" name="Rectangle 132">
              <a:extLst>
                <a:ext uri="{FF2B5EF4-FFF2-40B4-BE49-F238E27FC236}">
                  <a16:creationId xmlns:a16="http://schemas.microsoft.com/office/drawing/2014/main" id="{7593FB51-0D87-44A5-84CF-AA8C904AF56E}"/>
                </a:ext>
              </a:extLst>
            </p:cNvPr>
            <p:cNvSpPr/>
            <p:nvPr/>
          </p:nvSpPr>
          <p:spPr>
            <a:xfrm>
              <a:off x="4940088" y="2606659"/>
              <a:ext cx="288031" cy="164468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 ESTHER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4" name="Rectangle 133">
              <a:extLst>
                <a:ext uri="{FF2B5EF4-FFF2-40B4-BE49-F238E27FC236}">
                  <a16:creationId xmlns:a16="http://schemas.microsoft.com/office/drawing/2014/main" id="{83E605B2-1F0C-4F40-A21B-06A315F01DA2}"/>
                </a:ext>
              </a:extLst>
            </p:cNvPr>
            <p:cNvSpPr/>
            <p:nvPr/>
          </p:nvSpPr>
          <p:spPr>
            <a:xfrm>
              <a:off x="5313393" y="2606659"/>
              <a:ext cx="288031" cy="1644682"/>
            </a:xfrm>
            <a:prstGeom prst="rect">
              <a:avLst/>
            </a:prstGeom>
            <a:gradFill flip="none" rotWithShape="1">
              <a:gsLst>
                <a:gs pos="0">
                  <a:schemeClr val="tx2">
                    <a:lumMod val="90000"/>
                    <a:shade val="30000"/>
                    <a:satMod val="115000"/>
                  </a:schemeClr>
                </a:gs>
                <a:gs pos="50000">
                  <a:schemeClr val="tx2">
                    <a:lumMod val="90000"/>
                    <a:shade val="67500"/>
                    <a:satMod val="115000"/>
                  </a:schemeClr>
                </a:gs>
                <a:gs pos="100000">
                  <a:schemeClr val="tx2">
                    <a:lumMod val="9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JOB</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5" name="Rectangle 134">
              <a:extLst>
                <a:ext uri="{FF2B5EF4-FFF2-40B4-BE49-F238E27FC236}">
                  <a16:creationId xmlns:a16="http://schemas.microsoft.com/office/drawing/2014/main" id="{C84C6458-D458-477F-860A-A647D26D3D30}"/>
                </a:ext>
              </a:extLst>
            </p:cNvPr>
            <p:cNvSpPr/>
            <p:nvPr/>
          </p:nvSpPr>
          <p:spPr>
            <a:xfrm>
              <a:off x="5614690" y="2606659"/>
              <a:ext cx="288031" cy="1644682"/>
            </a:xfrm>
            <a:prstGeom prst="rect">
              <a:avLst/>
            </a:prstGeom>
            <a:gradFill flip="none" rotWithShape="1">
              <a:gsLst>
                <a:gs pos="0">
                  <a:schemeClr val="tx2">
                    <a:lumMod val="90000"/>
                    <a:shade val="30000"/>
                    <a:satMod val="115000"/>
                  </a:schemeClr>
                </a:gs>
                <a:gs pos="50000">
                  <a:schemeClr val="tx2">
                    <a:lumMod val="90000"/>
                    <a:shade val="67500"/>
                    <a:satMod val="115000"/>
                  </a:schemeClr>
                </a:gs>
                <a:gs pos="100000">
                  <a:schemeClr val="tx2">
                    <a:lumMod val="9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PSALMS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6" name="Rectangle 135">
              <a:extLst>
                <a:ext uri="{FF2B5EF4-FFF2-40B4-BE49-F238E27FC236}">
                  <a16:creationId xmlns:a16="http://schemas.microsoft.com/office/drawing/2014/main" id="{92EB7CB9-5EE9-415D-9F27-DDBFF10E77BC}"/>
                </a:ext>
              </a:extLst>
            </p:cNvPr>
            <p:cNvSpPr/>
            <p:nvPr/>
          </p:nvSpPr>
          <p:spPr>
            <a:xfrm>
              <a:off x="5915987" y="2606659"/>
              <a:ext cx="288031" cy="1644682"/>
            </a:xfrm>
            <a:prstGeom prst="rect">
              <a:avLst/>
            </a:prstGeom>
            <a:gradFill flip="none" rotWithShape="1">
              <a:gsLst>
                <a:gs pos="0">
                  <a:schemeClr val="tx2">
                    <a:lumMod val="90000"/>
                    <a:shade val="30000"/>
                    <a:satMod val="115000"/>
                  </a:schemeClr>
                </a:gs>
                <a:gs pos="50000">
                  <a:schemeClr val="tx2">
                    <a:lumMod val="90000"/>
                    <a:shade val="67500"/>
                    <a:satMod val="115000"/>
                  </a:schemeClr>
                </a:gs>
                <a:gs pos="100000">
                  <a:schemeClr val="tx2">
                    <a:lumMod val="9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PROVERBS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7" name="Rectangle 136">
              <a:extLst>
                <a:ext uri="{FF2B5EF4-FFF2-40B4-BE49-F238E27FC236}">
                  <a16:creationId xmlns:a16="http://schemas.microsoft.com/office/drawing/2014/main" id="{6D9A498D-A9E6-43AE-BC80-0CC89507764A}"/>
                </a:ext>
              </a:extLst>
            </p:cNvPr>
            <p:cNvSpPr/>
            <p:nvPr/>
          </p:nvSpPr>
          <p:spPr>
            <a:xfrm>
              <a:off x="6217284" y="2606659"/>
              <a:ext cx="288031" cy="1644682"/>
            </a:xfrm>
            <a:prstGeom prst="rect">
              <a:avLst/>
            </a:prstGeom>
            <a:gradFill flip="none" rotWithShape="1">
              <a:gsLst>
                <a:gs pos="0">
                  <a:schemeClr val="tx2">
                    <a:lumMod val="90000"/>
                    <a:shade val="30000"/>
                    <a:satMod val="115000"/>
                  </a:schemeClr>
                </a:gs>
                <a:gs pos="50000">
                  <a:schemeClr val="tx2">
                    <a:lumMod val="90000"/>
                    <a:shade val="67500"/>
                    <a:satMod val="115000"/>
                  </a:schemeClr>
                </a:gs>
                <a:gs pos="100000">
                  <a:schemeClr val="tx2">
                    <a:lumMod val="9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ECCLESIASTES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8" name="Rectangle 137">
              <a:extLst>
                <a:ext uri="{FF2B5EF4-FFF2-40B4-BE49-F238E27FC236}">
                  <a16:creationId xmlns:a16="http://schemas.microsoft.com/office/drawing/2014/main" id="{79956BA1-78CD-4FA0-A830-F82FCB4BC132}"/>
                </a:ext>
              </a:extLst>
            </p:cNvPr>
            <p:cNvSpPr/>
            <p:nvPr/>
          </p:nvSpPr>
          <p:spPr>
            <a:xfrm>
              <a:off x="6518581" y="2606659"/>
              <a:ext cx="288031" cy="1644682"/>
            </a:xfrm>
            <a:prstGeom prst="rect">
              <a:avLst/>
            </a:prstGeom>
            <a:gradFill flip="none" rotWithShape="1">
              <a:gsLst>
                <a:gs pos="0">
                  <a:schemeClr val="tx2">
                    <a:lumMod val="90000"/>
                    <a:shade val="30000"/>
                    <a:satMod val="115000"/>
                  </a:schemeClr>
                </a:gs>
                <a:gs pos="50000">
                  <a:schemeClr val="tx2">
                    <a:lumMod val="90000"/>
                    <a:shade val="67500"/>
                    <a:satMod val="115000"/>
                  </a:schemeClr>
                </a:gs>
                <a:gs pos="100000">
                  <a:schemeClr val="tx2">
                    <a:lumMod val="9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SONG OF SOLOMON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9" name="Rectangle 138">
              <a:extLst>
                <a:ext uri="{FF2B5EF4-FFF2-40B4-BE49-F238E27FC236}">
                  <a16:creationId xmlns:a16="http://schemas.microsoft.com/office/drawing/2014/main" id="{941A2A7E-AAE5-41D4-8CF6-78A30FDEA2C8}"/>
                </a:ext>
              </a:extLst>
            </p:cNvPr>
            <p:cNvSpPr/>
            <p:nvPr/>
          </p:nvSpPr>
          <p:spPr>
            <a:xfrm>
              <a:off x="6891886" y="2606659"/>
              <a:ext cx="288031" cy="1644682"/>
            </a:xfrm>
            <a:prstGeom prst="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ISAIAH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0" name="Rectangle 139">
              <a:extLst>
                <a:ext uri="{FF2B5EF4-FFF2-40B4-BE49-F238E27FC236}">
                  <a16:creationId xmlns:a16="http://schemas.microsoft.com/office/drawing/2014/main" id="{FBE79108-DF87-41BA-BB1C-48C36DF1A431}"/>
                </a:ext>
              </a:extLst>
            </p:cNvPr>
            <p:cNvSpPr/>
            <p:nvPr/>
          </p:nvSpPr>
          <p:spPr>
            <a:xfrm>
              <a:off x="7193183" y="2606659"/>
              <a:ext cx="288031" cy="1644682"/>
            </a:xfrm>
            <a:prstGeom prst="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JEREMIAH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1" name="Rectangle 140">
              <a:extLst>
                <a:ext uri="{FF2B5EF4-FFF2-40B4-BE49-F238E27FC236}">
                  <a16:creationId xmlns:a16="http://schemas.microsoft.com/office/drawing/2014/main" id="{BAC2D2AB-3C85-4CDF-8BB5-B0CEABBE76A5}"/>
                </a:ext>
              </a:extLst>
            </p:cNvPr>
            <p:cNvSpPr/>
            <p:nvPr/>
          </p:nvSpPr>
          <p:spPr>
            <a:xfrm>
              <a:off x="7494480" y="2606659"/>
              <a:ext cx="288031" cy="1644682"/>
            </a:xfrm>
            <a:prstGeom prst="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bg1"/>
                  </a:solidFill>
                </a:rPr>
                <a:t>LAMENTATIONS</a:t>
              </a:r>
              <a:endParaRPr kumimoji="0" lang="en-GB" sz="1600" b="0" i="0" u="none" strike="noStrike" kern="1200" cap="none" spc="0" normalizeH="0" baseline="0" noProof="0" dirty="0">
                <a:ln>
                  <a:noFill/>
                </a:ln>
                <a:solidFill>
                  <a:schemeClr val="bg1"/>
                </a:solidFill>
                <a:effectLst/>
                <a:uLnTx/>
                <a:uFillTx/>
                <a:latin typeface="Corbel"/>
              </a:endParaRPr>
            </a:p>
          </p:txBody>
        </p:sp>
        <p:sp>
          <p:nvSpPr>
            <p:cNvPr id="142" name="Rectangle 141">
              <a:extLst>
                <a:ext uri="{FF2B5EF4-FFF2-40B4-BE49-F238E27FC236}">
                  <a16:creationId xmlns:a16="http://schemas.microsoft.com/office/drawing/2014/main" id="{FFE65850-FD52-40E5-89E0-645BF010E3C9}"/>
                </a:ext>
              </a:extLst>
            </p:cNvPr>
            <p:cNvSpPr/>
            <p:nvPr/>
          </p:nvSpPr>
          <p:spPr>
            <a:xfrm>
              <a:off x="7795777" y="2606659"/>
              <a:ext cx="288031" cy="1644682"/>
            </a:xfrm>
            <a:prstGeom prst="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EZEKIEL</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3" name="Rectangle 142">
              <a:extLst>
                <a:ext uri="{FF2B5EF4-FFF2-40B4-BE49-F238E27FC236}">
                  <a16:creationId xmlns:a16="http://schemas.microsoft.com/office/drawing/2014/main" id="{FAEB71E9-EAAA-436D-A5A8-CD33ADCAB12C}"/>
                </a:ext>
              </a:extLst>
            </p:cNvPr>
            <p:cNvSpPr/>
            <p:nvPr/>
          </p:nvSpPr>
          <p:spPr>
            <a:xfrm>
              <a:off x="8097074" y="2606659"/>
              <a:ext cx="288031" cy="1644682"/>
            </a:xfrm>
            <a:prstGeom prst="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DANIEL</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4" name="Rectangle 143">
              <a:extLst>
                <a:ext uri="{FF2B5EF4-FFF2-40B4-BE49-F238E27FC236}">
                  <a16:creationId xmlns:a16="http://schemas.microsoft.com/office/drawing/2014/main" id="{FDFA7815-28B7-4B62-9748-2697FCE1D47E}"/>
                </a:ext>
              </a:extLst>
            </p:cNvPr>
            <p:cNvSpPr/>
            <p:nvPr/>
          </p:nvSpPr>
          <p:spPr>
            <a:xfrm>
              <a:off x="8699668"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JOEL</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5" name="Rectangle 144">
              <a:extLst>
                <a:ext uri="{FF2B5EF4-FFF2-40B4-BE49-F238E27FC236}">
                  <a16:creationId xmlns:a16="http://schemas.microsoft.com/office/drawing/2014/main" id="{2779E75B-F6AC-40BE-ACD5-58D3FDFB063B}"/>
                </a:ext>
              </a:extLst>
            </p:cNvPr>
            <p:cNvSpPr/>
            <p:nvPr/>
          </p:nvSpPr>
          <p:spPr>
            <a:xfrm>
              <a:off x="9000965"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AMOS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6" name="Rectangle 145">
              <a:extLst>
                <a:ext uri="{FF2B5EF4-FFF2-40B4-BE49-F238E27FC236}">
                  <a16:creationId xmlns:a16="http://schemas.microsoft.com/office/drawing/2014/main" id="{25A6B80C-FDEB-4639-B46B-CB83FCC3AE7B}"/>
                </a:ext>
              </a:extLst>
            </p:cNvPr>
            <p:cNvSpPr/>
            <p:nvPr/>
          </p:nvSpPr>
          <p:spPr>
            <a:xfrm>
              <a:off x="9302262"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OBADIAH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7" name="Rectangle 146">
              <a:extLst>
                <a:ext uri="{FF2B5EF4-FFF2-40B4-BE49-F238E27FC236}">
                  <a16:creationId xmlns:a16="http://schemas.microsoft.com/office/drawing/2014/main" id="{3D75DC8B-FF52-4573-B4DE-E4B94EB2BAA4}"/>
                </a:ext>
              </a:extLst>
            </p:cNvPr>
            <p:cNvSpPr/>
            <p:nvPr/>
          </p:nvSpPr>
          <p:spPr>
            <a:xfrm>
              <a:off x="9603559"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JONAH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8" name="Rectangle 147">
              <a:extLst>
                <a:ext uri="{FF2B5EF4-FFF2-40B4-BE49-F238E27FC236}">
                  <a16:creationId xmlns:a16="http://schemas.microsoft.com/office/drawing/2014/main" id="{23B839B1-BF96-4CA0-B0C9-25B7F16EC5C1}"/>
                </a:ext>
              </a:extLst>
            </p:cNvPr>
            <p:cNvSpPr/>
            <p:nvPr/>
          </p:nvSpPr>
          <p:spPr>
            <a:xfrm>
              <a:off x="9904856"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MICAH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9" name="Rectangle 148">
              <a:extLst>
                <a:ext uri="{FF2B5EF4-FFF2-40B4-BE49-F238E27FC236}">
                  <a16:creationId xmlns:a16="http://schemas.microsoft.com/office/drawing/2014/main" id="{4D072BB1-6F25-40B2-B3FE-DCA41A2440AB}"/>
                </a:ext>
              </a:extLst>
            </p:cNvPr>
            <p:cNvSpPr/>
            <p:nvPr/>
          </p:nvSpPr>
          <p:spPr>
            <a:xfrm>
              <a:off x="10206153"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NAHUM</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50" name="Rectangle 149">
              <a:extLst>
                <a:ext uri="{FF2B5EF4-FFF2-40B4-BE49-F238E27FC236}">
                  <a16:creationId xmlns:a16="http://schemas.microsoft.com/office/drawing/2014/main" id="{BB1784A5-38F1-4123-ACCE-35E636D062AA}"/>
                </a:ext>
              </a:extLst>
            </p:cNvPr>
            <p:cNvSpPr/>
            <p:nvPr/>
          </p:nvSpPr>
          <p:spPr>
            <a:xfrm>
              <a:off x="10507450"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HABAKKUK</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51" name="Rectangle 150">
              <a:extLst>
                <a:ext uri="{FF2B5EF4-FFF2-40B4-BE49-F238E27FC236}">
                  <a16:creationId xmlns:a16="http://schemas.microsoft.com/office/drawing/2014/main" id="{CB7EF8CA-4761-4834-92B8-DDD336378717}"/>
                </a:ext>
              </a:extLst>
            </p:cNvPr>
            <p:cNvSpPr/>
            <p:nvPr/>
          </p:nvSpPr>
          <p:spPr>
            <a:xfrm>
              <a:off x="10808747"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ZEPNANIAH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52" name="Rectangle 151">
              <a:extLst>
                <a:ext uri="{FF2B5EF4-FFF2-40B4-BE49-F238E27FC236}">
                  <a16:creationId xmlns:a16="http://schemas.microsoft.com/office/drawing/2014/main" id="{437B9819-6E2D-4346-8C5E-77346764670F}"/>
                </a:ext>
              </a:extLst>
            </p:cNvPr>
            <p:cNvSpPr/>
            <p:nvPr/>
          </p:nvSpPr>
          <p:spPr>
            <a:xfrm>
              <a:off x="8398371" y="2606659"/>
              <a:ext cx="288031" cy="164468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latin typeface="Corbel"/>
                </a:rPr>
                <a:t>HOSEA</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53" name="Rectangle 152">
              <a:extLst>
                <a:ext uri="{FF2B5EF4-FFF2-40B4-BE49-F238E27FC236}">
                  <a16:creationId xmlns:a16="http://schemas.microsoft.com/office/drawing/2014/main" id="{39C05473-2848-4688-82AF-3CA5F59E1B6C}"/>
                </a:ext>
              </a:extLst>
            </p:cNvPr>
            <p:cNvSpPr/>
            <p:nvPr/>
          </p:nvSpPr>
          <p:spPr>
            <a:xfrm>
              <a:off x="11110044" y="2606659"/>
              <a:ext cx="288031" cy="1644682"/>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HAGGAI</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54" name="Rectangle 153">
              <a:extLst>
                <a:ext uri="{FF2B5EF4-FFF2-40B4-BE49-F238E27FC236}">
                  <a16:creationId xmlns:a16="http://schemas.microsoft.com/office/drawing/2014/main" id="{283BA8FE-FF7C-4340-BDB6-9E956C724DE1}"/>
                </a:ext>
              </a:extLst>
            </p:cNvPr>
            <p:cNvSpPr/>
            <p:nvPr/>
          </p:nvSpPr>
          <p:spPr>
            <a:xfrm>
              <a:off x="11411341" y="2606659"/>
              <a:ext cx="288031" cy="1644682"/>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ZECHARIAH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55" name="Rectangle 154">
              <a:extLst>
                <a:ext uri="{FF2B5EF4-FFF2-40B4-BE49-F238E27FC236}">
                  <a16:creationId xmlns:a16="http://schemas.microsoft.com/office/drawing/2014/main" id="{2E628D9C-A89D-48A2-BC6F-D2297D99DC2D}"/>
                </a:ext>
              </a:extLst>
            </p:cNvPr>
            <p:cNvSpPr/>
            <p:nvPr/>
          </p:nvSpPr>
          <p:spPr>
            <a:xfrm>
              <a:off x="11712625" y="2606659"/>
              <a:ext cx="288031" cy="1644682"/>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MALACHI</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grpSp>
      <p:sp>
        <p:nvSpPr>
          <p:cNvPr id="6" name="TextBox 5">
            <a:extLst>
              <a:ext uri="{FF2B5EF4-FFF2-40B4-BE49-F238E27FC236}">
                <a16:creationId xmlns:a16="http://schemas.microsoft.com/office/drawing/2014/main" id="{630B1432-4F6D-4E01-A8B9-DB1F942E37E4}"/>
              </a:ext>
            </a:extLst>
          </p:cNvPr>
          <p:cNvSpPr txBox="1"/>
          <p:nvPr/>
        </p:nvSpPr>
        <p:spPr>
          <a:xfrm>
            <a:off x="335361" y="2195572"/>
            <a:ext cx="1420443" cy="369332"/>
          </a:xfrm>
          <a:prstGeom prst="rect">
            <a:avLst/>
          </a:prstGeom>
          <a:noFill/>
        </p:spPr>
        <p:txBody>
          <a:bodyPr wrap="square" rtlCol="0">
            <a:spAutoFit/>
          </a:bodyPr>
          <a:lstStyle/>
          <a:p>
            <a:pPr algn="ctr"/>
            <a:r>
              <a:rPr lang="en-GB" dirty="0"/>
              <a:t>THE LAW</a:t>
            </a:r>
          </a:p>
        </p:txBody>
      </p:sp>
      <p:sp>
        <p:nvSpPr>
          <p:cNvPr id="157" name="TextBox 156">
            <a:extLst>
              <a:ext uri="{FF2B5EF4-FFF2-40B4-BE49-F238E27FC236}">
                <a16:creationId xmlns:a16="http://schemas.microsoft.com/office/drawing/2014/main" id="{F15AF154-FE36-4099-82A9-BA3FD27E76AB}"/>
              </a:ext>
            </a:extLst>
          </p:cNvPr>
          <p:cNvSpPr txBox="1"/>
          <p:nvPr/>
        </p:nvSpPr>
        <p:spPr>
          <a:xfrm>
            <a:off x="1829739" y="2195572"/>
            <a:ext cx="3402165" cy="369332"/>
          </a:xfrm>
          <a:prstGeom prst="rect">
            <a:avLst/>
          </a:prstGeom>
          <a:noFill/>
        </p:spPr>
        <p:txBody>
          <a:bodyPr wrap="square" rtlCol="0">
            <a:spAutoFit/>
          </a:bodyPr>
          <a:lstStyle/>
          <a:p>
            <a:pPr algn="ctr"/>
            <a:r>
              <a:rPr lang="en-GB" dirty="0"/>
              <a:t>NATIONAL HISTORY</a:t>
            </a:r>
          </a:p>
        </p:txBody>
      </p:sp>
      <p:sp>
        <p:nvSpPr>
          <p:cNvPr id="158" name="TextBox 157">
            <a:extLst>
              <a:ext uri="{FF2B5EF4-FFF2-40B4-BE49-F238E27FC236}">
                <a16:creationId xmlns:a16="http://schemas.microsoft.com/office/drawing/2014/main" id="{B7E4786B-728F-4C8F-A627-4C01F60EC818}"/>
              </a:ext>
            </a:extLst>
          </p:cNvPr>
          <p:cNvSpPr txBox="1"/>
          <p:nvPr/>
        </p:nvSpPr>
        <p:spPr>
          <a:xfrm>
            <a:off x="5447928" y="2195572"/>
            <a:ext cx="1420443" cy="369332"/>
          </a:xfrm>
          <a:prstGeom prst="rect">
            <a:avLst/>
          </a:prstGeom>
          <a:noFill/>
        </p:spPr>
        <p:txBody>
          <a:bodyPr wrap="square" rtlCol="0">
            <a:spAutoFit/>
          </a:bodyPr>
          <a:lstStyle/>
          <a:p>
            <a:pPr algn="ctr"/>
            <a:r>
              <a:rPr lang="en-GB" dirty="0"/>
              <a:t>POETRY</a:t>
            </a:r>
          </a:p>
        </p:txBody>
      </p:sp>
      <p:sp>
        <p:nvSpPr>
          <p:cNvPr id="159" name="TextBox 158">
            <a:extLst>
              <a:ext uri="{FF2B5EF4-FFF2-40B4-BE49-F238E27FC236}">
                <a16:creationId xmlns:a16="http://schemas.microsoft.com/office/drawing/2014/main" id="{19C52F0A-FC97-4C64-87FD-52016F11C439}"/>
              </a:ext>
            </a:extLst>
          </p:cNvPr>
          <p:cNvSpPr txBox="1"/>
          <p:nvPr/>
        </p:nvSpPr>
        <p:spPr>
          <a:xfrm flipH="1">
            <a:off x="6979812" y="2195572"/>
            <a:ext cx="1420444" cy="369332"/>
          </a:xfrm>
          <a:prstGeom prst="rect">
            <a:avLst/>
          </a:prstGeom>
          <a:noFill/>
        </p:spPr>
        <p:txBody>
          <a:bodyPr wrap="square" rtlCol="0">
            <a:spAutoFit/>
          </a:bodyPr>
          <a:lstStyle/>
          <a:p>
            <a:pPr algn="ctr"/>
            <a:r>
              <a:rPr lang="en-GB" dirty="0"/>
              <a:t>MAJOR</a:t>
            </a:r>
          </a:p>
        </p:txBody>
      </p:sp>
      <p:sp>
        <p:nvSpPr>
          <p:cNvPr id="160" name="TextBox 159">
            <a:extLst>
              <a:ext uri="{FF2B5EF4-FFF2-40B4-BE49-F238E27FC236}">
                <a16:creationId xmlns:a16="http://schemas.microsoft.com/office/drawing/2014/main" id="{FD1ED278-F1D4-4C62-BDB0-BE1E4BDA55A8}"/>
              </a:ext>
            </a:extLst>
          </p:cNvPr>
          <p:cNvSpPr txBox="1"/>
          <p:nvPr/>
        </p:nvSpPr>
        <p:spPr>
          <a:xfrm>
            <a:off x="8598491" y="2195572"/>
            <a:ext cx="3402165" cy="369332"/>
          </a:xfrm>
          <a:prstGeom prst="rect">
            <a:avLst/>
          </a:prstGeom>
          <a:noFill/>
        </p:spPr>
        <p:txBody>
          <a:bodyPr wrap="square" rtlCol="0">
            <a:spAutoFit/>
          </a:bodyPr>
          <a:lstStyle/>
          <a:p>
            <a:pPr algn="ctr"/>
            <a:r>
              <a:rPr lang="en-GB" dirty="0"/>
              <a:t>MINOR PROPHETS</a:t>
            </a:r>
          </a:p>
        </p:txBody>
      </p:sp>
      <p:sp>
        <p:nvSpPr>
          <p:cNvPr id="161" name="TextBox 160">
            <a:extLst>
              <a:ext uri="{FF2B5EF4-FFF2-40B4-BE49-F238E27FC236}">
                <a16:creationId xmlns:a16="http://schemas.microsoft.com/office/drawing/2014/main" id="{2B975A28-B692-4F04-9D56-5E44AE389DA2}"/>
              </a:ext>
            </a:extLst>
          </p:cNvPr>
          <p:cNvSpPr txBox="1"/>
          <p:nvPr/>
        </p:nvSpPr>
        <p:spPr>
          <a:xfrm>
            <a:off x="335360" y="1700808"/>
            <a:ext cx="1420443" cy="369332"/>
          </a:xfrm>
          <a:prstGeom prst="rect">
            <a:avLst/>
          </a:prstGeom>
          <a:noFill/>
        </p:spPr>
        <p:txBody>
          <a:bodyPr wrap="square" rtlCol="0">
            <a:spAutoFit/>
          </a:bodyPr>
          <a:lstStyle/>
          <a:p>
            <a:pPr algn="ctr"/>
            <a:r>
              <a:rPr lang="en-GB" dirty="0"/>
              <a:t>FIVE</a:t>
            </a:r>
          </a:p>
        </p:txBody>
      </p:sp>
      <p:sp>
        <p:nvSpPr>
          <p:cNvPr id="162" name="TextBox 161">
            <a:extLst>
              <a:ext uri="{FF2B5EF4-FFF2-40B4-BE49-F238E27FC236}">
                <a16:creationId xmlns:a16="http://schemas.microsoft.com/office/drawing/2014/main" id="{3FC6812D-5B0A-4DED-9E72-3889DA8BFFD8}"/>
              </a:ext>
            </a:extLst>
          </p:cNvPr>
          <p:cNvSpPr txBox="1"/>
          <p:nvPr/>
        </p:nvSpPr>
        <p:spPr>
          <a:xfrm>
            <a:off x="1829738" y="1700808"/>
            <a:ext cx="3402165" cy="369332"/>
          </a:xfrm>
          <a:prstGeom prst="rect">
            <a:avLst/>
          </a:prstGeom>
          <a:noFill/>
        </p:spPr>
        <p:txBody>
          <a:bodyPr wrap="square" rtlCol="0">
            <a:spAutoFit/>
          </a:bodyPr>
          <a:lstStyle/>
          <a:p>
            <a:pPr algn="ctr"/>
            <a:r>
              <a:rPr lang="en-GB" dirty="0"/>
              <a:t>TWELVE</a:t>
            </a:r>
          </a:p>
        </p:txBody>
      </p:sp>
      <p:sp>
        <p:nvSpPr>
          <p:cNvPr id="163" name="TextBox 162">
            <a:extLst>
              <a:ext uri="{FF2B5EF4-FFF2-40B4-BE49-F238E27FC236}">
                <a16:creationId xmlns:a16="http://schemas.microsoft.com/office/drawing/2014/main" id="{8DF29BF8-05F2-4D99-B2FE-186B51AAC9A8}"/>
              </a:ext>
            </a:extLst>
          </p:cNvPr>
          <p:cNvSpPr txBox="1"/>
          <p:nvPr/>
        </p:nvSpPr>
        <p:spPr>
          <a:xfrm>
            <a:off x="5395637" y="1700808"/>
            <a:ext cx="1420443" cy="369332"/>
          </a:xfrm>
          <a:prstGeom prst="rect">
            <a:avLst/>
          </a:prstGeom>
          <a:noFill/>
        </p:spPr>
        <p:txBody>
          <a:bodyPr wrap="square" rtlCol="0">
            <a:spAutoFit/>
          </a:bodyPr>
          <a:lstStyle/>
          <a:p>
            <a:pPr algn="ctr"/>
            <a:r>
              <a:rPr lang="en-GB" dirty="0"/>
              <a:t>FIVE</a:t>
            </a:r>
          </a:p>
        </p:txBody>
      </p:sp>
      <p:sp>
        <p:nvSpPr>
          <p:cNvPr id="164" name="TextBox 163">
            <a:extLst>
              <a:ext uri="{FF2B5EF4-FFF2-40B4-BE49-F238E27FC236}">
                <a16:creationId xmlns:a16="http://schemas.microsoft.com/office/drawing/2014/main" id="{9B83FE7D-D005-4E5F-AE4C-0B6389AB1E68}"/>
              </a:ext>
            </a:extLst>
          </p:cNvPr>
          <p:cNvSpPr txBox="1"/>
          <p:nvPr/>
        </p:nvSpPr>
        <p:spPr>
          <a:xfrm flipH="1">
            <a:off x="6979812" y="1700808"/>
            <a:ext cx="1420444" cy="369332"/>
          </a:xfrm>
          <a:prstGeom prst="rect">
            <a:avLst/>
          </a:prstGeom>
          <a:noFill/>
        </p:spPr>
        <p:txBody>
          <a:bodyPr wrap="square" rtlCol="0">
            <a:spAutoFit/>
          </a:bodyPr>
          <a:lstStyle/>
          <a:p>
            <a:pPr algn="ctr"/>
            <a:r>
              <a:rPr lang="en-GB" dirty="0"/>
              <a:t>FIVE</a:t>
            </a:r>
          </a:p>
        </p:txBody>
      </p:sp>
      <p:sp>
        <p:nvSpPr>
          <p:cNvPr id="165" name="TextBox 164">
            <a:extLst>
              <a:ext uri="{FF2B5EF4-FFF2-40B4-BE49-F238E27FC236}">
                <a16:creationId xmlns:a16="http://schemas.microsoft.com/office/drawing/2014/main" id="{EA3BC93B-CE14-4B9D-ABC6-91C6EECFEFE1}"/>
              </a:ext>
            </a:extLst>
          </p:cNvPr>
          <p:cNvSpPr txBox="1"/>
          <p:nvPr/>
        </p:nvSpPr>
        <p:spPr>
          <a:xfrm>
            <a:off x="8526483" y="1700808"/>
            <a:ext cx="3402165" cy="369332"/>
          </a:xfrm>
          <a:prstGeom prst="rect">
            <a:avLst/>
          </a:prstGeom>
          <a:noFill/>
        </p:spPr>
        <p:txBody>
          <a:bodyPr wrap="square" rtlCol="0">
            <a:spAutoFit/>
          </a:bodyPr>
          <a:lstStyle/>
          <a:p>
            <a:pPr algn="ctr"/>
            <a:r>
              <a:rPr lang="en-GB" dirty="0"/>
              <a:t>TWELVE</a:t>
            </a:r>
          </a:p>
        </p:txBody>
      </p:sp>
      <p:sp>
        <p:nvSpPr>
          <p:cNvPr id="166" name="TextBox 165">
            <a:extLst>
              <a:ext uri="{FF2B5EF4-FFF2-40B4-BE49-F238E27FC236}">
                <a16:creationId xmlns:a16="http://schemas.microsoft.com/office/drawing/2014/main" id="{5CBF65C7-15DA-49C0-AAEF-A3BC6261B861}"/>
              </a:ext>
            </a:extLst>
          </p:cNvPr>
          <p:cNvSpPr txBox="1"/>
          <p:nvPr/>
        </p:nvSpPr>
        <p:spPr>
          <a:xfrm>
            <a:off x="263352" y="1268760"/>
            <a:ext cx="4896543" cy="369332"/>
          </a:xfrm>
          <a:prstGeom prst="rect">
            <a:avLst/>
          </a:prstGeom>
          <a:noFill/>
        </p:spPr>
        <p:txBody>
          <a:bodyPr wrap="square" rtlCol="0">
            <a:spAutoFit/>
          </a:bodyPr>
          <a:lstStyle/>
          <a:p>
            <a:pPr algn="ctr"/>
            <a:r>
              <a:rPr lang="en-GB" dirty="0"/>
              <a:t>SEVENTEEN HISTORY</a:t>
            </a:r>
          </a:p>
        </p:txBody>
      </p:sp>
      <p:sp>
        <p:nvSpPr>
          <p:cNvPr id="167" name="TextBox 166">
            <a:extLst>
              <a:ext uri="{FF2B5EF4-FFF2-40B4-BE49-F238E27FC236}">
                <a16:creationId xmlns:a16="http://schemas.microsoft.com/office/drawing/2014/main" id="{9A6A8FF8-1677-4221-B54B-1C1F971DB6AC}"/>
              </a:ext>
            </a:extLst>
          </p:cNvPr>
          <p:cNvSpPr txBox="1"/>
          <p:nvPr/>
        </p:nvSpPr>
        <p:spPr>
          <a:xfrm>
            <a:off x="5159900" y="1268760"/>
            <a:ext cx="1872204" cy="369332"/>
          </a:xfrm>
          <a:prstGeom prst="rect">
            <a:avLst/>
          </a:prstGeom>
          <a:noFill/>
        </p:spPr>
        <p:txBody>
          <a:bodyPr wrap="square" rtlCol="0">
            <a:spAutoFit/>
          </a:bodyPr>
          <a:lstStyle/>
          <a:p>
            <a:pPr algn="ctr"/>
            <a:r>
              <a:rPr lang="en-GB" dirty="0"/>
              <a:t>FIVE POETRY</a:t>
            </a:r>
          </a:p>
        </p:txBody>
      </p:sp>
      <p:sp>
        <p:nvSpPr>
          <p:cNvPr id="168" name="TextBox 167">
            <a:extLst>
              <a:ext uri="{FF2B5EF4-FFF2-40B4-BE49-F238E27FC236}">
                <a16:creationId xmlns:a16="http://schemas.microsoft.com/office/drawing/2014/main" id="{54C8A918-803E-46F2-8E01-C2FA6CF3D21E}"/>
              </a:ext>
            </a:extLst>
          </p:cNvPr>
          <p:cNvSpPr txBox="1"/>
          <p:nvPr/>
        </p:nvSpPr>
        <p:spPr>
          <a:xfrm>
            <a:off x="7032105" y="1268760"/>
            <a:ext cx="4896543" cy="369332"/>
          </a:xfrm>
          <a:prstGeom prst="rect">
            <a:avLst/>
          </a:prstGeom>
          <a:noFill/>
        </p:spPr>
        <p:txBody>
          <a:bodyPr wrap="square" rtlCol="0">
            <a:spAutoFit/>
          </a:bodyPr>
          <a:lstStyle/>
          <a:p>
            <a:pPr algn="ctr"/>
            <a:r>
              <a:rPr lang="en-GB" dirty="0"/>
              <a:t>SEVENTEEN PROPHECY</a:t>
            </a:r>
          </a:p>
        </p:txBody>
      </p:sp>
      <p:sp>
        <p:nvSpPr>
          <p:cNvPr id="169" name="TextBox 168">
            <a:extLst>
              <a:ext uri="{FF2B5EF4-FFF2-40B4-BE49-F238E27FC236}">
                <a16:creationId xmlns:a16="http://schemas.microsoft.com/office/drawing/2014/main" id="{1D1B5BDC-276C-4777-A624-72A1A68C1222}"/>
              </a:ext>
            </a:extLst>
          </p:cNvPr>
          <p:cNvSpPr txBox="1"/>
          <p:nvPr/>
        </p:nvSpPr>
        <p:spPr>
          <a:xfrm>
            <a:off x="191344" y="5003884"/>
            <a:ext cx="1564459" cy="369332"/>
          </a:xfrm>
          <a:prstGeom prst="rect">
            <a:avLst/>
          </a:prstGeom>
          <a:noFill/>
        </p:spPr>
        <p:txBody>
          <a:bodyPr wrap="square" rtlCol="0">
            <a:spAutoFit/>
          </a:bodyPr>
          <a:lstStyle/>
          <a:p>
            <a:pPr algn="ctr"/>
            <a:r>
              <a:rPr lang="en-GB" dirty="0"/>
              <a:t>PRE-CANAAN</a:t>
            </a:r>
          </a:p>
        </p:txBody>
      </p:sp>
      <p:sp>
        <p:nvSpPr>
          <p:cNvPr id="170" name="TextBox 169">
            <a:extLst>
              <a:ext uri="{FF2B5EF4-FFF2-40B4-BE49-F238E27FC236}">
                <a16:creationId xmlns:a16="http://schemas.microsoft.com/office/drawing/2014/main" id="{6295446D-43B2-4784-908B-9183643032DB}"/>
              </a:ext>
            </a:extLst>
          </p:cNvPr>
          <p:cNvSpPr txBox="1"/>
          <p:nvPr/>
        </p:nvSpPr>
        <p:spPr>
          <a:xfrm>
            <a:off x="1775520" y="5003884"/>
            <a:ext cx="2547929" cy="369332"/>
          </a:xfrm>
          <a:prstGeom prst="rect">
            <a:avLst/>
          </a:prstGeom>
          <a:noFill/>
        </p:spPr>
        <p:txBody>
          <a:bodyPr wrap="square" rtlCol="0">
            <a:spAutoFit/>
          </a:bodyPr>
          <a:lstStyle/>
          <a:p>
            <a:pPr algn="ctr"/>
            <a:r>
              <a:rPr lang="en-GB" dirty="0"/>
              <a:t>IN THE LAND</a:t>
            </a:r>
          </a:p>
        </p:txBody>
      </p:sp>
      <p:sp>
        <p:nvSpPr>
          <p:cNvPr id="171" name="TextBox 170">
            <a:extLst>
              <a:ext uri="{FF2B5EF4-FFF2-40B4-BE49-F238E27FC236}">
                <a16:creationId xmlns:a16="http://schemas.microsoft.com/office/drawing/2014/main" id="{595C0733-9BF3-40A8-9D88-0E711F9D2C9F}"/>
              </a:ext>
            </a:extLst>
          </p:cNvPr>
          <p:cNvSpPr txBox="1"/>
          <p:nvPr/>
        </p:nvSpPr>
        <p:spPr>
          <a:xfrm>
            <a:off x="5467645" y="5003884"/>
            <a:ext cx="1420443" cy="369332"/>
          </a:xfrm>
          <a:prstGeom prst="rect">
            <a:avLst/>
          </a:prstGeom>
          <a:noFill/>
        </p:spPr>
        <p:txBody>
          <a:bodyPr wrap="square" rtlCol="0">
            <a:spAutoFit/>
          </a:bodyPr>
          <a:lstStyle/>
          <a:p>
            <a:pPr algn="ctr"/>
            <a:r>
              <a:rPr lang="en-GB" dirty="0"/>
              <a:t>PERSONAL</a:t>
            </a:r>
          </a:p>
        </p:txBody>
      </p:sp>
      <p:sp>
        <p:nvSpPr>
          <p:cNvPr id="172" name="TextBox 171">
            <a:extLst>
              <a:ext uri="{FF2B5EF4-FFF2-40B4-BE49-F238E27FC236}">
                <a16:creationId xmlns:a16="http://schemas.microsoft.com/office/drawing/2014/main" id="{A8A0EEE0-5F23-417F-B7A4-FA94EB8DB38B}"/>
              </a:ext>
            </a:extLst>
          </p:cNvPr>
          <p:cNvSpPr txBox="1"/>
          <p:nvPr/>
        </p:nvSpPr>
        <p:spPr>
          <a:xfrm flipH="1">
            <a:off x="6744072" y="5026167"/>
            <a:ext cx="1909713" cy="369332"/>
          </a:xfrm>
          <a:prstGeom prst="rect">
            <a:avLst/>
          </a:prstGeom>
          <a:noFill/>
        </p:spPr>
        <p:txBody>
          <a:bodyPr wrap="square" rtlCol="0">
            <a:spAutoFit/>
          </a:bodyPr>
          <a:lstStyle/>
          <a:p>
            <a:pPr algn="ctr"/>
            <a:r>
              <a:rPr lang="en-GB" dirty="0"/>
              <a:t>LAND &amp; EXILE</a:t>
            </a:r>
          </a:p>
        </p:txBody>
      </p:sp>
      <p:sp>
        <p:nvSpPr>
          <p:cNvPr id="173" name="TextBox 172">
            <a:extLst>
              <a:ext uri="{FF2B5EF4-FFF2-40B4-BE49-F238E27FC236}">
                <a16:creationId xmlns:a16="http://schemas.microsoft.com/office/drawing/2014/main" id="{CC89060E-4D7A-4B0F-A2B7-417C18820718}"/>
              </a:ext>
            </a:extLst>
          </p:cNvPr>
          <p:cNvSpPr txBox="1"/>
          <p:nvPr/>
        </p:nvSpPr>
        <p:spPr>
          <a:xfrm>
            <a:off x="8760379" y="5003884"/>
            <a:ext cx="2304173" cy="369332"/>
          </a:xfrm>
          <a:prstGeom prst="rect">
            <a:avLst/>
          </a:prstGeom>
          <a:noFill/>
        </p:spPr>
        <p:txBody>
          <a:bodyPr wrap="square" rtlCol="0">
            <a:spAutoFit/>
          </a:bodyPr>
          <a:lstStyle/>
          <a:p>
            <a:pPr algn="ctr"/>
            <a:r>
              <a:rPr lang="en-GB" dirty="0"/>
              <a:t>IN THE LAND</a:t>
            </a:r>
          </a:p>
        </p:txBody>
      </p:sp>
      <p:sp>
        <p:nvSpPr>
          <p:cNvPr id="174" name="TextBox 173">
            <a:extLst>
              <a:ext uri="{FF2B5EF4-FFF2-40B4-BE49-F238E27FC236}">
                <a16:creationId xmlns:a16="http://schemas.microsoft.com/office/drawing/2014/main" id="{8AE71920-8424-40B8-9AE2-E4B45883256F}"/>
              </a:ext>
            </a:extLst>
          </p:cNvPr>
          <p:cNvSpPr txBox="1"/>
          <p:nvPr/>
        </p:nvSpPr>
        <p:spPr>
          <a:xfrm>
            <a:off x="4171501" y="5003884"/>
            <a:ext cx="1420443" cy="369332"/>
          </a:xfrm>
          <a:prstGeom prst="rect">
            <a:avLst/>
          </a:prstGeom>
          <a:noFill/>
        </p:spPr>
        <p:txBody>
          <a:bodyPr wrap="square" rtlCol="0">
            <a:spAutoFit/>
          </a:bodyPr>
          <a:lstStyle/>
          <a:p>
            <a:pPr algn="ctr"/>
            <a:r>
              <a:rPr lang="en-GB" dirty="0"/>
              <a:t>IN EXILE</a:t>
            </a:r>
          </a:p>
        </p:txBody>
      </p:sp>
      <p:sp>
        <p:nvSpPr>
          <p:cNvPr id="175" name="TextBox 174">
            <a:extLst>
              <a:ext uri="{FF2B5EF4-FFF2-40B4-BE49-F238E27FC236}">
                <a16:creationId xmlns:a16="http://schemas.microsoft.com/office/drawing/2014/main" id="{F7426CAF-509B-4ED5-B7FE-4B13D52E9E97}"/>
              </a:ext>
            </a:extLst>
          </p:cNvPr>
          <p:cNvSpPr txBox="1"/>
          <p:nvPr/>
        </p:nvSpPr>
        <p:spPr>
          <a:xfrm>
            <a:off x="11064552" y="5003884"/>
            <a:ext cx="1099837" cy="369332"/>
          </a:xfrm>
          <a:prstGeom prst="rect">
            <a:avLst/>
          </a:prstGeom>
          <a:noFill/>
        </p:spPr>
        <p:txBody>
          <a:bodyPr wrap="square" rtlCol="0">
            <a:spAutoFit/>
          </a:bodyPr>
          <a:lstStyle/>
          <a:p>
            <a:pPr algn="ctr"/>
            <a:r>
              <a:rPr lang="en-GB" dirty="0"/>
              <a:t>IN EXILE</a:t>
            </a:r>
          </a:p>
        </p:txBody>
      </p:sp>
    </p:spTree>
    <p:extLst>
      <p:ext uri="{BB962C8B-B14F-4D97-AF65-F5344CB8AC3E}">
        <p14:creationId xmlns:p14="http://schemas.microsoft.com/office/powerpoint/2010/main" val="2031417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structure of the old testament</a:t>
            </a:r>
          </a:p>
        </p:txBody>
      </p:sp>
      <p:sp>
        <p:nvSpPr>
          <p:cNvPr id="3" name="Content Placeholder 2"/>
          <p:cNvSpPr>
            <a:spLocks noGrp="1"/>
          </p:cNvSpPr>
          <p:nvPr>
            <p:ph idx="1"/>
          </p:nvPr>
        </p:nvSpPr>
        <p:spPr/>
        <p:txBody>
          <a:bodyPr>
            <a:normAutofit/>
          </a:bodyPr>
          <a:lstStyle/>
          <a:p>
            <a:r>
              <a:rPr lang="en-GB" dirty="0"/>
              <a:t>The last three books of history deal with the same subject material as the last three books of prophecy</a:t>
            </a:r>
          </a:p>
          <a:p>
            <a:pPr lvl="1"/>
            <a:r>
              <a:rPr lang="en-GB" dirty="0"/>
              <a:t>Ezra and Haggai deal with the House of God</a:t>
            </a:r>
          </a:p>
          <a:p>
            <a:pPr lvl="1"/>
            <a:r>
              <a:rPr lang="en-GB" dirty="0"/>
              <a:t>Nehemiah and Zechariah deal with the city of God</a:t>
            </a:r>
          </a:p>
          <a:p>
            <a:pPr lvl="1"/>
            <a:r>
              <a:rPr lang="en-GB" dirty="0"/>
              <a:t>Esther and Malachi deal with the people of God</a:t>
            </a:r>
          </a:p>
          <a:p>
            <a:r>
              <a:rPr lang="en-GB" dirty="0"/>
              <a:t>The five books of the major prophets are subdivided</a:t>
            </a:r>
          </a:p>
          <a:p>
            <a:pPr lvl="1"/>
            <a:r>
              <a:rPr lang="en-GB" dirty="0"/>
              <a:t>Isaiah and Jeremiah prophesy in the land of Judah</a:t>
            </a:r>
          </a:p>
          <a:p>
            <a:pPr lvl="1"/>
            <a:r>
              <a:rPr lang="en-GB" dirty="0"/>
              <a:t>Ezekiel and Daniel prophesy in Babylon</a:t>
            </a:r>
          </a:p>
          <a:p>
            <a:pPr lvl="1"/>
            <a:r>
              <a:rPr lang="en-GB" dirty="0"/>
              <a:t>They are separated by Lamentations which is a lament for the fall of Jerusalem</a:t>
            </a:r>
          </a:p>
          <a:p>
            <a:r>
              <a:rPr lang="en-GB" dirty="0"/>
              <a:t>The five books of Psalms reflect the five books of the law</a:t>
            </a:r>
          </a:p>
        </p:txBody>
      </p:sp>
    </p:spTree>
    <p:extLst>
      <p:ext uri="{BB962C8B-B14F-4D97-AF65-F5344CB8AC3E}">
        <p14:creationId xmlns:p14="http://schemas.microsoft.com/office/powerpoint/2010/main" val="287667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p:cNvSpPr>
          <p:nvPr/>
        </p:nvSpPr>
        <p:spPr>
          <a:xfrm>
            <a:off x="2476500" y="214290"/>
            <a:ext cx="7239000" cy="622422"/>
          </a:xfrm>
          <a:prstGeom prst="rect">
            <a:avLst/>
          </a:prstGeom>
        </p:spPr>
        <p:style>
          <a:lnRef idx="2">
            <a:schemeClr val="dk1">
              <a:shade val="50000"/>
            </a:schemeClr>
          </a:lnRef>
          <a:fillRef idx="1">
            <a:schemeClr val="dk1"/>
          </a:fillRef>
          <a:effectRef idx="0">
            <a:schemeClr val="dk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3200" dirty="0">
                <a:solidFill>
                  <a:schemeClr val="accent2"/>
                </a:solidFill>
              </a:rPr>
              <a:t>OLD TESTAMENT</a:t>
            </a:r>
          </a:p>
        </p:txBody>
      </p:sp>
      <p:sp>
        <p:nvSpPr>
          <p:cNvPr id="8" name="Rectangle 7"/>
          <p:cNvSpPr/>
          <p:nvPr/>
        </p:nvSpPr>
        <p:spPr>
          <a:xfrm>
            <a:off x="191344" y="2606659"/>
            <a:ext cx="270575" cy="218120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GENESIS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18" name="Rectangle 117">
            <a:extLst>
              <a:ext uri="{FF2B5EF4-FFF2-40B4-BE49-F238E27FC236}">
                <a16:creationId xmlns:a16="http://schemas.microsoft.com/office/drawing/2014/main" id="{9EEC4E54-DCFC-4A1D-A433-763BBAAE123D}"/>
              </a:ext>
            </a:extLst>
          </p:cNvPr>
          <p:cNvSpPr/>
          <p:nvPr/>
        </p:nvSpPr>
        <p:spPr>
          <a:xfrm>
            <a:off x="474381" y="2606659"/>
            <a:ext cx="270575" cy="218120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EXODUS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19" name="Rectangle 118">
            <a:extLst>
              <a:ext uri="{FF2B5EF4-FFF2-40B4-BE49-F238E27FC236}">
                <a16:creationId xmlns:a16="http://schemas.microsoft.com/office/drawing/2014/main" id="{949D7383-1C8F-4E67-B129-5E990944F3AA}"/>
              </a:ext>
            </a:extLst>
          </p:cNvPr>
          <p:cNvSpPr/>
          <p:nvPr/>
        </p:nvSpPr>
        <p:spPr>
          <a:xfrm>
            <a:off x="757417" y="2606659"/>
            <a:ext cx="270575" cy="218120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LEVITICUS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0" name="Rectangle 119">
            <a:extLst>
              <a:ext uri="{FF2B5EF4-FFF2-40B4-BE49-F238E27FC236}">
                <a16:creationId xmlns:a16="http://schemas.microsoft.com/office/drawing/2014/main" id="{DB1E8F32-C0FD-4BB2-BD7A-30CD14842653}"/>
              </a:ext>
            </a:extLst>
          </p:cNvPr>
          <p:cNvSpPr/>
          <p:nvPr/>
        </p:nvSpPr>
        <p:spPr>
          <a:xfrm>
            <a:off x="1040454" y="2606659"/>
            <a:ext cx="270575" cy="218120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NUMBERS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1" name="Rectangle 120">
            <a:extLst>
              <a:ext uri="{FF2B5EF4-FFF2-40B4-BE49-F238E27FC236}">
                <a16:creationId xmlns:a16="http://schemas.microsoft.com/office/drawing/2014/main" id="{AA0F711E-88A3-439A-AAE8-208B450E9047}"/>
              </a:ext>
            </a:extLst>
          </p:cNvPr>
          <p:cNvSpPr/>
          <p:nvPr/>
        </p:nvSpPr>
        <p:spPr>
          <a:xfrm>
            <a:off x="1323490" y="2606659"/>
            <a:ext cx="270575" cy="218120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DEUTERONOMY</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2" name="Rectangle 121">
            <a:extLst>
              <a:ext uri="{FF2B5EF4-FFF2-40B4-BE49-F238E27FC236}">
                <a16:creationId xmlns:a16="http://schemas.microsoft.com/office/drawing/2014/main" id="{CBCCA743-835C-4704-94F2-038931DB4589}"/>
              </a:ext>
            </a:extLst>
          </p:cNvPr>
          <p:cNvSpPr/>
          <p:nvPr/>
        </p:nvSpPr>
        <p:spPr>
          <a:xfrm>
            <a:off x="1606527"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JOSHUA</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3" name="Rectangle 122">
            <a:extLst>
              <a:ext uri="{FF2B5EF4-FFF2-40B4-BE49-F238E27FC236}">
                <a16:creationId xmlns:a16="http://schemas.microsoft.com/office/drawing/2014/main" id="{03FE2E82-7153-4E76-B317-CD8B3ADE8894}"/>
              </a:ext>
            </a:extLst>
          </p:cNvPr>
          <p:cNvSpPr/>
          <p:nvPr/>
        </p:nvSpPr>
        <p:spPr>
          <a:xfrm>
            <a:off x="1889563"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JUDGES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4" name="Rectangle 123">
            <a:extLst>
              <a:ext uri="{FF2B5EF4-FFF2-40B4-BE49-F238E27FC236}">
                <a16:creationId xmlns:a16="http://schemas.microsoft.com/office/drawing/2014/main" id="{EE9CD630-5BD9-4DAA-837B-050DD35A008A}"/>
              </a:ext>
            </a:extLst>
          </p:cNvPr>
          <p:cNvSpPr/>
          <p:nvPr/>
        </p:nvSpPr>
        <p:spPr>
          <a:xfrm>
            <a:off x="2172600"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RUTH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5" name="Rectangle 124">
            <a:extLst>
              <a:ext uri="{FF2B5EF4-FFF2-40B4-BE49-F238E27FC236}">
                <a16:creationId xmlns:a16="http://schemas.microsoft.com/office/drawing/2014/main" id="{D57D32AA-3BFE-4795-8105-551DAC1585C2}"/>
              </a:ext>
            </a:extLst>
          </p:cNvPr>
          <p:cNvSpPr/>
          <p:nvPr/>
        </p:nvSpPr>
        <p:spPr>
          <a:xfrm>
            <a:off x="2455637"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1 SAMUEL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6" name="Rectangle 125">
            <a:extLst>
              <a:ext uri="{FF2B5EF4-FFF2-40B4-BE49-F238E27FC236}">
                <a16:creationId xmlns:a16="http://schemas.microsoft.com/office/drawing/2014/main" id="{88B6BB72-91DA-4A90-9DCB-A0EE27EA3788}"/>
              </a:ext>
            </a:extLst>
          </p:cNvPr>
          <p:cNvSpPr/>
          <p:nvPr/>
        </p:nvSpPr>
        <p:spPr>
          <a:xfrm>
            <a:off x="2738673"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2 SAMUEL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7" name="Rectangle 126">
            <a:extLst>
              <a:ext uri="{FF2B5EF4-FFF2-40B4-BE49-F238E27FC236}">
                <a16:creationId xmlns:a16="http://schemas.microsoft.com/office/drawing/2014/main" id="{A13B88E3-33CE-410E-BB56-B5CC7273EBA8}"/>
              </a:ext>
            </a:extLst>
          </p:cNvPr>
          <p:cNvSpPr/>
          <p:nvPr/>
        </p:nvSpPr>
        <p:spPr>
          <a:xfrm>
            <a:off x="3021710"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1 KINGS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8" name="Rectangle 127">
            <a:extLst>
              <a:ext uri="{FF2B5EF4-FFF2-40B4-BE49-F238E27FC236}">
                <a16:creationId xmlns:a16="http://schemas.microsoft.com/office/drawing/2014/main" id="{9F511547-7598-42CA-A3E3-BB70B6DB6BD8}"/>
              </a:ext>
            </a:extLst>
          </p:cNvPr>
          <p:cNvSpPr/>
          <p:nvPr/>
        </p:nvSpPr>
        <p:spPr>
          <a:xfrm>
            <a:off x="3304746"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2 KINGS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9" name="Rectangle 128">
            <a:extLst>
              <a:ext uri="{FF2B5EF4-FFF2-40B4-BE49-F238E27FC236}">
                <a16:creationId xmlns:a16="http://schemas.microsoft.com/office/drawing/2014/main" id="{E4EC1F25-78C5-4275-B674-45B028BF1086}"/>
              </a:ext>
            </a:extLst>
          </p:cNvPr>
          <p:cNvSpPr/>
          <p:nvPr/>
        </p:nvSpPr>
        <p:spPr>
          <a:xfrm>
            <a:off x="3587783"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1 CHRONICLES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0" name="Rectangle 129">
            <a:extLst>
              <a:ext uri="{FF2B5EF4-FFF2-40B4-BE49-F238E27FC236}">
                <a16:creationId xmlns:a16="http://schemas.microsoft.com/office/drawing/2014/main" id="{89981F97-1861-4836-A221-23983FE54C9F}"/>
              </a:ext>
            </a:extLst>
          </p:cNvPr>
          <p:cNvSpPr/>
          <p:nvPr/>
        </p:nvSpPr>
        <p:spPr>
          <a:xfrm>
            <a:off x="3870819"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2 CHRONICLES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1" name="Rectangle 130">
            <a:extLst>
              <a:ext uri="{FF2B5EF4-FFF2-40B4-BE49-F238E27FC236}">
                <a16:creationId xmlns:a16="http://schemas.microsoft.com/office/drawing/2014/main" id="{1B461AA3-AA83-4C85-8758-5180EA09CCC7}"/>
              </a:ext>
            </a:extLst>
          </p:cNvPr>
          <p:cNvSpPr/>
          <p:nvPr/>
        </p:nvSpPr>
        <p:spPr>
          <a:xfrm>
            <a:off x="4153856" y="2606659"/>
            <a:ext cx="270575" cy="218120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EZRA</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2" name="Rectangle 131">
            <a:extLst>
              <a:ext uri="{FF2B5EF4-FFF2-40B4-BE49-F238E27FC236}">
                <a16:creationId xmlns:a16="http://schemas.microsoft.com/office/drawing/2014/main" id="{8A0B9DDF-4767-4317-8931-64661CAF6B91}"/>
              </a:ext>
            </a:extLst>
          </p:cNvPr>
          <p:cNvSpPr/>
          <p:nvPr/>
        </p:nvSpPr>
        <p:spPr>
          <a:xfrm>
            <a:off x="4436893" y="2606659"/>
            <a:ext cx="270575" cy="218120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NEHEMIAH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3" name="Rectangle 132">
            <a:extLst>
              <a:ext uri="{FF2B5EF4-FFF2-40B4-BE49-F238E27FC236}">
                <a16:creationId xmlns:a16="http://schemas.microsoft.com/office/drawing/2014/main" id="{7593FB51-0D87-44A5-84CF-AA8C904AF56E}"/>
              </a:ext>
            </a:extLst>
          </p:cNvPr>
          <p:cNvSpPr/>
          <p:nvPr/>
        </p:nvSpPr>
        <p:spPr>
          <a:xfrm>
            <a:off x="4719929" y="2606659"/>
            <a:ext cx="270575" cy="218120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 ESTHER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4" name="Rectangle 133">
            <a:extLst>
              <a:ext uri="{FF2B5EF4-FFF2-40B4-BE49-F238E27FC236}">
                <a16:creationId xmlns:a16="http://schemas.microsoft.com/office/drawing/2014/main" id="{83E605B2-1F0C-4F40-A21B-06A315F01DA2}"/>
              </a:ext>
            </a:extLst>
          </p:cNvPr>
          <p:cNvSpPr/>
          <p:nvPr/>
        </p:nvSpPr>
        <p:spPr>
          <a:xfrm>
            <a:off x="5070610" y="2606659"/>
            <a:ext cx="270575" cy="2181202"/>
          </a:xfrm>
          <a:prstGeom prst="rect">
            <a:avLst/>
          </a:prstGeom>
          <a:gradFill flip="none" rotWithShape="1">
            <a:gsLst>
              <a:gs pos="0">
                <a:schemeClr val="tx2">
                  <a:lumMod val="90000"/>
                  <a:shade val="30000"/>
                  <a:satMod val="115000"/>
                </a:schemeClr>
              </a:gs>
              <a:gs pos="50000">
                <a:schemeClr val="tx2">
                  <a:lumMod val="90000"/>
                  <a:shade val="67500"/>
                  <a:satMod val="115000"/>
                </a:schemeClr>
              </a:gs>
              <a:gs pos="100000">
                <a:schemeClr val="tx2">
                  <a:lumMod val="9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JOB</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5" name="Rectangle 134">
            <a:extLst>
              <a:ext uri="{FF2B5EF4-FFF2-40B4-BE49-F238E27FC236}">
                <a16:creationId xmlns:a16="http://schemas.microsoft.com/office/drawing/2014/main" id="{C84C6458-D458-477F-860A-A647D26D3D30}"/>
              </a:ext>
            </a:extLst>
          </p:cNvPr>
          <p:cNvSpPr/>
          <p:nvPr/>
        </p:nvSpPr>
        <p:spPr>
          <a:xfrm>
            <a:off x="5353646" y="2606659"/>
            <a:ext cx="270575" cy="2181202"/>
          </a:xfrm>
          <a:prstGeom prst="rect">
            <a:avLst/>
          </a:prstGeom>
          <a:gradFill flip="none" rotWithShape="1">
            <a:gsLst>
              <a:gs pos="0">
                <a:schemeClr val="tx2">
                  <a:lumMod val="90000"/>
                  <a:shade val="30000"/>
                  <a:satMod val="115000"/>
                </a:schemeClr>
              </a:gs>
              <a:gs pos="50000">
                <a:schemeClr val="tx2">
                  <a:lumMod val="90000"/>
                  <a:shade val="67500"/>
                  <a:satMod val="115000"/>
                </a:schemeClr>
              </a:gs>
              <a:gs pos="100000">
                <a:schemeClr val="tx2">
                  <a:lumMod val="9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PSALMS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6" name="Rectangle 135">
            <a:extLst>
              <a:ext uri="{FF2B5EF4-FFF2-40B4-BE49-F238E27FC236}">
                <a16:creationId xmlns:a16="http://schemas.microsoft.com/office/drawing/2014/main" id="{92EB7CB9-5EE9-415D-9F27-DDBFF10E77BC}"/>
              </a:ext>
            </a:extLst>
          </p:cNvPr>
          <p:cNvSpPr/>
          <p:nvPr/>
        </p:nvSpPr>
        <p:spPr>
          <a:xfrm>
            <a:off x="5636683" y="2606659"/>
            <a:ext cx="270575" cy="2181202"/>
          </a:xfrm>
          <a:prstGeom prst="rect">
            <a:avLst/>
          </a:prstGeom>
          <a:gradFill flip="none" rotWithShape="1">
            <a:gsLst>
              <a:gs pos="0">
                <a:schemeClr val="tx2">
                  <a:lumMod val="90000"/>
                  <a:shade val="30000"/>
                  <a:satMod val="115000"/>
                </a:schemeClr>
              </a:gs>
              <a:gs pos="50000">
                <a:schemeClr val="tx2">
                  <a:lumMod val="90000"/>
                  <a:shade val="67500"/>
                  <a:satMod val="115000"/>
                </a:schemeClr>
              </a:gs>
              <a:gs pos="100000">
                <a:schemeClr val="tx2">
                  <a:lumMod val="9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PROVERBS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7" name="Rectangle 136">
            <a:extLst>
              <a:ext uri="{FF2B5EF4-FFF2-40B4-BE49-F238E27FC236}">
                <a16:creationId xmlns:a16="http://schemas.microsoft.com/office/drawing/2014/main" id="{6D9A498D-A9E6-43AE-BC80-0CC89507764A}"/>
              </a:ext>
            </a:extLst>
          </p:cNvPr>
          <p:cNvSpPr/>
          <p:nvPr/>
        </p:nvSpPr>
        <p:spPr>
          <a:xfrm>
            <a:off x="5919719" y="2606659"/>
            <a:ext cx="270575" cy="2181202"/>
          </a:xfrm>
          <a:prstGeom prst="rect">
            <a:avLst/>
          </a:prstGeom>
          <a:gradFill flip="none" rotWithShape="1">
            <a:gsLst>
              <a:gs pos="0">
                <a:schemeClr val="tx2">
                  <a:lumMod val="90000"/>
                  <a:shade val="30000"/>
                  <a:satMod val="115000"/>
                </a:schemeClr>
              </a:gs>
              <a:gs pos="50000">
                <a:schemeClr val="tx2">
                  <a:lumMod val="90000"/>
                  <a:shade val="67500"/>
                  <a:satMod val="115000"/>
                </a:schemeClr>
              </a:gs>
              <a:gs pos="100000">
                <a:schemeClr val="tx2">
                  <a:lumMod val="9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ECCLESIASTES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8" name="Rectangle 137">
            <a:extLst>
              <a:ext uri="{FF2B5EF4-FFF2-40B4-BE49-F238E27FC236}">
                <a16:creationId xmlns:a16="http://schemas.microsoft.com/office/drawing/2014/main" id="{79956BA1-78CD-4FA0-A830-F82FCB4BC132}"/>
              </a:ext>
            </a:extLst>
          </p:cNvPr>
          <p:cNvSpPr/>
          <p:nvPr/>
        </p:nvSpPr>
        <p:spPr>
          <a:xfrm>
            <a:off x="6202756" y="2606659"/>
            <a:ext cx="270575" cy="2181202"/>
          </a:xfrm>
          <a:prstGeom prst="rect">
            <a:avLst/>
          </a:prstGeom>
          <a:gradFill flip="none" rotWithShape="1">
            <a:gsLst>
              <a:gs pos="0">
                <a:schemeClr val="tx2">
                  <a:lumMod val="90000"/>
                  <a:shade val="30000"/>
                  <a:satMod val="115000"/>
                </a:schemeClr>
              </a:gs>
              <a:gs pos="50000">
                <a:schemeClr val="tx2">
                  <a:lumMod val="90000"/>
                  <a:shade val="67500"/>
                  <a:satMod val="115000"/>
                </a:schemeClr>
              </a:gs>
              <a:gs pos="100000">
                <a:schemeClr val="tx2">
                  <a:lumMod val="9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SONG OF SOLOMON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9" name="Rectangle 138">
            <a:extLst>
              <a:ext uri="{FF2B5EF4-FFF2-40B4-BE49-F238E27FC236}">
                <a16:creationId xmlns:a16="http://schemas.microsoft.com/office/drawing/2014/main" id="{941A2A7E-AAE5-41D4-8CF6-78A30FDEA2C8}"/>
              </a:ext>
            </a:extLst>
          </p:cNvPr>
          <p:cNvSpPr/>
          <p:nvPr/>
        </p:nvSpPr>
        <p:spPr>
          <a:xfrm>
            <a:off x="6553436" y="2606659"/>
            <a:ext cx="270575" cy="2181202"/>
          </a:xfrm>
          <a:prstGeom prst="rect">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ISAIAH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0" name="Rectangle 139">
            <a:extLst>
              <a:ext uri="{FF2B5EF4-FFF2-40B4-BE49-F238E27FC236}">
                <a16:creationId xmlns:a16="http://schemas.microsoft.com/office/drawing/2014/main" id="{FBE79108-DF87-41BA-BB1C-48C36DF1A431}"/>
              </a:ext>
            </a:extLst>
          </p:cNvPr>
          <p:cNvSpPr/>
          <p:nvPr/>
        </p:nvSpPr>
        <p:spPr>
          <a:xfrm>
            <a:off x="6836473" y="2606659"/>
            <a:ext cx="270575" cy="2181202"/>
          </a:xfrm>
          <a:prstGeom prst="rect">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JEREMIAH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1" name="Rectangle 140">
            <a:extLst>
              <a:ext uri="{FF2B5EF4-FFF2-40B4-BE49-F238E27FC236}">
                <a16:creationId xmlns:a16="http://schemas.microsoft.com/office/drawing/2014/main" id="{BAC2D2AB-3C85-4CDF-8BB5-B0CEABBE76A5}"/>
              </a:ext>
            </a:extLst>
          </p:cNvPr>
          <p:cNvSpPr/>
          <p:nvPr/>
        </p:nvSpPr>
        <p:spPr>
          <a:xfrm>
            <a:off x="7248128" y="2606659"/>
            <a:ext cx="270575" cy="2181202"/>
          </a:xfrm>
          <a:prstGeom prst="rect">
            <a:avLst/>
          </a:prstGeom>
          <a:gradFill flip="none" rotWithShape="1">
            <a:gsLst>
              <a:gs pos="0">
                <a:schemeClr val="bg2">
                  <a:lumMod val="60000"/>
                  <a:lumOff val="40000"/>
                  <a:shade val="30000"/>
                  <a:satMod val="115000"/>
                </a:schemeClr>
              </a:gs>
              <a:gs pos="50000">
                <a:schemeClr val="bg2">
                  <a:lumMod val="60000"/>
                  <a:lumOff val="40000"/>
                  <a:shade val="67500"/>
                  <a:satMod val="115000"/>
                </a:schemeClr>
              </a:gs>
              <a:gs pos="100000">
                <a:schemeClr val="bg2">
                  <a:lumMod val="60000"/>
                  <a:lumOff val="4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tx1"/>
                </a:solidFill>
              </a:rPr>
              <a:t>LAMENTATIONS</a:t>
            </a:r>
            <a:endParaRPr kumimoji="0" lang="en-GB" sz="1600" b="0" i="0" u="none" strike="noStrike" kern="1200" cap="none" spc="0" normalizeH="0" baseline="0" noProof="0" dirty="0">
              <a:ln>
                <a:noFill/>
              </a:ln>
              <a:solidFill>
                <a:schemeClr val="tx1"/>
              </a:solidFill>
              <a:effectLst/>
              <a:uLnTx/>
              <a:uFillTx/>
              <a:latin typeface="Corbel"/>
            </a:endParaRPr>
          </a:p>
        </p:txBody>
      </p:sp>
      <p:sp>
        <p:nvSpPr>
          <p:cNvPr id="142" name="Rectangle 141">
            <a:extLst>
              <a:ext uri="{FF2B5EF4-FFF2-40B4-BE49-F238E27FC236}">
                <a16:creationId xmlns:a16="http://schemas.microsoft.com/office/drawing/2014/main" id="{FFE65850-FD52-40E5-89E0-645BF010E3C9}"/>
              </a:ext>
            </a:extLst>
          </p:cNvPr>
          <p:cNvSpPr/>
          <p:nvPr/>
        </p:nvSpPr>
        <p:spPr>
          <a:xfrm>
            <a:off x="7690578" y="2606659"/>
            <a:ext cx="270575" cy="2181202"/>
          </a:xfrm>
          <a:prstGeom prst="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EZEKIEL</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3" name="Rectangle 142">
            <a:extLst>
              <a:ext uri="{FF2B5EF4-FFF2-40B4-BE49-F238E27FC236}">
                <a16:creationId xmlns:a16="http://schemas.microsoft.com/office/drawing/2014/main" id="{FAEB71E9-EAAA-436D-A5A8-CD33ADCAB12C}"/>
              </a:ext>
            </a:extLst>
          </p:cNvPr>
          <p:cNvSpPr/>
          <p:nvPr/>
        </p:nvSpPr>
        <p:spPr>
          <a:xfrm>
            <a:off x="7973615" y="2606659"/>
            <a:ext cx="270575" cy="2181202"/>
          </a:xfrm>
          <a:prstGeom prst="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DANIEL</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4" name="Rectangle 143">
            <a:extLst>
              <a:ext uri="{FF2B5EF4-FFF2-40B4-BE49-F238E27FC236}">
                <a16:creationId xmlns:a16="http://schemas.microsoft.com/office/drawing/2014/main" id="{FDFA7815-28B7-4B62-9748-2697FCE1D47E}"/>
              </a:ext>
            </a:extLst>
          </p:cNvPr>
          <p:cNvSpPr/>
          <p:nvPr/>
        </p:nvSpPr>
        <p:spPr>
          <a:xfrm>
            <a:off x="8683704"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JOEL</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5" name="Rectangle 144">
            <a:extLst>
              <a:ext uri="{FF2B5EF4-FFF2-40B4-BE49-F238E27FC236}">
                <a16:creationId xmlns:a16="http://schemas.microsoft.com/office/drawing/2014/main" id="{2779E75B-F6AC-40BE-ACD5-58D3FDFB063B}"/>
              </a:ext>
            </a:extLst>
          </p:cNvPr>
          <p:cNvSpPr/>
          <p:nvPr/>
        </p:nvSpPr>
        <p:spPr>
          <a:xfrm>
            <a:off x="8966740"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AMOS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6" name="Rectangle 145">
            <a:extLst>
              <a:ext uri="{FF2B5EF4-FFF2-40B4-BE49-F238E27FC236}">
                <a16:creationId xmlns:a16="http://schemas.microsoft.com/office/drawing/2014/main" id="{25A6B80C-FDEB-4639-B46B-CB83FCC3AE7B}"/>
              </a:ext>
            </a:extLst>
          </p:cNvPr>
          <p:cNvSpPr/>
          <p:nvPr/>
        </p:nvSpPr>
        <p:spPr>
          <a:xfrm>
            <a:off x="9249777"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OBADIAH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7" name="Rectangle 146">
            <a:extLst>
              <a:ext uri="{FF2B5EF4-FFF2-40B4-BE49-F238E27FC236}">
                <a16:creationId xmlns:a16="http://schemas.microsoft.com/office/drawing/2014/main" id="{3D75DC8B-FF52-4573-B4DE-E4B94EB2BAA4}"/>
              </a:ext>
            </a:extLst>
          </p:cNvPr>
          <p:cNvSpPr/>
          <p:nvPr/>
        </p:nvSpPr>
        <p:spPr>
          <a:xfrm>
            <a:off x="9532814"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JONAH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8" name="Rectangle 147">
            <a:extLst>
              <a:ext uri="{FF2B5EF4-FFF2-40B4-BE49-F238E27FC236}">
                <a16:creationId xmlns:a16="http://schemas.microsoft.com/office/drawing/2014/main" id="{23B839B1-BF96-4CA0-B0C9-25B7F16EC5C1}"/>
              </a:ext>
            </a:extLst>
          </p:cNvPr>
          <p:cNvSpPr/>
          <p:nvPr/>
        </p:nvSpPr>
        <p:spPr>
          <a:xfrm>
            <a:off x="9815850"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MICAH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9" name="Rectangle 148">
            <a:extLst>
              <a:ext uri="{FF2B5EF4-FFF2-40B4-BE49-F238E27FC236}">
                <a16:creationId xmlns:a16="http://schemas.microsoft.com/office/drawing/2014/main" id="{4D072BB1-6F25-40B2-B3FE-DCA41A2440AB}"/>
              </a:ext>
            </a:extLst>
          </p:cNvPr>
          <p:cNvSpPr/>
          <p:nvPr/>
        </p:nvSpPr>
        <p:spPr>
          <a:xfrm>
            <a:off x="10098887"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NAHUM</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50" name="Rectangle 149">
            <a:extLst>
              <a:ext uri="{FF2B5EF4-FFF2-40B4-BE49-F238E27FC236}">
                <a16:creationId xmlns:a16="http://schemas.microsoft.com/office/drawing/2014/main" id="{BB1784A5-38F1-4123-ACCE-35E636D062AA}"/>
              </a:ext>
            </a:extLst>
          </p:cNvPr>
          <p:cNvSpPr/>
          <p:nvPr/>
        </p:nvSpPr>
        <p:spPr>
          <a:xfrm>
            <a:off x="10381923"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HABAKKUK</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51" name="Rectangle 150">
            <a:extLst>
              <a:ext uri="{FF2B5EF4-FFF2-40B4-BE49-F238E27FC236}">
                <a16:creationId xmlns:a16="http://schemas.microsoft.com/office/drawing/2014/main" id="{CB7EF8CA-4761-4834-92B8-DDD336378717}"/>
              </a:ext>
            </a:extLst>
          </p:cNvPr>
          <p:cNvSpPr/>
          <p:nvPr/>
        </p:nvSpPr>
        <p:spPr>
          <a:xfrm>
            <a:off x="10664960"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ZEPNANIAH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52" name="Rectangle 151">
            <a:extLst>
              <a:ext uri="{FF2B5EF4-FFF2-40B4-BE49-F238E27FC236}">
                <a16:creationId xmlns:a16="http://schemas.microsoft.com/office/drawing/2014/main" id="{437B9819-6E2D-4346-8C5E-77346764670F}"/>
              </a:ext>
            </a:extLst>
          </p:cNvPr>
          <p:cNvSpPr/>
          <p:nvPr/>
        </p:nvSpPr>
        <p:spPr>
          <a:xfrm>
            <a:off x="8400667" y="2606659"/>
            <a:ext cx="270575" cy="218120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latin typeface="Corbel"/>
              </a:rPr>
              <a:t>HOSEA</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53" name="Rectangle 152">
            <a:extLst>
              <a:ext uri="{FF2B5EF4-FFF2-40B4-BE49-F238E27FC236}">
                <a16:creationId xmlns:a16="http://schemas.microsoft.com/office/drawing/2014/main" id="{39C05473-2848-4688-82AF-3CA5F59E1B6C}"/>
              </a:ext>
            </a:extLst>
          </p:cNvPr>
          <p:cNvSpPr/>
          <p:nvPr/>
        </p:nvSpPr>
        <p:spPr>
          <a:xfrm>
            <a:off x="10947996" y="2606659"/>
            <a:ext cx="270575" cy="2181202"/>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HAGGAI</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54" name="Rectangle 153">
            <a:extLst>
              <a:ext uri="{FF2B5EF4-FFF2-40B4-BE49-F238E27FC236}">
                <a16:creationId xmlns:a16="http://schemas.microsoft.com/office/drawing/2014/main" id="{283BA8FE-FF7C-4340-BDB6-9E956C724DE1}"/>
              </a:ext>
            </a:extLst>
          </p:cNvPr>
          <p:cNvSpPr/>
          <p:nvPr/>
        </p:nvSpPr>
        <p:spPr>
          <a:xfrm>
            <a:off x="11231033" y="2606659"/>
            <a:ext cx="270575" cy="2181202"/>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ZECHARIAH</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55" name="Rectangle 154">
            <a:extLst>
              <a:ext uri="{FF2B5EF4-FFF2-40B4-BE49-F238E27FC236}">
                <a16:creationId xmlns:a16="http://schemas.microsoft.com/office/drawing/2014/main" id="{2E628D9C-A89D-48A2-BC6F-D2297D99DC2D}"/>
              </a:ext>
            </a:extLst>
          </p:cNvPr>
          <p:cNvSpPr/>
          <p:nvPr/>
        </p:nvSpPr>
        <p:spPr>
          <a:xfrm>
            <a:off x="11514057" y="2606659"/>
            <a:ext cx="270575" cy="2181202"/>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MALACHI</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6" name="TextBox 5">
            <a:extLst>
              <a:ext uri="{FF2B5EF4-FFF2-40B4-BE49-F238E27FC236}">
                <a16:creationId xmlns:a16="http://schemas.microsoft.com/office/drawing/2014/main" id="{630B1432-4F6D-4E01-A8B9-DB1F942E37E4}"/>
              </a:ext>
            </a:extLst>
          </p:cNvPr>
          <p:cNvSpPr txBox="1"/>
          <p:nvPr/>
        </p:nvSpPr>
        <p:spPr>
          <a:xfrm>
            <a:off x="335361" y="2195572"/>
            <a:ext cx="1420443" cy="369332"/>
          </a:xfrm>
          <a:prstGeom prst="rect">
            <a:avLst/>
          </a:prstGeom>
          <a:noFill/>
        </p:spPr>
        <p:txBody>
          <a:bodyPr wrap="square" rtlCol="0">
            <a:spAutoFit/>
          </a:bodyPr>
          <a:lstStyle/>
          <a:p>
            <a:pPr algn="ctr"/>
            <a:r>
              <a:rPr lang="en-GB" dirty="0"/>
              <a:t>THE LAW</a:t>
            </a:r>
          </a:p>
        </p:txBody>
      </p:sp>
      <p:sp>
        <p:nvSpPr>
          <p:cNvPr id="157" name="TextBox 156">
            <a:extLst>
              <a:ext uri="{FF2B5EF4-FFF2-40B4-BE49-F238E27FC236}">
                <a16:creationId xmlns:a16="http://schemas.microsoft.com/office/drawing/2014/main" id="{F15AF154-FE36-4099-82A9-BA3FD27E76AB}"/>
              </a:ext>
            </a:extLst>
          </p:cNvPr>
          <p:cNvSpPr txBox="1"/>
          <p:nvPr/>
        </p:nvSpPr>
        <p:spPr>
          <a:xfrm>
            <a:off x="1829739" y="2195572"/>
            <a:ext cx="3402165" cy="369332"/>
          </a:xfrm>
          <a:prstGeom prst="rect">
            <a:avLst/>
          </a:prstGeom>
          <a:noFill/>
        </p:spPr>
        <p:txBody>
          <a:bodyPr wrap="square" rtlCol="0">
            <a:spAutoFit/>
          </a:bodyPr>
          <a:lstStyle/>
          <a:p>
            <a:pPr algn="ctr"/>
            <a:r>
              <a:rPr lang="en-GB" dirty="0"/>
              <a:t>NATIONAL HISTORY</a:t>
            </a:r>
          </a:p>
        </p:txBody>
      </p:sp>
      <p:sp>
        <p:nvSpPr>
          <p:cNvPr id="158" name="TextBox 157">
            <a:extLst>
              <a:ext uri="{FF2B5EF4-FFF2-40B4-BE49-F238E27FC236}">
                <a16:creationId xmlns:a16="http://schemas.microsoft.com/office/drawing/2014/main" id="{B7E4786B-728F-4C8F-A627-4C01F60EC818}"/>
              </a:ext>
            </a:extLst>
          </p:cNvPr>
          <p:cNvSpPr txBox="1"/>
          <p:nvPr/>
        </p:nvSpPr>
        <p:spPr>
          <a:xfrm>
            <a:off x="5015876" y="2195572"/>
            <a:ext cx="1420443" cy="369332"/>
          </a:xfrm>
          <a:prstGeom prst="rect">
            <a:avLst/>
          </a:prstGeom>
          <a:noFill/>
        </p:spPr>
        <p:txBody>
          <a:bodyPr wrap="square" rtlCol="0">
            <a:spAutoFit/>
          </a:bodyPr>
          <a:lstStyle/>
          <a:p>
            <a:pPr algn="ctr"/>
            <a:r>
              <a:rPr lang="en-GB" dirty="0"/>
              <a:t>POETRY</a:t>
            </a:r>
          </a:p>
        </p:txBody>
      </p:sp>
      <p:sp>
        <p:nvSpPr>
          <p:cNvPr id="159" name="TextBox 158">
            <a:extLst>
              <a:ext uri="{FF2B5EF4-FFF2-40B4-BE49-F238E27FC236}">
                <a16:creationId xmlns:a16="http://schemas.microsoft.com/office/drawing/2014/main" id="{19C52F0A-FC97-4C64-87FD-52016F11C439}"/>
              </a:ext>
            </a:extLst>
          </p:cNvPr>
          <p:cNvSpPr txBox="1"/>
          <p:nvPr/>
        </p:nvSpPr>
        <p:spPr>
          <a:xfrm flipH="1">
            <a:off x="6672064" y="2195572"/>
            <a:ext cx="1420444" cy="369332"/>
          </a:xfrm>
          <a:prstGeom prst="rect">
            <a:avLst/>
          </a:prstGeom>
          <a:noFill/>
        </p:spPr>
        <p:txBody>
          <a:bodyPr wrap="square" rtlCol="0">
            <a:spAutoFit/>
          </a:bodyPr>
          <a:lstStyle/>
          <a:p>
            <a:pPr algn="ctr"/>
            <a:r>
              <a:rPr lang="en-GB" dirty="0"/>
              <a:t>MAJOR</a:t>
            </a:r>
          </a:p>
        </p:txBody>
      </p:sp>
      <p:sp>
        <p:nvSpPr>
          <p:cNvPr id="160" name="TextBox 159">
            <a:extLst>
              <a:ext uri="{FF2B5EF4-FFF2-40B4-BE49-F238E27FC236}">
                <a16:creationId xmlns:a16="http://schemas.microsoft.com/office/drawing/2014/main" id="{FD1ED278-F1D4-4C62-BDB0-BE1E4BDA55A8}"/>
              </a:ext>
            </a:extLst>
          </p:cNvPr>
          <p:cNvSpPr txBox="1"/>
          <p:nvPr/>
        </p:nvSpPr>
        <p:spPr>
          <a:xfrm>
            <a:off x="8400256" y="2195572"/>
            <a:ext cx="3402165" cy="369332"/>
          </a:xfrm>
          <a:prstGeom prst="rect">
            <a:avLst/>
          </a:prstGeom>
          <a:noFill/>
        </p:spPr>
        <p:txBody>
          <a:bodyPr wrap="square" rtlCol="0">
            <a:spAutoFit/>
          </a:bodyPr>
          <a:lstStyle/>
          <a:p>
            <a:pPr algn="ctr"/>
            <a:r>
              <a:rPr lang="en-GB" dirty="0"/>
              <a:t>MINOR PROPHETS</a:t>
            </a:r>
          </a:p>
        </p:txBody>
      </p:sp>
      <p:sp>
        <p:nvSpPr>
          <p:cNvPr id="161" name="TextBox 160">
            <a:extLst>
              <a:ext uri="{FF2B5EF4-FFF2-40B4-BE49-F238E27FC236}">
                <a16:creationId xmlns:a16="http://schemas.microsoft.com/office/drawing/2014/main" id="{2B975A28-B692-4F04-9D56-5E44AE389DA2}"/>
              </a:ext>
            </a:extLst>
          </p:cNvPr>
          <p:cNvSpPr txBox="1"/>
          <p:nvPr/>
        </p:nvSpPr>
        <p:spPr>
          <a:xfrm>
            <a:off x="335360" y="1700808"/>
            <a:ext cx="1420443" cy="369332"/>
          </a:xfrm>
          <a:prstGeom prst="rect">
            <a:avLst/>
          </a:prstGeom>
          <a:noFill/>
        </p:spPr>
        <p:txBody>
          <a:bodyPr wrap="square" rtlCol="0">
            <a:spAutoFit/>
          </a:bodyPr>
          <a:lstStyle/>
          <a:p>
            <a:pPr algn="ctr"/>
            <a:r>
              <a:rPr lang="en-GB" dirty="0"/>
              <a:t>FIVE</a:t>
            </a:r>
          </a:p>
        </p:txBody>
      </p:sp>
      <p:sp>
        <p:nvSpPr>
          <p:cNvPr id="162" name="TextBox 161">
            <a:extLst>
              <a:ext uri="{FF2B5EF4-FFF2-40B4-BE49-F238E27FC236}">
                <a16:creationId xmlns:a16="http://schemas.microsoft.com/office/drawing/2014/main" id="{3FC6812D-5B0A-4DED-9E72-3889DA8BFFD8}"/>
              </a:ext>
            </a:extLst>
          </p:cNvPr>
          <p:cNvSpPr txBox="1"/>
          <p:nvPr/>
        </p:nvSpPr>
        <p:spPr>
          <a:xfrm>
            <a:off x="1829738" y="1700808"/>
            <a:ext cx="3402165" cy="369332"/>
          </a:xfrm>
          <a:prstGeom prst="rect">
            <a:avLst/>
          </a:prstGeom>
          <a:noFill/>
        </p:spPr>
        <p:txBody>
          <a:bodyPr wrap="square" rtlCol="0">
            <a:spAutoFit/>
          </a:bodyPr>
          <a:lstStyle/>
          <a:p>
            <a:pPr algn="ctr"/>
            <a:r>
              <a:rPr lang="en-GB" dirty="0"/>
              <a:t>TWELVE</a:t>
            </a:r>
          </a:p>
        </p:txBody>
      </p:sp>
      <p:sp>
        <p:nvSpPr>
          <p:cNvPr id="163" name="TextBox 162">
            <a:extLst>
              <a:ext uri="{FF2B5EF4-FFF2-40B4-BE49-F238E27FC236}">
                <a16:creationId xmlns:a16="http://schemas.microsoft.com/office/drawing/2014/main" id="{8DF29BF8-05F2-4D99-B2FE-186B51AAC9A8}"/>
              </a:ext>
            </a:extLst>
          </p:cNvPr>
          <p:cNvSpPr txBox="1"/>
          <p:nvPr/>
        </p:nvSpPr>
        <p:spPr>
          <a:xfrm>
            <a:off x="4963585" y="1700808"/>
            <a:ext cx="1420443" cy="369332"/>
          </a:xfrm>
          <a:prstGeom prst="rect">
            <a:avLst/>
          </a:prstGeom>
          <a:noFill/>
        </p:spPr>
        <p:txBody>
          <a:bodyPr wrap="square" rtlCol="0">
            <a:spAutoFit/>
          </a:bodyPr>
          <a:lstStyle/>
          <a:p>
            <a:pPr algn="ctr"/>
            <a:r>
              <a:rPr lang="en-GB" dirty="0"/>
              <a:t>FIVE</a:t>
            </a:r>
          </a:p>
        </p:txBody>
      </p:sp>
      <p:sp>
        <p:nvSpPr>
          <p:cNvPr id="164" name="TextBox 163">
            <a:extLst>
              <a:ext uri="{FF2B5EF4-FFF2-40B4-BE49-F238E27FC236}">
                <a16:creationId xmlns:a16="http://schemas.microsoft.com/office/drawing/2014/main" id="{9B83FE7D-D005-4E5F-AE4C-0B6389AB1E68}"/>
              </a:ext>
            </a:extLst>
          </p:cNvPr>
          <p:cNvSpPr txBox="1"/>
          <p:nvPr/>
        </p:nvSpPr>
        <p:spPr>
          <a:xfrm flipH="1">
            <a:off x="6672064" y="1700808"/>
            <a:ext cx="1420444" cy="369332"/>
          </a:xfrm>
          <a:prstGeom prst="rect">
            <a:avLst/>
          </a:prstGeom>
          <a:noFill/>
        </p:spPr>
        <p:txBody>
          <a:bodyPr wrap="square" rtlCol="0">
            <a:spAutoFit/>
          </a:bodyPr>
          <a:lstStyle/>
          <a:p>
            <a:pPr algn="ctr"/>
            <a:r>
              <a:rPr lang="en-GB" dirty="0"/>
              <a:t>FIVE</a:t>
            </a:r>
          </a:p>
        </p:txBody>
      </p:sp>
      <p:sp>
        <p:nvSpPr>
          <p:cNvPr id="165" name="TextBox 164">
            <a:extLst>
              <a:ext uri="{FF2B5EF4-FFF2-40B4-BE49-F238E27FC236}">
                <a16:creationId xmlns:a16="http://schemas.microsoft.com/office/drawing/2014/main" id="{EA3BC93B-CE14-4B9D-ABC6-91C6EECFEFE1}"/>
              </a:ext>
            </a:extLst>
          </p:cNvPr>
          <p:cNvSpPr txBox="1"/>
          <p:nvPr/>
        </p:nvSpPr>
        <p:spPr>
          <a:xfrm>
            <a:off x="8328248" y="1700808"/>
            <a:ext cx="3402165" cy="369332"/>
          </a:xfrm>
          <a:prstGeom prst="rect">
            <a:avLst/>
          </a:prstGeom>
          <a:noFill/>
        </p:spPr>
        <p:txBody>
          <a:bodyPr wrap="square" rtlCol="0">
            <a:spAutoFit/>
          </a:bodyPr>
          <a:lstStyle/>
          <a:p>
            <a:pPr algn="ctr"/>
            <a:r>
              <a:rPr lang="en-GB" dirty="0"/>
              <a:t>TWELVE</a:t>
            </a:r>
          </a:p>
        </p:txBody>
      </p:sp>
      <p:sp>
        <p:nvSpPr>
          <p:cNvPr id="166" name="TextBox 165">
            <a:extLst>
              <a:ext uri="{FF2B5EF4-FFF2-40B4-BE49-F238E27FC236}">
                <a16:creationId xmlns:a16="http://schemas.microsoft.com/office/drawing/2014/main" id="{5CBF65C7-15DA-49C0-AAEF-A3BC6261B861}"/>
              </a:ext>
            </a:extLst>
          </p:cNvPr>
          <p:cNvSpPr txBox="1"/>
          <p:nvPr/>
        </p:nvSpPr>
        <p:spPr>
          <a:xfrm>
            <a:off x="263352" y="1268760"/>
            <a:ext cx="4608512" cy="369332"/>
          </a:xfrm>
          <a:prstGeom prst="rect">
            <a:avLst/>
          </a:prstGeom>
          <a:noFill/>
        </p:spPr>
        <p:txBody>
          <a:bodyPr wrap="square" rtlCol="0">
            <a:spAutoFit/>
          </a:bodyPr>
          <a:lstStyle/>
          <a:p>
            <a:pPr algn="ctr"/>
            <a:r>
              <a:rPr lang="en-GB" dirty="0"/>
              <a:t>SEVENTEEN HISTORY</a:t>
            </a:r>
          </a:p>
        </p:txBody>
      </p:sp>
      <p:sp>
        <p:nvSpPr>
          <p:cNvPr id="167" name="TextBox 166">
            <a:extLst>
              <a:ext uri="{FF2B5EF4-FFF2-40B4-BE49-F238E27FC236}">
                <a16:creationId xmlns:a16="http://schemas.microsoft.com/office/drawing/2014/main" id="{9A6A8FF8-1677-4221-B54B-1C1F971DB6AC}"/>
              </a:ext>
            </a:extLst>
          </p:cNvPr>
          <p:cNvSpPr txBox="1"/>
          <p:nvPr/>
        </p:nvSpPr>
        <p:spPr>
          <a:xfrm>
            <a:off x="4727848" y="1268760"/>
            <a:ext cx="1872204" cy="369332"/>
          </a:xfrm>
          <a:prstGeom prst="rect">
            <a:avLst/>
          </a:prstGeom>
          <a:noFill/>
        </p:spPr>
        <p:txBody>
          <a:bodyPr wrap="square" rtlCol="0">
            <a:spAutoFit/>
          </a:bodyPr>
          <a:lstStyle/>
          <a:p>
            <a:pPr algn="ctr"/>
            <a:r>
              <a:rPr lang="en-GB" dirty="0"/>
              <a:t>FIVE POETRY</a:t>
            </a:r>
          </a:p>
        </p:txBody>
      </p:sp>
      <p:sp>
        <p:nvSpPr>
          <p:cNvPr id="168" name="TextBox 167">
            <a:extLst>
              <a:ext uri="{FF2B5EF4-FFF2-40B4-BE49-F238E27FC236}">
                <a16:creationId xmlns:a16="http://schemas.microsoft.com/office/drawing/2014/main" id="{54C8A918-803E-46F2-8E01-C2FA6CF3D21E}"/>
              </a:ext>
            </a:extLst>
          </p:cNvPr>
          <p:cNvSpPr txBox="1"/>
          <p:nvPr/>
        </p:nvSpPr>
        <p:spPr>
          <a:xfrm>
            <a:off x="6824011" y="1268760"/>
            <a:ext cx="5104637" cy="369332"/>
          </a:xfrm>
          <a:prstGeom prst="rect">
            <a:avLst/>
          </a:prstGeom>
          <a:noFill/>
        </p:spPr>
        <p:txBody>
          <a:bodyPr wrap="square" rtlCol="0">
            <a:spAutoFit/>
          </a:bodyPr>
          <a:lstStyle/>
          <a:p>
            <a:pPr algn="ctr"/>
            <a:r>
              <a:rPr lang="en-GB" dirty="0"/>
              <a:t>SEVENTEEN PROPHECY</a:t>
            </a:r>
          </a:p>
        </p:txBody>
      </p:sp>
      <p:sp>
        <p:nvSpPr>
          <p:cNvPr id="170" name="TextBox 169">
            <a:extLst>
              <a:ext uri="{FF2B5EF4-FFF2-40B4-BE49-F238E27FC236}">
                <a16:creationId xmlns:a16="http://schemas.microsoft.com/office/drawing/2014/main" id="{6295446D-43B2-4784-908B-9183643032DB}"/>
              </a:ext>
            </a:extLst>
          </p:cNvPr>
          <p:cNvSpPr txBox="1"/>
          <p:nvPr/>
        </p:nvSpPr>
        <p:spPr>
          <a:xfrm>
            <a:off x="5371323" y="5291916"/>
            <a:ext cx="1516765" cy="369332"/>
          </a:xfrm>
          <a:prstGeom prst="rect">
            <a:avLst/>
          </a:prstGeom>
          <a:noFill/>
        </p:spPr>
        <p:txBody>
          <a:bodyPr wrap="square" rtlCol="0">
            <a:spAutoFit/>
          </a:bodyPr>
          <a:lstStyle/>
          <a:p>
            <a:pPr algn="ctr"/>
            <a:r>
              <a:rPr lang="en-GB" dirty="0"/>
              <a:t>IN THE LAND</a:t>
            </a:r>
          </a:p>
        </p:txBody>
      </p:sp>
      <p:sp>
        <p:nvSpPr>
          <p:cNvPr id="173" name="TextBox 172">
            <a:extLst>
              <a:ext uri="{FF2B5EF4-FFF2-40B4-BE49-F238E27FC236}">
                <a16:creationId xmlns:a16="http://schemas.microsoft.com/office/drawing/2014/main" id="{CC89060E-4D7A-4B0F-A2B7-417C18820718}"/>
              </a:ext>
            </a:extLst>
          </p:cNvPr>
          <p:cNvSpPr txBox="1"/>
          <p:nvPr/>
        </p:nvSpPr>
        <p:spPr>
          <a:xfrm>
            <a:off x="6096000" y="6011996"/>
            <a:ext cx="2736304" cy="369332"/>
          </a:xfrm>
          <a:prstGeom prst="rect">
            <a:avLst/>
          </a:prstGeom>
          <a:noFill/>
        </p:spPr>
        <p:txBody>
          <a:bodyPr wrap="square" rtlCol="0">
            <a:spAutoFit/>
          </a:bodyPr>
          <a:lstStyle/>
          <a:p>
            <a:pPr algn="ctr"/>
            <a:r>
              <a:rPr lang="en-GB" dirty="0"/>
              <a:t>THE FALL OF JERUSALEM</a:t>
            </a:r>
          </a:p>
        </p:txBody>
      </p:sp>
      <p:sp>
        <p:nvSpPr>
          <p:cNvPr id="175" name="TextBox 174">
            <a:extLst>
              <a:ext uri="{FF2B5EF4-FFF2-40B4-BE49-F238E27FC236}">
                <a16:creationId xmlns:a16="http://schemas.microsoft.com/office/drawing/2014/main" id="{F7426CAF-509B-4ED5-B7FE-4B13D52E9E97}"/>
              </a:ext>
            </a:extLst>
          </p:cNvPr>
          <p:cNvSpPr txBox="1"/>
          <p:nvPr/>
        </p:nvSpPr>
        <p:spPr>
          <a:xfrm>
            <a:off x="8164515" y="5291916"/>
            <a:ext cx="1099837" cy="369332"/>
          </a:xfrm>
          <a:prstGeom prst="rect">
            <a:avLst/>
          </a:prstGeom>
          <a:noFill/>
        </p:spPr>
        <p:txBody>
          <a:bodyPr wrap="square" rtlCol="0">
            <a:spAutoFit/>
          </a:bodyPr>
          <a:lstStyle/>
          <a:p>
            <a:pPr algn="ctr"/>
            <a:r>
              <a:rPr lang="en-GB" dirty="0"/>
              <a:t>IN EXILE</a:t>
            </a:r>
          </a:p>
        </p:txBody>
      </p:sp>
      <p:cxnSp>
        <p:nvCxnSpPr>
          <p:cNvPr id="3" name="Straight Arrow Connector 2">
            <a:extLst>
              <a:ext uri="{FF2B5EF4-FFF2-40B4-BE49-F238E27FC236}">
                <a16:creationId xmlns:a16="http://schemas.microsoft.com/office/drawing/2014/main" id="{C010DEC4-5FE1-4F8E-83EA-611C5C88EF37}"/>
              </a:ext>
            </a:extLst>
          </p:cNvPr>
          <p:cNvCxnSpPr>
            <a:stCxn id="170" idx="0"/>
            <a:endCxn id="139" idx="2"/>
          </p:cNvCxnSpPr>
          <p:nvPr/>
        </p:nvCxnSpPr>
        <p:spPr>
          <a:xfrm flipV="1">
            <a:off x="6129706" y="4787861"/>
            <a:ext cx="576000" cy="504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54BED501-82AC-4FE3-BD1B-0C27231A1C63}"/>
              </a:ext>
            </a:extLst>
          </p:cNvPr>
          <p:cNvCxnSpPr>
            <a:cxnSpLocks/>
            <a:stCxn id="175" idx="0"/>
            <a:endCxn id="143" idx="2"/>
          </p:cNvCxnSpPr>
          <p:nvPr/>
        </p:nvCxnSpPr>
        <p:spPr>
          <a:xfrm flipH="1" flipV="1">
            <a:off x="8108903" y="4787861"/>
            <a:ext cx="605531" cy="5040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2E44716E-549F-43B8-B858-DAD36887DCC7}"/>
              </a:ext>
            </a:extLst>
          </p:cNvPr>
          <p:cNvCxnSpPr>
            <a:cxnSpLocks/>
            <a:stCxn id="173" idx="0"/>
          </p:cNvCxnSpPr>
          <p:nvPr/>
        </p:nvCxnSpPr>
        <p:spPr>
          <a:xfrm flipH="1" flipV="1">
            <a:off x="7407186" y="4787862"/>
            <a:ext cx="36000" cy="12241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2640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structure of the new testament</a:t>
            </a:r>
          </a:p>
        </p:txBody>
      </p:sp>
      <p:sp>
        <p:nvSpPr>
          <p:cNvPr id="3" name="Content Placeholder 2"/>
          <p:cNvSpPr>
            <a:spLocks noGrp="1"/>
          </p:cNvSpPr>
          <p:nvPr>
            <p:ph idx="1"/>
          </p:nvPr>
        </p:nvSpPr>
        <p:spPr>
          <a:xfrm>
            <a:off x="651933" y="1628800"/>
            <a:ext cx="9652000" cy="5131952"/>
          </a:xfrm>
        </p:spPr>
        <p:txBody>
          <a:bodyPr>
            <a:normAutofit lnSpcReduction="10000"/>
          </a:bodyPr>
          <a:lstStyle/>
          <a:p>
            <a:r>
              <a:rPr lang="en-GB" dirty="0"/>
              <a:t>The twenty-seven books of the New Testament also have a clear arrangement</a:t>
            </a:r>
          </a:p>
          <a:p>
            <a:r>
              <a:rPr lang="en-GB" dirty="0"/>
              <a:t>Four gospels give a comprehensive picture of Christ</a:t>
            </a:r>
          </a:p>
          <a:p>
            <a:pPr lvl="1"/>
            <a:r>
              <a:rPr lang="en-GB" dirty="0"/>
              <a:t>These contain the historical facts of the gospel</a:t>
            </a:r>
          </a:p>
          <a:p>
            <a:r>
              <a:rPr lang="en-GB" dirty="0"/>
              <a:t>The book of Acts tells of the growth and expansion of the Church from Jerusalem to Rome</a:t>
            </a:r>
          </a:p>
          <a:p>
            <a:pPr lvl="1"/>
            <a:r>
              <a:rPr lang="en-GB" dirty="0"/>
              <a:t>It contains the historical record of the experience of the gospel</a:t>
            </a:r>
          </a:p>
          <a:p>
            <a:r>
              <a:rPr lang="en-GB" dirty="0"/>
              <a:t>The twenty-one letters are subdivided into nine Church letters, four pastoral letters and eight general letters</a:t>
            </a:r>
          </a:p>
          <a:p>
            <a:pPr lvl="1"/>
            <a:r>
              <a:rPr lang="en-GB" dirty="0"/>
              <a:t>These give the exposition of the gospel to gentile churches, individuals and exposition of the gospel to the Jewish Christians</a:t>
            </a:r>
          </a:p>
          <a:p>
            <a:r>
              <a:rPr lang="en-GB" dirty="0"/>
              <a:t>Revelation is the single book of prophecy in the NT</a:t>
            </a:r>
          </a:p>
        </p:txBody>
      </p:sp>
    </p:spTree>
    <p:extLst>
      <p:ext uri="{BB962C8B-B14F-4D97-AF65-F5344CB8AC3E}">
        <p14:creationId xmlns:p14="http://schemas.microsoft.com/office/powerpoint/2010/main" val="58974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p:cNvSpPr>
          <p:nvPr/>
        </p:nvSpPr>
        <p:spPr>
          <a:xfrm>
            <a:off x="2476500" y="214290"/>
            <a:ext cx="7239000" cy="622422"/>
          </a:xfrm>
          <a:prstGeom prst="rect">
            <a:avLst/>
          </a:prstGeom>
        </p:spPr>
        <p:style>
          <a:lnRef idx="2">
            <a:schemeClr val="dk1">
              <a:shade val="50000"/>
            </a:schemeClr>
          </a:lnRef>
          <a:fillRef idx="1">
            <a:schemeClr val="dk1"/>
          </a:fillRef>
          <a:effectRef idx="0">
            <a:schemeClr val="dk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3200" dirty="0">
                <a:solidFill>
                  <a:schemeClr val="accent2"/>
                </a:solidFill>
              </a:rPr>
              <a:t>NEW TESTAMENT</a:t>
            </a:r>
          </a:p>
        </p:txBody>
      </p:sp>
      <p:grpSp>
        <p:nvGrpSpPr>
          <p:cNvPr id="19" name="Group 18">
            <a:extLst>
              <a:ext uri="{FF2B5EF4-FFF2-40B4-BE49-F238E27FC236}">
                <a16:creationId xmlns:a16="http://schemas.microsoft.com/office/drawing/2014/main" id="{C5F55444-E731-47E8-B99A-5B9C6A66121F}"/>
              </a:ext>
            </a:extLst>
          </p:cNvPr>
          <p:cNvGrpSpPr/>
          <p:nvPr/>
        </p:nvGrpSpPr>
        <p:grpSpPr>
          <a:xfrm>
            <a:off x="191344" y="1167687"/>
            <a:ext cx="11809312" cy="5366368"/>
            <a:chOff x="191344" y="1167687"/>
            <a:chExt cx="11809312" cy="5366368"/>
          </a:xfrm>
        </p:grpSpPr>
        <p:sp>
          <p:nvSpPr>
            <p:cNvPr id="169" name="TextBox 168">
              <a:extLst>
                <a:ext uri="{FF2B5EF4-FFF2-40B4-BE49-F238E27FC236}">
                  <a16:creationId xmlns:a16="http://schemas.microsoft.com/office/drawing/2014/main" id="{1D1B5BDC-276C-4777-A624-72A1A68C1222}"/>
                </a:ext>
              </a:extLst>
            </p:cNvPr>
            <p:cNvSpPr txBox="1"/>
            <p:nvPr/>
          </p:nvSpPr>
          <p:spPr>
            <a:xfrm>
              <a:off x="191344" y="5003884"/>
              <a:ext cx="1564459" cy="584775"/>
            </a:xfrm>
            <a:prstGeom prst="rect">
              <a:avLst/>
            </a:prstGeom>
            <a:noFill/>
            <a:ln>
              <a:solidFill>
                <a:schemeClr val="tx1">
                  <a:lumMod val="95000"/>
                </a:schemeClr>
              </a:solidFill>
            </a:ln>
          </p:spPr>
          <p:txBody>
            <a:bodyPr wrap="square" rtlCol="0">
              <a:spAutoFit/>
            </a:bodyPr>
            <a:lstStyle/>
            <a:p>
              <a:pPr algn="ctr"/>
              <a:r>
                <a:rPr lang="en-GB" sz="1600" dirty="0"/>
                <a:t>THE FACTS OF THE GOSPEL</a:t>
              </a:r>
            </a:p>
          </p:txBody>
        </p:sp>
        <p:sp>
          <p:nvSpPr>
            <p:cNvPr id="170" name="TextBox 169">
              <a:extLst>
                <a:ext uri="{FF2B5EF4-FFF2-40B4-BE49-F238E27FC236}">
                  <a16:creationId xmlns:a16="http://schemas.microsoft.com/office/drawing/2014/main" id="{6295446D-43B2-4784-908B-9183643032DB}"/>
                </a:ext>
              </a:extLst>
            </p:cNvPr>
            <p:cNvSpPr txBox="1"/>
            <p:nvPr/>
          </p:nvSpPr>
          <p:spPr>
            <a:xfrm>
              <a:off x="911424" y="5949280"/>
              <a:ext cx="2547929" cy="584775"/>
            </a:xfrm>
            <a:prstGeom prst="rect">
              <a:avLst/>
            </a:prstGeom>
            <a:noFill/>
            <a:ln>
              <a:solidFill>
                <a:schemeClr val="tx1"/>
              </a:solidFill>
            </a:ln>
          </p:spPr>
          <p:txBody>
            <a:bodyPr wrap="square" rtlCol="0">
              <a:spAutoFit/>
            </a:bodyPr>
            <a:lstStyle/>
            <a:p>
              <a:pPr algn="ctr"/>
              <a:r>
                <a:rPr lang="en-GB" sz="1600" dirty="0"/>
                <a:t>THE EXPERIENCE OF THE GOSPEL</a:t>
              </a:r>
            </a:p>
          </p:txBody>
        </p:sp>
        <p:sp>
          <p:nvSpPr>
            <p:cNvPr id="171" name="TextBox 170">
              <a:extLst>
                <a:ext uri="{FF2B5EF4-FFF2-40B4-BE49-F238E27FC236}">
                  <a16:creationId xmlns:a16="http://schemas.microsoft.com/office/drawing/2014/main" id="{595C0733-9BF3-40A8-9D88-0E711F9D2C9F}"/>
                </a:ext>
              </a:extLst>
            </p:cNvPr>
            <p:cNvSpPr txBox="1"/>
            <p:nvPr/>
          </p:nvSpPr>
          <p:spPr>
            <a:xfrm>
              <a:off x="6547765" y="5003884"/>
              <a:ext cx="1420443" cy="830997"/>
            </a:xfrm>
            <a:prstGeom prst="rect">
              <a:avLst/>
            </a:prstGeom>
            <a:noFill/>
            <a:ln>
              <a:solidFill>
                <a:schemeClr val="tx1">
                  <a:lumMod val="95000"/>
                </a:schemeClr>
              </a:solidFill>
            </a:ln>
          </p:spPr>
          <p:txBody>
            <a:bodyPr wrap="square" rtlCol="0">
              <a:spAutoFit/>
            </a:bodyPr>
            <a:lstStyle/>
            <a:p>
              <a:pPr algn="ctr"/>
              <a:r>
                <a:rPr lang="en-GB" sz="1600" dirty="0"/>
                <a:t>THE GOSPEL TO INDIVIDUALS</a:t>
              </a:r>
            </a:p>
          </p:txBody>
        </p:sp>
        <p:sp>
          <p:nvSpPr>
            <p:cNvPr id="174" name="TextBox 173">
              <a:extLst>
                <a:ext uri="{FF2B5EF4-FFF2-40B4-BE49-F238E27FC236}">
                  <a16:creationId xmlns:a16="http://schemas.microsoft.com/office/drawing/2014/main" id="{8AE71920-8424-40B8-9AE2-E4B45883256F}"/>
                </a:ext>
              </a:extLst>
            </p:cNvPr>
            <p:cNvSpPr txBox="1"/>
            <p:nvPr/>
          </p:nvSpPr>
          <p:spPr>
            <a:xfrm>
              <a:off x="2541920" y="5003884"/>
              <a:ext cx="3684860" cy="584775"/>
            </a:xfrm>
            <a:prstGeom prst="rect">
              <a:avLst/>
            </a:prstGeom>
            <a:noFill/>
            <a:ln>
              <a:solidFill>
                <a:schemeClr val="tx1">
                  <a:lumMod val="95000"/>
                </a:schemeClr>
              </a:solidFill>
            </a:ln>
          </p:spPr>
          <p:txBody>
            <a:bodyPr wrap="square" rtlCol="0">
              <a:spAutoFit/>
            </a:bodyPr>
            <a:lstStyle/>
            <a:p>
              <a:pPr algn="ctr"/>
              <a:r>
                <a:rPr lang="en-GB" sz="1600" dirty="0"/>
                <a:t>THE EXPOSITION OF THE GOSPEL TO THE GENTILES</a:t>
              </a:r>
            </a:p>
          </p:txBody>
        </p:sp>
        <p:grpSp>
          <p:nvGrpSpPr>
            <p:cNvPr id="12" name="Group 11">
              <a:extLst>
                <a:ext uri="{FF2B5EF4-FFF2-40B4-BE49-F238E27FC236}">
                  <a16:creationId xmlns:a16="http://schemas.microsoft.com/office/drawing/2014/main" id="{C59EE7AF-FEC5-423C-9B4B-1DD96F5A4B3B}"/>
                </a:ext>
              </a:extLst>
            </p:cNvPr>
            <p:cNvGrpSpPr/>
            <p:nvPr/>
          </p:nvGrpSpPr>
          <p:grpSpPr>
            <a:xfrm>
              <a:off x="191344" y="2650215"/>
              <a:ext cx="11809312" cy="2181780"/>
              <a:chOff x="479376" y="2606659"/>
              <a:chExt cx="11305256" cy="2181780"/>
            </a:xfrm>
          </p:grpSpPr>
          <p:sp>
            <p:nvSpPr>
              <p:cNvPr id="8" name="Rectangle 7"/>
              <p:cNvSpPr/>
              <p:nvPr/>
            </p:nvSpPr>
            <p:spPr>
              <a:xfrm>
                <a:off x="479376" y="2606659"/>
                <a:ext cx="376366" cy="218120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MATTHEW</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18" name="Rectangle 117">
                <a:extLst>
                  <a:ext uri="{FF2B5EF4-FFF2-40B4-BE49-F238E27FC236}">
                    <a16:creationId xmlns:a16="http://schemas.microsoft.com/office/drawing/2014/main" id="{9EEC4E54-DCFC-4A1D-A433-763BBAAE123D}"/>
                  </a:ext>
                </a:extLst>
              </p:cNvPr>
              <p:cNvSpPr/>
              <p:nvPr/>
            </p:nvSpPr>
            <p:spPr>
              <a:xfrm>
                <a:off x="880314" y="2606659"/>
                <a:ext cx="376366" cy="218120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MARK</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19" name="Rectangle 118">
                <a:extLst>
                  <a:ext uri="{FF2B5EF4-FFF2-40B4-BE49-F238E27FC236}">
                    <a16:creationId xmlns:a16="http://schemas.microsoft.com/office/drawing/2014/main" id="{949D7383-1C8F-4E67-B129-5E990944F3AA}"/>
                  </a:ext>
                </a:extLst>
              </p:cNvPr>
              <p:cNvSpPr/>
              <p:nvPr/>
            </p:nvSpPr>
            <p:spPr>
              <a:xfrm>
                <a:off x="1281252" y="2606659"/>
                <a:ext cx="376366" cy="218120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LUKE</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0" name="Rectangle 119">
                <a:extLst>
                  <a:ext uri="{FF2B5EF4-FFF2-40B4-BE49-F238E27FC236}">
                    <a16:creationId xmlns:a16="http://schemas.microsoft.com/office/drawing/2014/main" id="{DB1E8F32-C0FD-4BB2-BD7A-30CD14842653}"/>
                  </a:ext>
                </a:extLst>
              </p:cNvPr>
              <p:cNvSpPr/>
              <p:nvPr/>
            </p:nvSpPr>
            <p:spPr>
              <a:xfrm>
                <a:off x="1682190" y="2606659"/>
                <a:ext cx="376366" cy="218120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JOHN</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1" name="Rectangle 120">
                <a:extLst>
                  <a:ext uri="{FF2B5EF4-FFF2-40B4-BE49-F238E27FC236}">
                    <a16:creationId xmlns:a16="http://schemas.microsoft.com/office/drawing/2014/main" id="{AA0F711E-88A3-439A-AAE8-208B450E9047}"/>
                  </a:ext>
                </a:extLst>
              </p:cNvPr>
              <p:cNvSpPr/>
              <p:nvPr/>
            </p:nvSpPr>
            <p:spPr>
              <a:xfrm>
                <a:off x="2186014" y="2606659"/>
                <a:ext cx="376366" cy="2181202"/>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ACTS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2" name="Rectangle 121">
                <a:extLst>
                  <a:ext uri="{FF2B5EF4-FFF2-40B4-BE49-F238E27FC236}">
                    <a16:creationId xmlns:a16="http://schemas.microsoft.com/office/drawing/2014/main" id="{CBCCA743-835C-4704-94F2-038931DB4589}"/>
                  </a:ext>
                </a:extLst>
              </p:cNvPr>
              <p:cNvSpPr/>
              <p:nvPr/>
            </p:nvSpPr>
            <p:spPr>
              <a:xfrm>
                <a:off x="2715510" y="2606659"/>
                <a:ext cx="376366" cy="2181202"/>
              </a:xfrm>
              <a:prstGeom prst="rect">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ROMANS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3" name="Rectangle 122">
                <a:extLst>
                  <a:ext uri="{FF2B5EF4-FFF2-40B4-BE49-F238E27FC236}">
                    <a16:creationId xmlns:a16="http://schemas.microsoft.com/office/drawing/2014/main" id="{03FE2E82-7153-4E76-B317-CD8B3ADE8894}"/>
                  </a:ext>
                </a:extLst>
              </p:cNvPr>
              <p:cNvSpPr/>
              <p:nvPr/>
            </p:nvSpPr>
            <p:spPr>
              <a:xfrm>
                <a:off x="3116449" y="2606659"/>
                <a:ext cx="376366" cy="2181202"/>
              </a:xfrm>
              <a:prstGeom prst="rect">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1 CORINTHIANS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4" name="Rectangle 123">
                <a:extLst>
                  <a:ext uri="{FF2B5EF4-FFF2-40B4-BE49-F238E27FC236}">
                    <a16:creationId xmlns:a16="http://schemas.microsoft.com/office/drawing/2014/main" id="{EE9CD630-5BD9-4DAA-837B-050DD35A008A}"/>
                  </a:ext>
                </a:extLst>
              </p:cNvPr>
              <p:cNvSpPr/>
              <p:nvPr/>
            </p:nvSpPr>
            <p:spPr>
              <a:xfrm>
                <a:off x="3517386" y="2606659"/>
                <a:ext cx="376366" cy="2181202"/>
              </a:xfrm>
              <a:prstGeom prst="rect">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2 CORINTHIANS</a:t>
                </a:r>
                <a:endParaRPr lang="en-GB" sz="1600" dirty="0">
                  <a:solidFill>
                    <a:schemeClr val="bg1"/>
                  </a:solidFill>
                </a:endParaRPr>
              </a:p>
            </p:txBody>
          </p:sp>
          <p:sp>
            <p:nvSpPr>
              <p:cNvPr id="125" name="Rectangle 124">
                <a:extLst>
                  <a:ext uri="{FF2B5EF4-FFF2-40B4-BE49-F238E27FC236}">
                    <a16:creationId xmlns:a16="http://schemas.microsoft.com/office/drawing/2014/main" id="{D57D32AA-3BFE-4795-8105-551DAC1585C2}"/>
                  </a:ext>
                </a:extLst>
              </p:cNvPr>
              <p:cNvSpPr/>
              <p:nvPr/>
            </p:nvSpPr>
            <p:spPr>
              <a:xfrm>
                <a:off x="3918324" y="2606659"/>
                <a:ext cx="376366" cy="2181202"/>
              </a:xfrm>
              <a:prstGeom prst="rect">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GALATIANS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6" name="Rectangle 125">
                <a:extLst>
                  <a:ext uri="{FF2B5EF4-FFF2-40B4-BE49-F238E27FC236}">
                    <a16:creationId xmlns:a16="http://schemas.microsoft.com/office/drawing/2014/main" id="{88B6BB72-91DA-4A90-9DCB-A0EE27EA3788}"/>
                  </a:ext>
                </a:extLst>
              </p:cNvPr>
              <p:cNvSpPr/>
              <p:nvPr/>
            </p:nvSpPr>
            <p:spPr>
              <a:xfrm>
                <a:off x="4319266" y="2606659"/>
                <a:ext cx="376366" cy="2181202"/>
              </a:xfrm>
              <a:prstGeom prst="rect">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EPHESIANS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7" name="Rectangle 126">
                <a:extLst>
                  <a:ext uri="{FF2B5EF4-FFF2-40B4-BE49-F238E27FC236}">
                    <a16:creationId xmlns:a16="http://schemas.microsoft.com/office/drawing/2014/main" id="{A13B88E3-33CE-410E-BB56-B5CC7273EBA8}"/>
                  </a:ext>
                </a:extLst>
              </p:cNvPr>
              <p:cNvSpPr/>
              <p:nvPr/>
            </p:nvSpPr>
            <p:spPr>
              <a:xfrm>
                <a:off x="4720203" y="2606659"/>
                <a:ext cx="376366" cy="2181202"/>
              </a:xfrm>
              <a:prstGeom prst="rect">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PHILLIPIANS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8" name="Rectangle 127">
                <a:extLst>
                  <a:ext uri="{FF2B5EF4-FFF2-40B4-BE49-F238E27FC236}">
                    <a16:creationId xmlns:a16="http://schemas.microsoft.com/office/drawing/2014/main" id="{9F511547-7598-42CA-A3E3-BB70B6DB6BD8}"/>
                  </a:ext>
                </a:extLst>
              </p:cNvPr>
              <p:cNvSpPr/>
              <p:nvPr/>
            </p:nvSpPr>
            <p:spPr>
              <a:xfrm>
                <a:off x="5494012" y="2606659"/>
                <a:ext cx="376366" cy="2181202"/>
              </a:xfrm>
              <a:prstGeom prst="rect">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1 THESSALONIANS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29" name="Rectangle 128">
                <a:extLst>
                  <a:ext uri="{FF2B5EF4-FFF2-40B4-BE49-F238E27FC236}">
                    <a16:creationId xmlns:a16="http://schemas.microsoft.com/office/drawing/2014/main" id="{E4EC1F25-78C5-4275-B674-45B028BF1086}"/>
                  </a:ext>
                </a:extLst>
              </p:cNvPr>
              <p:cNvSpPr/>
              <p:nvPr/>
            </p:nvSpPr>
            <p:spPr>
              <a:xfrm>
                <a:off x="5894949" y="2606659"/>
                <a:ext cx="376366" cy="2181202"/>
              </a:xfrm>
              <a:prstGeom prst="rect">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2 THESSALONIANS</a:t>
                </a:r>
                <a:endParaRPr lang="en-GB" sz="1600" dirty="0">
                  <a:solidFill>
                    <a:schemeClr val="bg1"/>
                  </a:solidFill>
                </a:endParaRPr>
              </a:p>
            </p:txBody>
          </p:sp>
          <p:sp>
            <p:nvSpPr>
              <p:cNvPr id="130" name="Rectangle 129">
                <a:extLst>
                  <a:ext uri="{FF2B5EF4-FFF2-40B4-BE49-F238E27FC236}">
                    <a16:creationId xmlns:a16="http://schemas.microsoft.com/office/drawing/2014/main" id="{89981F97-1861-4836-A221-23983FE54C9F}"/>
                  </a:ext>
                </a:extLst>
              </p:cNvPr>
              <p:cNvSpPr/>
              <p:nvPr/>
            </p:nvSpPr>
            <p:spPr>
              <a:xfrm>
                <a:off x="6521515" y="2606659"/>
                <a:ext cx="376366" cy="218120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1 TIMOTHY</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1" name="Rectangle 130">
                <a:extLst>
                  <a:ext uri="{FF2B5EF4-FFF2-40B4-BE49-F238E27FC236}">
                    <a16:creationId xmlns:a16="http://schemas.microsoft.com/office/drawing/2014/main" id="{1B461AA3-AA83-4C85-8758-5180EA09CCC7}"/>
                  </a:ext>
                </a:extLst>
              </p:cNvPr>
              <p:cNvSpPr/>
              <p:nvPr/>
            </p:nvSpPr>
            <p:spPr>
              <a:xfrm>
                <a:off x="7272749" y="2606659"/>
                <a:ext cx="376366" cy="218120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TITUS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2" name="Rectangle 131">
                <a:extLst>
                  <a:ext uri="{FF2B5EF4-FFF2-40B4-BE49-F238E27FC236}">
                    <a16:creationId xmlns:a16="http://schemas.microsoft.com/office/drawing/2014/main" id="{8A0B9DDF-4767-4317-8931-64661CAF6B91}"/>
                  </a:ext>
                </a:extLst>
              </p:cNvPr>
              <p:cNvSpPr/>
              <p:nvPr/>
            </p:nvSpPr>
            <p:spPr>
              <a:xfrm>
                <a:off x="7649115" y="2606659"/>
                <a:ext cx="376366" cy="218120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PHILEMON</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3" name="Rectangle 132">
                <a:extLst>
                  <a:ext uri="{FF2B5EF4-FFF2-40B4-BE49-F238E27FC236}">
                    <a16:creationId xmlns:a16="http://schemas.microsoft.com/office/drawing/2014/main" id="{7593FB51-0D87-44A5-84CF-AA8C904AF56E}"/>
                  </a:ext>
                </a:extLst>
              </p:cNvPr>
              <p:cNvSpPr/>
              <p:nvPr/>
            </p:nvSpPr>
            <p:spPr>
              <a:xfrm>
                <a:off x="8228152" y="2606659"/>
                <a:ext cx="376366" cy="2181202"/>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 HEBREWS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4" name="Rectangle 133">
                <a:extLst>
                  <a:ext uri="{FF2B5EF4-FFF2-40B4-BE49-F238E27FC236}">
                    <a16:creationId xmlns:a16="http://schemas.microsoft.com/office/drawing/2014/main" id="{83E605B2-1F0C-4F40-A21B-06A315F01DA2}"/>
                  </a:ext>
                </a:extLst>
              </p:cNvPr>
              <p:cNvSpPr/>
              <p:nvPr/>
            </p:nvSpPr>
            <p:spPr>
              <a:xfrm>
                <a:off x="8578843" y="2606659"/>
                <a:ext cx="376366" cy="2181202"/>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JAMES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5" name="Rectangle 134">
                <a:extLst>
                  <a:ext uri="{FF2B5EF4-FFF2-40B4-BE49-F238E27FC236}">
                    <a16:creationId xmlns:a16="http://schemas.microsoft.com/office/drawing/2014/main" id="{C84C6458-D458-477F-860A-A647D26D3D30}"/>
                  </a:ext>
                </a:extLst>
              </p:cNvPr>
              <p:cNvSpPr/>
              <p:nvPr/>
            </p:nvSpPr>
            <p:spPr>
              <a:xfrm>
                <a:off x="8979780" y="2606659"/>
                <a:ext cx="376366" cy="2181202"/>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1 PETER</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6" name="Rectangle 135">
                <a:extLst>
                  <a:ext uri="{FF2B5EF4-FFF2-40B4-BE49-F238E27FC236}">
                    <a16:creationId xmlns:a16="http://schemas.microsoft.com/office/drawing/2014/main" id="{92EB7CB9-5EE9-415D-9F27-DDBFF10E77BC}"/>
                  </a:ext>
                </a:extLst>
              </p:cNvPr>
              <p:cNvSpPr/>
              <p:nvPr/>
            </p:nvSpPr>
            <p:spPr>
              <a:xfrm>
                <a:off x="9380716" y="2606659"/>
                <a:ext cx="376366" cy="2181202"/>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2 PETER</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7" name="Rectangle 136">
                <a:extLst>
                  <a:ext uri="{FF2B5EF4-FFF2-40B4-BE49-F238E27FC236}">
                    <a16:creationId xmlns:a16="http://schemas.microsoft.com/office/drawing/2014/main" id="{6D9A498D-A9E6-43AE-BC80-0CC89507764A}"/>
                  </a:ext>
                </a:extLst>
              </p:cNvPr>
              <p:cNvSpPr/>
              <p:nvPr/>
            </p:nvSpPr>
            <p:spPr>
              <a:xfrm>
                <a:off x="9781654" y="2606659"/>
                <a:ext cx="376366" cy="2181202"/>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1 JOHN </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8" name="Rectangle 137">
                <a:extLst>
                  <a:ext uri="{FF2B5EF4-FFF2-40B4-BE49-F238E27FC236}">
                    <a16:creationId xmlns:a16="http://schemas.microsoft.com/office/drawing/2014/main" id="{79956BA1-78CD-4FA0-A830-F82FCB4BC132}"/>
                  </a:ext>
                </a:extLst>
              </p:cNvPr>
              <p:cNvSpPr/>
              <p:nvPr/>
            </p:nvSpPr>
            <p:spPr>
              <a:xfrm>
                <a:off x="10158020" y="2606659"/>
                <a:ext cx="376366" cy="2181202"/>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2 JOHN</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39" name="Rectangle 138">
                <a:extLst>
                  <a:ext uri="{FF2B5EF4-FFF2-40B4-BE49-F238E27FC236}">
                    <a16:creationId xmlns:a16="http://schemas.microsoft.com/office/drawing/2014/main" id="{941A2A7E-AAE5-41D4-8CF6-78A30FDEA2C8}"/>
                  </a:ext>
                </a:extLst>
              </p:cNvPr>
              <p:cNvSpPr/>
              <p:nvPr/>
            </p:nvSpPr>
            <p:spPr>
              <a:xfrm>
                <a:off x="10558956" y="2606659"/>
                <a:ext cx="376366" cy="2181202"/>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3 JOHN</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0" name="Rectangle 139">
                <a:extLst>
                  <a:ext uri="{FF2B5EF4-FFF2-40B4-BE49-F238E27FC236}">
                    <a16:creationId xmlns:a16="http://schemas.microsoft.com/office/drawing/2014/main" id="{FBE79108-DF87-41BA-BB1C-48C36DF1A431}"/>
                  </a:ext>
                </a:extLst>
              </p:cNvPr>
              <p:cNvSpPr/>
              <p:nvPr/>
            </p:nvSpPr>
            <p:spPr>
              <a:xfrm>
                <a:off x="10959893" y="2606659"/>
                <a:ext cx="376366" cy="2181202"/>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JUDE</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41" name="Rectangle 140">
                <a:extLst>
                  <a:ext uri="{FF2B5EF4-FFF2-40B4-BE49-F238E27FC236}">
                    <a16:creationId xmlns:a16="http://schemas.microsoft.com/office/drawing/2014/main" id="{BAC2D2AB-3C85-4CDF-8BB5-B0CEABBE76A5}"/>
                  </a:ext>
                </a:extLst>
              </p:cNvPr>
              <p:cNvSpPr/>
              <p:nvPr/>
            </p:nvSpPr>
            <p:spPr>
              <a:xfrm>
                <a:off x="11408266" y="2606659"/>
                <a:ext cx="376366" cy="2181202"/>
              </a:xfrm>
              <a:prstGeom prst="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schemeClr val="bg1"/>
                    </a:solidFill>
                  </a:rPr>
                  <a:t>REVELATION</a:t>
                </a:r>
                <a:endParaRPr kumimoji="0" lang="en-GB" sz="1600" b="0" i="0" u="none" strike="noStrike" kern="1200" cap="none" spc="0" normalizeH="0" baseline="0" noProof="0" dirty="0">
                  <a:ln>
                    <a:noFill/>
                  </a:ln>
                  <a:solidFill>
                    <a:schemeClr val="bg1"/>
                  </a:solidFill>
                  <a:effectLst/>
                  <a:uLnTx/>
                  <a:uFillTx/>
                  <a:latin typeface="Corbel"/>
                </a:endParaRPr>
              </a:p>
            </p:txBody>
          </p:sp>
          <p:sp>
            <p:nvSpPr>
              <p:cNvPr id="176" name="Rectangle 175">
                <a:extLst>
                  <a:ext uri="{FF2B5EF4-FFF2-40B4-BE49-F238E27FC236}">
                    <a16:creationId xmlns:a16="http://schemas.microsoft.com/office/drawing/2014/main" id="{69D6700C-A947-439F-A430-F446036772CF}"/>
                  </a:ext>
                </a:extLst>
              </p:cNvPr>
              <p:cNvSpPr/>
              <p:nvPr/>
            </p:nvSpPr>
            <p:spPr>
              <a:xfrm>
                <a:off x="6907256" y="2606659"/>
                <a:ext cx="376366" cy="218120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1 TIMOTHY</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sp>
            <p:nvSpPr>
              <p:cNvPr id="177" name="Rectangle 176">
                <a:extLst>
                  <a:ext uri="{FF2B5EF4-FFF2-40B4-BE49-F238E27FC236}">
                    <a16:creationId xmlns:a16="http://schemas.microsoft.com/office/drawing/2014/main" id="{B28B6048-F7FF-4B4F-9AFC-977008220E1A}"/>
                  </a:ext>
                </a:extLst>
              </p:cNvPr>
              <p:cNvSpPr/>
              <p:nvPr/>
            </p:nvSpPr>
            <p:spPr>
              <a:xfrm>
                <a:off x="5121139" y="2607237"/>
                <a:ext cx="376366" cy="2181202"/>
              </a:xfrm>
              <a:prstGeom prst="rect">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lin ang="10800000" scaled="1"/>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a:defRPr/>
                </a:pPr>
                <a:r>
                  <a:rPr lang="en-GB" sz="1600" dirty="0">
                    <a:solidFill>
                      <a:prstClr val="black"/>
                    </a:solidFill>
                    <a:latin typeface="Calibri"/>
                  </a:rPr>
                  <a:t>COLOSSIANS</a:t>
                </a:r>
                <a:endParaRPr kumimoji="0" lang="en-GB" sz="1600" b="0" i="0" u="none" strike="noStrike" kern="1200" cap="none" spc="0" normalizeH="0" baseline="0" noProof="0" dirty="0">
                  <a:ln>
                    <a:noFill/>
                  </a:ln>
                  <a:solidFill>
                    <a:schemeClr val="bg1"/>
                  </a:solidFill>
                  <a:effectLst/>
                  <a:uLnTx/>
                  <a:uFillTx/>
                  <a:latin typeface="Corbel"/>
                  <a:ea typeface="+mn-ea"/>
                  <a:cs typeface="+mn-cs"/>
                </a:endParaRPr>
              </a:p>
            </p:txBody>
          </p:sp>
        </p:grpSp>
        <p:sp>
          <p:nvSpPr>
            <p:cNvPr id="181" name="TextBox 180">
              <a:extLst>
                <a:ext uri="{FF2B5EF4-FFF2-40B4-BE49-F238E27FC236}">
                  <a16:creationId xmlns:a16="http://schemas.microsoft.com/office/drawing/2014/main" id="{51022C35-454C-4178-9136-E1BB0E7922FB}"/>
                </a:ext>
              </a:extLst>
            </p:cNvPr>
            <p:cNvSpPr txBox="1"/>
            <p:nvPr/>
          </p:nvSpPr>
          <p:spPr>
            <a:xfrm>
              <a:off x="551384" y="1167687"/>
              <a:ext cx="11233248" cy="369332"/>
            </a:xfrm>
            <a:prstGeom prst="rect">
              <a:avLst/>
            </a:prstGeom>
            <a:noFill/>
          </p:spPr>
          <p:txBody>
            <a:bodyPr wrap="square" rtlCol="0">
              <a:spAutoFit/>
            </a:bodyPr>
            <a:lstStyle/>
            <a:p>
              <a:pPr algn="ctr"/>
              <a:r>
                <a:rPr lang="en-GB" dirty="0"/>
                <a:t>FIVE BOOKS OF HISTORY           TWENTY-ONE EPISTLES          ONE BOOK OF APOCOLYPTIC PROPHECY </a:t>
              </a:r>
            </a:p>
          </p:txBody>
        </p:sp>
        <p:sp>
          <p:nvSpPr>
            <p:cNvPr id="182" name="TextBox 181">
              <a:extLst>
                <a:ext uri="{FF2B5EF4-FFF2-40B4-BE49-F238E27FC236}">
                  <a16:creationId xmlns:a16="http://schemas.microsoft.com/office/drawing/2014/main" id="{C05651F0-B998-453A-95C3-95BA1A1245D7}"/>
                </a:ext>
              </a:extLst>
            </p:cNvPr>
            <p:cNvSpPr txBox="1"/>
            <p:nvPr/>
          </p:nvSpPr>
          <p:spPr>
            <a:xfrm>
              <a:off x="191344" y="2160094"/>
              <a:ext cx="11809312" cy="338554"/>
            </a:xfrm>
            <a:prstGeom prst="rect">
              <a:avLst/>
            </a:prstGeom>
            <a:noFill/>
          </p:spPr>
          <p:txBody>
            <a:bodyPr wrap="square" rtlCol="0">
              <a:spAutoFit/>
            </a:bodyPr>
            <a:lstStyle/>
            <a:p>
              <a:pPr lvl="0">
                <a:defRPr/>
              </a:pPr>
              <a:r>
                <a:rPr lang="en-GB" sz="1600" dirty="0"/>
                <a:t>      FIVE  HISTORY                                    NINE CHURCH EPISTLES                           FOUR PASTORAL                 EIGHT GENERAL EPISTLES  </a:t>
              </a:r>
            </a:p>
          </p:txBody>
        </p:sp>
        <p:sp>
          <p:nvSpPr>
            <p:cNvPr id="183" name="TextBox 182">
              <a:extLst>
                <a:ext uri="{FF2B5EF4-FFF2-40B4-BE49-F238E27FC236}">
                  <a16:creationId xmlns:a16="http://schemas.microsoft.com/office/drawing/2014/main" id="{A5FCF070-3958-49DE-B5D1-33D9424ED39E}"/>
                </a:ext>
              </a:extLst>
            </p:cNvPr>
            <p:cNvSpPr txBox="1"/>
            <p:nvPr/>
          </p:nvSpPr>
          <p:spPr>
            <a:xfrm>
              <a:off x="9336360" y="5949280"/>
              <a:ext cx="2547929" cy="584775"/>
            </a:xfrm>
            <a:prstGeom prst="rect">
              <a:avLst/>
            </a:prstGeom>
            <a:noFill/>
            <a:ln>
              <a:solidFill>
                <a:schemeClr val="tx1">
                  <a:lumMod val="95000"/>
                </a:schemeClr>
              </a:solidFill>
            </a:ln>
          </p:spPr>
          <p:txBody>
            <a:bodyPr wrap="square" rtlCol="0">
              <a:spAutoFit/>
            </a:bodyPr>
            <a:lstStyle/>
            <a:p>
              <a:pPr algn="ctr"/>
              <a:r>
                <a:rPr lang="en-GB" sz="1600" dirty="0"/>
                <a:t>THE CULMINATION OF THE GOSPEL</a:t>
              </a:r>
            </a:p>
          </p:txBody>
        </p:sp>
        <p:sp>
          <p:nvSpPr>
            <p:cNvPr id="184" name="TextBox 183">
              <a:extLst>
                <a:ext uri="{FF2B5EF4-FFF2-40B4-BE49-F238E27FC236}">
                  <a16:creationId xmlns:a16="http://schemas.microsoft.com/office/drawing/2014/main" id="{6176FD5F-1D04-4CE1-8E00-CDE6C7A5E26F}"/>
                </a:ext>
              </a:extLst>
            </p:cNvPr>
            <p:cNvSpPr txBox="1"/>
            <p:nvPr/>
          </p:nvSpPr>
          <p:spPr>
            <a:xfrm>
              <a:off x="8302189" y="5003884"/>
              <a:ext cx="3230103" cy="584775"/>
            </a:xfrm>
            <a:prstGeom prst="rect">
              <a:avLst/>
            </a:prstGeom>
            <a:noFill/>
            <a:ln>
              <a:solidFill>
                <a:schemeClr val="tx1">
                  <a:lumMod val="95000"/>
                </a:schemeClr>
              </a:solidFill>
            </a:ln>
          </p:spPr>
          <p:txBody>
            <a:bodyPr wrap="square" rtlCol="0">
              <a:spAutoFit/>
            </a:bodyPr>
            <a:lstStyle/>
            <a:p>
              <a:pPr algn="ctr"/>
              <a:r>
                <a:rPr lang="en-GB" sz="1600" dirty="0"/>
                <a:t>THE EXPOSITION OF THE GOSPEL TO THE JEWS</a:t>
              </a:r>
            </a:p>
          </p:txBody>
        </p:sp>
        <p:cxnSp>
          <p:nvCxnSpPr>
            <p:cNvPr id="18" name="Straight Arrow Connector 17">
              <a:extLst>
                <a:ext uri="{FF2B5EF4-FFF2-40B4-BE49-F238E27FC236}">
                  <a16:creationId xmlns:a16="http://schemas.microsoft.com/office/drawing/2014/main" id="{D51EEE79-5D99-403B-85CD-A8140D497AA2}"/>
                </a:ext>
              </a:extLst>
            </p:cNvPr>
            <p:cNvCxnSpPr>
              <a:cxnSpLocks/>
            </p:cNvCxnSpPr>
            <p:nvPr/>
          </p:nvCxnSpPr>
          <p:spPr>
            <a:xfrm flipH="1" flipV="1">
              <a:off x="2170647" y="4831417"/>
              <a:ext cx="14742" cy="1117863"/>
            </a:xfrm>
            <a:prstGeom prst="straightConnector1">
              <a:avLst/>
            </a:prstGeom>
            <a:ln>
              <a:solidFill>
                <a:schemeClr val="tx1">
                  <a:lumMod val="95000"/>
                </a:schemeClr>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185" name="Straight Arrow Connector 184">
              <a:extLst>
                <a:ext uri="{FF2B5EF4-FFF2-40B4-BE49-F238E27FC236}">
                  <a16:creationId xmlns:a16="http://schemas.microsoft.com/office/drawing/2014/main" id="{7592770A-A8EE-44C6-AA42-6E1B6FA29DC9}"/>
                </a:ext>
              </a:extLst>
            </p:cNvPr>
            <p:cNvCxnSpPr/>
            <p:nvPr/>
          </p:nvCxnSpPr>
          <p:spPr>
            <a:xfrm flipH="1" flipV="1">
              <a:off x="11841898" y="4831417"/>
              <a:ext cx="14742" cy="1119604"/>
            </a:xfrm>
            <a:prstGeom prst="straightConnector1">
              <a:avLst/>
            </a:prstGeom>
            <a:ln>
              <a:solidFill>
                <a:schemeClr val="tx1">
                  <a:lumMod val="95000"/>
                </a:schemeClr>
              </a:solidFill>
              <a:headEnd type="triangle"/>
              <a:tailEnd type="triangle"/>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37358919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76" y="320040"/>
            <a:ext cx="10188624" cy="1143000"/>
          </a:xfrm>
        </p:spPr>
        <p:txBody>
          <a:bodyPr>
            <a:normAutofit/>
          </a:bodyPr>
          <a:lstStyle/>
          <a:p>
            <a:r>
              <a:rPr lang="en-GB" dirty="0"/>
              <a:t>What does the Bible teach?</a:t>
            </a:r>
            <a:br>
              <a:rPr lang="en-GB" dirty="0"/>
            </a:br>
            <a:r>
              <a:rPr lang="en-GB" sz="2400" dirty="0"/>
              <a:t>The answer from the catechism</a:t>
            </a:r>
            <a:endParaRPr lang="en-GB" dirty="0"/>
          </a:p>
        </p:txBody>
      </p:sp>
      <p:sp>
        <p:nvSpPr>
          <p:cNvPr id="3" name="Content Placeholder 2"/>
          <p:cNvSpPr>
            <a:spLocks noGrp="1"/>
          </p:cNvSpPr>
          <p:nvPr>
            <p:ph idx="1"/>
          </p:nvPr>
        </p:nvSpPr>
        <p:spPr>
          <a:xfrm>
            <a:off x="551384" y="1691640"/>
            <a:ext cx="10009112" cy="4846320"/>
          </a:xfrm>
        </p:spPr>
        <p:txBody>
          <a:bodyPr>
            <a:normAutofit/>
          </a:bodyPr>
          <a:lstStyle/>
          <a:p>
            <a:r>
              <a:rPr lang="en-GB" dirty="0"/>
              <a:t>Q1 What is the chief end of man? </a:t>
            </a:r>
          </a:p>
          <a:p>
            <a:r>
              <a:rPr lang="en-GB" dirty="0"/>
              <a:t>A1 The chief end of man is to glorify God and to enjoy Him forever</a:t>
            </a:r>
          </a:p>
          <a:p>
            <a:r>
              <a:rPr lang="en-GB" dirty="0"/>
              <a:t>Q2 What rule hath God given to direct us how we may glorify him and enjoy him?</a:t>
            </a:r>
          </a:p>
          <a:p>
            <a:r>
              <a:rPr lang="en-GB" dirty="0"/>
              <a:t>A2 The Word of God, which is contained in the Scriptures of the Old and New Testaments is the </a:t>
            </a:r>
            <a:r>
              <a:rPr lang="en-GB" u="sng" dirty="0"/>
              <a:t>only rule</a:t>
            </a:r>
            <a:r>
              <a:rPr lang="en-GB" dirty="0"/>
              <a:t> to direct us how we may glorify Him and enjoy Him</a:t>
            </a:r>
          </a:p>
          <a:p>
            <a:r>
              <a:rPr lang="en-GB" dirty="0"/>
              <a:t>Q3 What do the Scriptures principally teach?</a:t>
            </a:r>
          </a:p>
          <a:p>
            <a:r>
              <a:rPr lang="en-GB" dirty="0"/>
              <a:t>A3 The Scriptures principally teach what man is to believe concerning God and what duty God requires of 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does the Bible teach?</a:t>
            </a:r>
            <a:br>
              <a:rPr lang="en-GB" dirty="0"/>
            </a:br>
            <a:r>
              <a:rPr lang="en-GB" sz="2700" dirty="0"/>
              <a:t>The answer from the catechism</a:t>
            </a:r>
          </a:p>
        </p:txBody>
      </p:sp>
      <p:sp>
        <p:nvSpPr>
          <p:cNvPr id="3" name="Content Placeholder 2"/>
          <p:cNvSpPr>
            <a:spLocks noGrp="1"/>
          </p:cNvSpPr>
          <p:nvPr>
            <p:ph idx="1"/>
          </p:nvPr>
        </p:nvSpPr>
        <p:spPr>
          <a:xfrm>
            <a:off x="609600" y="1609416"/>
            <a:ext cx="9806880" cy="5248584"/>
          </a:xfrm>
        </p:spPr>
        <p:txBody>
          <a:bodyPr>
            <a:normAutofit/>
          </a:bodyPr>
          <a:lstStyle/>
          <a:p>
            <a:r>
              <a:rPr lang="en-GB" dirty="0"/>
              <a:t>Sola Scriptura: The doctrine that the Bible contains all knowledge necessary for salvation and holiness. </a:t>
            </a:r>
          </a:p>
          <a:p>
            <a:r>
              <a:rPr lang="en-GB" dirty="0"/>
              <a:t>Westminster confession (1647) article VII. </a:t>
            </a:r>
            <a:br>
              <a:rPr lang="en-GB" dirty="0"/>
            </a:br>
            <a:r>
              <a:rPr lang="en-GB" dirty="0"/>
              <a:t>All things in Scripture are not alike plain in themselves, nor alike clear unto all; yet those things which are necessary to be known, believed, and observed, for salvation, are so clearly propounded and opened in some place of Scripture or other, that not only the learned, but the unlearned, in a due use of the ordinary means, may attain unto a sufficient understanding of them.</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600" dirty="0"/>
              <a:t>What does the Bible teach?</a:t>
            </a:r>
            <a:br>
              <a:rPr lang="en-GB" sz="3600" dirty="0"/>
            </a:br>
            <a:r>
              <a:rPr lang="en-GB" sz="2400" dirty="0"/>
              <a:t>An equally valid answer</a:t>
            </a:r>
          </a:p>
        </p:txBody>
      </p:sp>
      <p:sp>
        <p:nvSpPr>
          <p:cNvPr id="3" name="Content Placeholder 2"/>
          <p:cNvSpPr>
            <a:spLocks noGrp="1"/>
          </p:cNvSpPr>
          <p:nvPr>
            <p:ph idx="1"/>
          </p:nvPr>
        </p:nvSpPr>
        <p:spPr/>
        <p:txBody>
          <a:bodyPr>
            <a:normAutofit/>
          </a:bodyPr>
          <a:lstStyle/>
          <a:p>
            <a:r>
              <a:rPr lang="en-GB" dirty="0"/>
              <a:t>The subject of the Word of God is the WORD OF GOD</a:t>
            </a:r>
          </a:p>
          <a:p>
            <a:r>
              <a:rPr lang="en-GB" dirty="0"/>
              <a:t>From Genesis onward we have the gradually unfolding message of the creator God moving to recover fallen humanity </a:t>
            </a:r>
          </a:p>
          <a:p>
            <a:r>
              <a:rPr lang="en-GB" dirty="0"/>
              <a:t>Bishop Bertram Pollock was the Anglican Bishop of Norwich for 32 years from 1910</a:t>
            </a:r>
          </a:p>
          <a:p>
            <a:r>
              <a:rPr lang="en-GB" dirty="0"/>
              <a:t>He famously stated his view of the Bible as follows;</a:t>
            </a:r>
          </a:p>
          <a:p>
            <a:r>
              <a:rPr lang="en-GB" dirty="0"/>
              <a:t>The Bible is a corridor between two eternities down which walks the Christ of God; </a:t>
            </a:r>
          </a:p>
          <a:p>
            <a:r>
              <a:rPr lang="en-GB" dirty="0"/>
              <a:t>His invisible steps echo through the Old Testament, but we meet Him face to face in the throne room of the New; </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What does the Bible teach?</a:t>
            </a:r>
            <a:br>
              <a:rPr lang="en-GB" sz="3600" dirty="0"/>
            </a:br>
            <a:r>
              <a:rPr lang="en-GB" sz="2400" dirty="0"/>
              <a:t>An equally valid answer</a:t>
            </a:r>
            <a:endParaRPr lang="en-GB" dirty="0"/>
          </a:p>
        </p:txBody>
      </p:sp>
      <p:sp>
        <p:nvSpPr>
          <p:cNvPr id="3" name="Content Placeholder 2"/>
          <p:cNvSpPr>
            <a:spLocks noGrp="1"/>
          </p:cNvSpPr>
          <p:nvPr>
            <p:ph idx="1"/>
          </p:nvPr>
        </p:nvSpPr>
        <p:spPr/>
        <p:txBody>
          <a:bodyPr>
            <a:normAutofit/>
          </a:bodyPr>
          <a:lstStyle/>
          <a:p>
            <a:r>
              <a:rPr lang="en-GB" dirty="0"/>
              <a:t>It is through that Christ alone, crucified for me, that I have found forgiveness for sins and life eternal. </a:t>
            </a:r>
          </a:p>
          <a:p>
            <a:r>
              <a:rPr lang="en-GB" dirty="0"/>
              <a:t>The Old Testament is summed up in the word Christ; </a:t>
            </a:r>
          </a:p>
          <a:p>
            <a:r>
              <a:rPr lang="en-GB" dirty="0"/>
              <a:t>The New Testament is summed up in the word Jesus; </a:t>
            </a:r>
          </a:p>
          <a:p>
            <a:r>
              <a:rPr lang="en-GB" dirty="0"/>
              <a:t>The summary of the whole Bible is that Jesus is the Christ. — Bishop Pollock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38348" y="3650461"/>
            <a:ext cx="428628"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 name="Rectangle 2"/>
          <p:cNvSpPr/>
          <p:nvPr/>
        </p:nvSpPr>
        <p:spPr>
          <a:xfrm>
            <a:off x="2666976" y="3143248"/>
            <a:ext cx="142876"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 name="Rectangle 3"/>
          <p:cNvSpPr/>
          <p:nvPr/>
        </p:nvSpPr>
        <p:spPr>
          <a:xfrm>
            <a:off x="2809852" y="3143248"/>
            <a:ext cx="142876"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 name="Rectangle 7"/>
          <p:cNvSpPr/>
          <p:nvPr/>
        </p:nvSpPr>
        <p:spPr>
          <a:xfrm>
            <a:off x="2952728"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11" name="Rectangle 10"/>
          <p:cNvSpPr/>
          <p:nvPr/>
        </p:nvSpPr>
        <p:spPr>
          <a:xfrm>
            <a:off x="3095604"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13" name="Rectangle 12"/>
          <p:cNvSpPr/>
          <p:nvPr/>
        </p:nvSpPr>
        <p:spPr>
          <a:xfrm>
            <a:off x="3238480"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14" name="Rectangle 13"/>
          <p:cNvSpPr/>
          <p:nvPr/>
        </p:nvSpPr>
        <p:spPr>
          <a:xfrm>
            <a:off x="3381356"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15" name="Rectangle 14"/>
          <p:cNvSpPr/>
          <p:nvPr/>
        </p:nvSpPr>
        <p:spPr>
          <a:xfrm>
            <a:off x="3524232"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16" name="Rectangle 15"/>
          <p:cNvSpPr/>
          <p:nvPr/>
        </p:nvSpPr>
        <p:spPr>
          <a:xfrm>
            <a:off x="3667108"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25" name="Rectangle 24"/>
          <p:cNvSpPr/>
          <p:nvPr/>
        </p:nvSpPr>
        <p:spPr>
          <a:xfrm>
            <a:off x="3809984" y="3429000"/>
            <a:ext cx="214314" cy="928694"/>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27" name="Rectangle 26"/>
          <p:cNvSpPr/>
          <p:nvPr/>
        </p:nvSpPr>
        <p:spPr>
          <a:xfrm>
            <a:off x="4952992" y="3536157"/>
            <a:ext cx="142876" cy="71438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28" name="Rectangle 27"/>
          <p:cNvSpPr/>
          <p:nvPr/>
        </p:nvSpPr>
        <p:spPr>
          <a:xfrm>
            <a:off x="5095868" y="3607595"/>
            <a:ext cx="285752" cy="285752"/>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0" name="Rectangle 29"/>
          <p:cNvSpPr/>
          <p:nvPr/>
        </p:nvSpPr>
        <p:spPr>
          <a:xfrm>
            <a:off x="2809852" y="4150527"/>
            <a:ext cx="142876"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1" name="Rectangle 30"/>
          <p:cNvSpPr/>
          <p:nvPr/>
        </p:nvSpPr>
        <p:spPr>
          <a:xfrm>
            <a:off x="2666976" y="4150527"/>
            <a:ext cx="142876"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2" name="Rectangle 31"/>
          <p:cNvSpPr/>
          <p:nvPr/>
        </p:nvSpPr>
        <p:spPr>
          <a:xfrm>
            <a:off x="2952728" y="435769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3" name="Rectangle 32"/>
          <p:cNvSpPr/>
          <p:nvPr/>
        </p:nvSpPr>
        <p:spPr>
          <a:xfrm>
            <a:off x="3095604" y="435769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4" name="Rectangle 33"/>
          <p:cNvSpPr/>
          <p:nvPr/>
        </p:nvSpPr>
        <p:spPr>
          <a:xfrm>
            <a:off x="3238480" y="435769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5" name="Rectangle 34"/>
          <p:cNvSpPr/>
          <p:nvPr/>
        </p:nvSpPr>
        <p:spPr>
          <a:xfrm>
            <a:off x="3381356" y="435769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6" name="Rectangle 35"/>
          <p:cNvSpPr/>
          <p:nvPr/>
        </p:nvSpPr>
        <p:spPr>
          <a:xfrm>
            <a:off x="3524232" y="435769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7" name="Rectangle 36"/>
          <p:cNvSpPr/>
          <p:nvPr/>
        </p:nvSpPr>
        <p:spPr>
          <a:xfrm>
            <a:off x="3667108" y="435769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8" name="Rectangle 37"/>
          <p:cNvSpPr/>
          <p:nvPr/>
        </p:nvSpPr>
        <p:spPr>
          <a:xfrm>
            <a:off x="5095868" y="3893347"/>
            <a:ext cx="285752" cy="285752"/>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0" name="Rectangle 39"/>
          <p:cNvSpPr/>
          <p:nvPr/>
        </p:nvSpPr>
        <p:spPr>
          <a:xfrm>
            <a:off x="5667372" y="2571744"/>
            <a:ext cx="285752"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1" name="Rectangle 40"/>
          <p:cNvSpPr/>
          <p:nvPr/>
        </p:nvSpPr>
        <p:spPr>
          <a:xfrm>
            <a:off x="5881686" y="2571744"/>
            <a:ext cx="214314"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2" name="Rectangle 41"/>
          <p:cNvSpPr/>
          <p:nvPr/>
        </p:nvSpPr>
        <p:spPr>
          <a:xfrm>
            <a:off x="6096000"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3" name="Rectangle 42"/>
          <p:cNvSpPr/>
          <p:nvPr/>
        </p:nvSpPr>
        <p:spPr>
          <a:xfrm>
            <a:off x="6238876"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4" name="Rectangle 43"/>
          <p:cNvSpPr/>
          <p:nvPr/>
        </p:nvSpPr>
        <p:spPr>
          <a:xfrm>
            <a:off x="6381752"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5" name="Rectangle 44"/>
          <p:cNvSpPr/>
          <p:nvPr/>
        </p:nvSpPr>
        <p:spPr>
          <a:xfrm>
            <a:off x="5667372" y="4357694"/>
            <a:ext cx="285752"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6" name="Rectangle 45"/>
          <p:cNvSpPr/>
          <p:nvPr/>
        </p:nvSpPr>
        <p:spPr>
          <a:xfrm>
            <a:off x="5881686" y="4357694"/>
            <a:ext cx="214314"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7" name="Rectangle 46"/>
          <p:cNvSpPr/>
          <p:nvPr/>
        </p:nvSpPr>
        <p:spPr>
          <a:xfrm>
            <a:off x="6096000"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8" name="Rectangle 47"/>
          <p:cNvSpPr/>
          <p:nvPr/>
        </p:nvSpPr>
        <p:spPr>
          <a:xfrm>
            <a:off x="6238876"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9" name="Rectangle 48"/>
          <p:cNvSpPr/>
          <p:nvPr/>
        </p:nvSpPr>
        <p:spPr>
          <a:xfrm>
            <a:off x="6381752"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50" name="Rectangle 49"/>
          <p:cNvSpPr/>
          <p:nvPr/>
        </p:nvSpPr>
        <p:spPr>
          <a:xfrm>
            <a:off x="5381620" y="3429000"/>
            <a:ext cx="285752" cy="928694"/>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51" name="Rectangle 50"/>
          <p:cNvSpPr/>
          <p:nvPr/>
        </p:nvSpPr>
        <p:spPr>
          <a:xfrm>
            <a:off x="6524628"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52" name="Rectangle 51"/>
          <p:cNvSpPr/>
          <p:nvPr/>
        </p:nvSpPr>
        <p:spPr>
          <a:xfrm>
            <a:off x="6667504"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53" name="Rectangle 52"/>
          <p:cNvSpPr/>
          <p:nvPr/>
        </p:nvSpPr>
        <p:spPr>
          <a:xfrm>
            <a:off x="6238876"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54" name="Rectangle 53"/>
          <p:cNvSpPr/>
          <p:nvPr/>
        </p:nvSpPr>
        <p:spPr>
          <a:xfrm>
            <a:off x="6381752"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cxnSp>
        <p:nvCxnSpPr>
          <p:cNvPr id="56" name="Straight Connector 55"/>
          <p:cNvCxnSpPr/>
          <p:nvPr/>
        </p:nvCxnSpPr>
        <p:spPr>
          <a:xfrm rot="5400000">
            <a:off x="6338886" y="3886200"/>
            <a:ext cx="9429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6810380" y="3786190"/>
            <a:ext cx="714380" cy="21431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1" name="Oval 60"/>
          <p:cNvSpPr/>
          <p:nvPr/>
        </p:nvSpPr>
        <p:spPr>
          <a:xfrm>
            <a:off x="4024298" y="3429000"/>
            <a:ext cx="928694" cy="928694"/>
          </a:xfrm>
          <a:prstGeom prst="ellipse">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2" name="Rectangle 61"/>
          <p:cNvSpPr/>
          <p:nvPr/>
        </p:nvSpPr>
        <p:spPr>
          <a:xfrm>
            <a:off x="7096132" y="3429000"/>
            <a:ext cx="142876" cy="928694"/>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3" name="Rectangle 62"/>
          <p:cNvSpPr/>
          <p:nvPr/>
        </p:nvSpPr>
        <p:spPr>
          <a:xfrm>
            <a:off x="7239008" y="3429000"/>
            <a:ext cx="142876" cy="928694"/>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4" name="Rectangle 63"/>
          <p:cNvSpPr/>
          <p:nvPr/>
        </p:nvSpPr>
        <p:spPr>
          <a:xfrm>
            <a:off x="7381884" y="3429000"/>
            <a:ext cx="142876" cy="928694"/>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5" name="Rectangle 64"/>
          <p:cNvSpPr/>
          <p:nvPr/>
        </p:nvSpPr>
        <p:spPr>
          <a:xfrm>
            <a:off x="7524760" y="3429000"/>
            <a:ext cx="142876" cy="928694"/>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6" name="Rectangle 65"/>
          <p:cNvSpPr/>
          <p:nvPr/>
        </p:nvSpPr>
        <p:spPr>
          <a:xfrm>
            <a:off x="7667636" y="3429000"/>
            <a:ext cx="142876" cy="92869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7" name="Rectangle 66"/>
          <p:cNvSpPr/>
          <p:nvPr/>
        </p:nvSpPr>
        <p:spPr>
          <a:xfrm>
            <a:off x="7810512"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8" name="Rectangle 67"/>
          <p:cNvSpPr/>
          <p:nvPr/>
        </p:nvSpPr>
        <p:spPr>
          <a:xfrm>
            <a:off x="7953388"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9" name="Rectangle 68"/>
          <p:cNvSpPr/>
          <p:nvPr/>
        </p:nvSpPr>
        <p:spPr>
          <a:xfrm>
            <a:off x="8096264"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0" name="Rectangle 69"/>
          <p:cNvSpPr/>
          <p:nvPr/>
        </p:nvSpPr>
        <p:spPr>
          <a:xfrm>
            <a:off x="8239140"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1" name="Rectangle 70"/>
          <p:cNvSpPr/>
          <p:nvPr/>
        </p:nvSpPr>
        <p:spPr>
          <a:xfrm>
            <a:off x="8382016"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2" name="Rectangle 71"/>
          <p:cNvSpPr/>
          <p:nvPr/>
        </p:nvSpPr>
        <p:spPr>
          <a:xfrm>
            <a:off x="8524892"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3" name="Rectangle 72"/>
          <p:cNvSpPr/>
          <p:nvPr/>
        </p:nvSpPr>
        <p:spPr>
          <a:xfrm>
            <a:off x="7810512"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4" name="Rectangle 73"/>
          <p:cNvSpPr/>
          <p:nvPr/>
        </p:nvSpPr>
        <p:spPr>
          <a:xfrm>
            <a:off x="7953388"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5" name="Rectangle 74"/>
          <p:cNvSpPr/>
          <p:nvPr/>
        </p:nvSpPr>
        <p:spPr>
          <a:xfrm>
            <a:off x="8096264"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6" name="Rectangle 75"/>
          <p:cNvSpPr/>
          <p:nvPr/>
        </p:nvSpPr>
        <p:spPr>
          <a:xfrm>
            <a:off x="8239140"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7" name="Rectangle 76"/>
          <p:cNvSpPr/>
          <p:nvPr/>
        </p:nvSpPr>
        <p:spPr>
          <a:xfrm>
            <a:off x="8382016"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8" name="Rectangle 77"/>
          <p:cNvSpPr/>
          <p:nvPr/>
        </p:nvSpPr>
        <p:spPr>
          <a:xfrm>
            <a:off x="8524892"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9" name="Rectangle 78"/>
          <p:cNvSpPr/>
          <p:nvPr/>
        </p:nvSpPr>
        <p:spPr>
          <a:xfrm>
            <a:off x="8667768"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0" name="Rectangle 79"/>
          <p:cNvSpPr/>
          <p:nvPr/>
        </p:nvSpPr>
        <p:spPr>
          <a:xfrm>
            <a:off x="8810644"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1" name="Rectangle 80"/>
          <p:cNvSpPr/>
          <p:nvPr/>
        </p:nvSpPr>
        <p:spPr>
          <a:xfrm>
            <a:off x="8953520"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2" name="Rectangle 81"/>
          <p:cNvSpPr/>
          <p:nvPr/>
        </p:nvSpPr>
        <p:spPr>
          <a:xfrm>
            <a:off x="8667768"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3" name="Rectangle 82"/>
          <p:cNvSpPr/>
          <p:nvPr/>
        </p:nvSpPr>
        <p:spPr>
          <a:xfrm>
            <a:off x="8810644"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4" name="Rectangle 83"/>
          <p:cNvSpPr/>
          <p:nvPr/>
        </p:nvSpPr>
        <p:spPr>
          <a:xfrm>
            <a:off x="8953520"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5" name="Chord 84"/>
          <p:cNvSpPr/>
          <p:nvPr/>
        </p:nvSpPr>
        <p:spPr>
          <a:xfrm flipH="1" flipV="1">
            <a:off x="8810644" y="3429000"/>
            <a:ext cx="642942" cy="928694"/>
          </a:xfrm>
          <a:prstGeom prst="chord">
            <a:avLst>
              <a:gd name="adj1" fmla="val 5281455"/>
              <a:gd name="adj2" fmla="val 16398953"/>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100" name="Line Callout 1 99"/>
          <p:cNvSpPr/>
          <p:nvPr/>
        </p:nvSpPr>
        <p:spPr>
          <a:xfrm>
            <a:off x="1631504" y="2607463"/>
            <a:ext cx="963464" cy="428628"/>
          </a:xfrm>
          <a:prstGeom prst="borderCallout1">
            <a:avLst>
              <a:gd name="adj1" fmla="val 97683"/>
              <a:gd name="adj2" fmla="val 627"/>
              <a:gd name="adj3" fmla="val 270365"/>
              <a:gd name="adj4" fmla="val 6521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Seed of the woman</a:t>
            </a:r>
            <a:endParaRPr lang="en-GB" dirty="0">
              <a:solidFill>
                <a:prstClr val="white"/>
              </a:solidFill>
              <a:latin typeface="Corbel"/>
            </a:endParaRPr>
          </a:p>
        </p:txBody>
      </p:sp>
      <p:sp>
        <p:nvSpPr>
          <p:cNvPr id="101" name="Line Callout 1 100"/>
          <p:cNvSpPr/>
          <p:nvPr/>
        </p:nvSpPr>
        <p:spPr>
          <a:xfrm>
            <a:off x="2595538" y="1268760"/>
            <a:ext cx="1916286" cy="1152128"/>
          </a:xfrm>
          <a:prstGeom prst="borderCallout1">
            <a:avLst>
              <a:gd name="adj1" fmla="val 101403"/>
              <a:gd name="adj2" fmla="val 114"/>
              <a:gd name="adj3" fmla="val 163975"/>
              <a:gd name="adj4" fmla="val 887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Passover lamb</a:t>
            </a:r>
          </a:p>
          <a:p>
            <a:pPr algn="ctr"/>
            <a:r>
              <a:rPr lang="en-GB" sz="1200" dirty="0">
                <a:solidFill>
                  <a:prstClr val="white"/>
                </a:solidFill>
                <a:latin typeface="Corbel"/>
              </a:rPr>
              <a:t>The rock of our Salvation</a:t>
            </a:r>
          </a:p>
          <a:p>
            <a:pPr algn="ctr"/>
            <a:r>
              <a:rPr lang="en-GB" sz="1200" dirty="0">
                <a:solidFill>
                  <a:prstClr val="white"/>
                </a:solidFill>
                <a:latin typeface="Corbel"/>
              </a:rPr>
              <a:t>The sacrifice</a:t>
            </a:r>
          </a:p>
          <a:p>
            <a:pPr algn="ctr"/>
            <a:r>
              <a:rPr lang="en-GB" sz="1200" dirty="0">
                <a:solidFill>
                  <a:prstClr val="white"/>
                </a:solidFill>
                <a:latin typeface="Corbel"/>
              </a:rPr>
              <a:t>The bread of life</a:t>
            </a:r>
          </a:p>
          <a:p>
            <a:pPr algn="ctr"/>
            <a:r>
              <a:rPr lang="en-GB" sz="1200" dirty="0">
                <a:solidFill>
                  <a:prstClr val="white"/>
                </a:solidFill>
                <a:latin typeface="Corbel"/>
              </a:rPr>
              <a:t>The light of the world</a:t>
            </a:r>
          </a:p>
          <a:p>
            <a:pPr algn="ctr"/>
            <a:r>
              <a:rPr lang="en-GB" sz="1200" dirty="0">
                <a:solidFill>
                  <a:prstClr val="white"/>
                </a:solidFill>
                <a:latin typeface="Corbel"/>
              </a:rPr>
              <a:t>Our great High Priest</a:t>
            </a:r>
            <a:endParaRPr lang="en-GB" dirty="0">
              <a:solidFill>
                <a:prstClr val="white"/>
              </a:solidFill>
              <a:latin typeface="Corbel"/>
            </a:endParaRPr>
          </a:p>
        </p:txBody>
      </p:sp>
      <p:sp>
        <p:nvSpPr>
          <p:cNvPr id="102" name="Line Callout 1 101"/>
          <p:cNvSpPr/>
          <p:nvPr/>
        </p:nvSpPr>
        <p:spPr>
          <a:xfrm>
            <a:off x="4079776" y="2492897"/>
            <a:ext cx="1368152" cy="535785"/>
          </a:xfrm>
          <a:prstGeom prst="borderCallout1">
            <a:avLst>
              <a:gd name="adj1" fmla="val 97683"/>
              <a:gd name="adj2" fmla="val 627"/>
              <a:gd name="adj3" fmla="val 180339"/>
              <a:gd name="adj4" fmla="val 2438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The Lord my shepherd</a:t>
            </a:r>
          </a:p>
        </p:txBody>
      </p:sp>
      <p:sp>
        <p:nvSpPr>
          <p:cNvPr id="103" name="Line Callout 1 102"/>
          <p:cNvSpPr/>
          <p:nvPr/>
        </p:nvSpPr>
        <p:spPr>
          <a:xfrm>
            <a:off x="3881422" y="4772028"/>
            <a:ext cx="1000132" cy="428628"/>
          </a:xfrm>
          <a:prstGeom prst="borderCallout1">
            <a:avLst>
              <a:gd name="adj1" fmla="val -4716"/>
              <a:gd name="adj2" fmla="val 627"/>
              <a:gd name="adj3" fmla="val -100832"/>
              <a:gd name="adj4" fmla="val 1085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Daysman</a:t>
            </a:r>
            <a:endParaRPr lang="en-GB" dirty="0">
              <a:solidFill>
                <a:prstClr val="white"/>
              </a:solidFill>
              <a:latin typeface="Corbel"/>
            </a:endParaRPr>
          </a:p>
        </p:txBody>
      </p:sp>
      <p:sp>
        <p:nvSpPr>
          <p:cNvPr id="104" name="Line Callout 1 103"/>
          <p:cNvSpPr/>
          <p:nvPr/>
        </p:nvSpPr>
        <p:spPr>
          <a:xfrm>
            <a:off x="5310182" y="1714488"/>
            <a:ext cx="1500198" cy="428628"/>
          </a:xfrm>
          <a:prstGeom prst="borderCallout1">
            <a:avLst>
              <a:gd name="adj1" fmla="val 99817"/>
              <a:gd name="adj2" fmla="val 23057"/>
              <a:gd name="adj3" fmla="val 398365"/>
              <a:gd name="adj4" fmla="val 1603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Suffering Servant</a:t>
            </a:r>
            <a:endParaRPr lang="en-GB" dirty="0">
              <a:solidFill>
                <a:prstClr val="white"/>
              </a:solidFill>
              <a:latin typeface="Corbel"/>
            </a:endParaRPr>
          </a:p>
        </p:txBody>
      </p:sp>
      <p:sp>
        <p:nvSpPr>
          <p:cNvPr id="105" name="Line Callout 1 104"/>
          <p:cNvSpPr/>
          <p:nvPr/>
        </p:nvSpPr>
        <p:spPr>
          <a:xfrm>
            <a:off x="5159896" y="5880692"/>
            <a:ext cx="1000132" cy="428628"/>
          </a:xfrm>
          <a:prstGeom prst="borderCallout1">
            <a:avLst>
              <a:gd name="adj1" fmla="val -4716"/>
              <a:gd name="adj2" fmla="val 627"/>
              <a:gd name="adj3" fmla="val -388831"/>
              <a:gd name="adj4" fmla="val -11088"/>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Wisdom</a:t>
            </a:r>
          </a:p>
        </p:txBody>
      </p:sp>
      <p:sp>
        <p:nvSpPr>
          <p:cNvPr id="106" name="Line Callout 1 105"/>
          <p:cNvSpPr/>
          <p:nvPr/>
        </p:nvSpPr>
        <p:spPr>
          <a:xfrm>
            <a:off x="6953256" y="1412776"/>
            <a:ext cx="1500198" cy="864096"/>
          </a:xfrm>
          <a:prstGeom prst="borderCallout1">
            <a:avLst>
              <a:gd name="adj1" fmla="val 98741"/>
              <a:gd name="adj2" fmla="val -104"/>
              <a:gd name="adj3" fmla="val 231609"/>
              <a:gd name="adj4" fmla="val 3156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King</a:t>
            </a:r>
          </a:p>
          <a:p>
            <a:pPr algn="ctr"/>
            <a:r>
              <a:rPr lang="en-GB" sz="1200" dirty="0">
                <a:solidFill>
                  <a:prstClr val="white"/>
                </a:solidFill>
                <a:latin typeface="Corbel"/>
              </a:rPr>
              <a:t>Servant</a:t>
            </a:r>
          </a:p>
          <a:p>
            <a:pPr algn="ctr"/>
            <a:r>
              <a:rPr lang="en-GB" sz="1200" dirty="0">
                <a:solidFill>
                  <a:prstClr val="white"/>
                </a:solidFill>
                <a:latin typeface="Corbel"/>
              </a:rPr>
              <a:t>Son of man</a:t>
            </a:r>
          </a:p>
          <a:p>
            <a:pPr algn="ctr"/>
            <a:r>
              <a:rPr lang="en-GB" sz="1200" dirty="0">
                <a:solidFill>
                  <a:prstClr val="white"/>
                </a:solidFill>
                <a:latin typeface="Corbel"/>
              </a:rPr>
              <a:t>Son of God</a:t>
            </a:r>
          </a:p>
        </p:txBody>
      </p:sp>
      <p:sp>
        <p:nvSpPr>
          <p:cNvPr id="107" name="Line Callout 1 106"/>
          <p:cNvSpPr/>
          <p:nvPr/>
        </p:nvSpPr>
        <p:spPr>
          <a:xfrm>
            <a:off x="7968208" y="5805264"/>
            <a:ext cx="1571636" cy="720080"/>
          </a:xfrm>
          <a:prstGeom prst="borderCallout1">
            <a:avLst>
              <a:gd name="adj1" fmla="val -155674"/>
              <a:gd name="adj2" fmla="val 5846"/>
              <a:gd name="adj3" fmla="val -2700"/>
              <a:gd name="adj4" fmla="val 41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Lord of the Church</a:t>
            </a:r>
            <a:endParaRPr lang="en-GB" dirty="0">
              <a:solidFill>
                <a:prstClr val="white"/>
              </a:solidFill>
              <a:latin typeface="Corbel"/>
            </a:endParaRPr>
          </a:p>
        </p:txBody>
      </p:sp>
      <p:sp>
        <p:nvSpPr>
          <p:cNvPr id="108" name="Line Callout 1 107"/>
          <p:cNvSpPr/>
          <p:nvPr/>
        </p:nvSpPr>
        <p:spPr>
          <a:xfrm>
            <a:off x="8667768" y="1714488"/>
            <a:ext cx="1071570" cy="428628"/>
          </a:xfrm>
          <a:prstGeom prst="borderCallout1">
            <a:avLst>
              <a:gd name="adj1" fmla="val 101950"/>
              <a:gd name="adj2" fmla="val 93396"/>
              <a:gd name="adj3" fmla="val 404460"/>
              <a:gd name="adj4" fmla="val 5199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Alpha and Omega</a:t>
            </a:r>
          </a:p>
        </p:txBody>
      </p:sp>
      <p:sp>
        <p:nvSpPr>
          <p:cNvPr id="109" name="Line Callout 1 108"/>
          <p:cNvSpPr/>
          <p:nvPr/>
        </p:nvSpPr>
        <p:spPr>
          <a:xfrm>
            <a:off x="6881818" y="5500702"/>
            <a:ext cx="1000132" cy="428628"/>
          </a:xfrm>
          <a:prstGeom prst="borderCallout1">
            <a:avLst>
              <a:gd name="adj1" fmla="val -4716"/>
              <a:gd name="adj2" fmla="val 627"/>
              <a:gd name="adj3" fmla="val -248032"/>
              <a:gd name="adj4" fmla="val -8244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Son of Man</a:t>
            </a:r>
          </a:p>
        </p:txBody>
      </p:sp>
      <p:sp>
        <p:nvSpPr>
          <p:cNvPr id="112" name="Title 1"/>
          <p:cNvSpPr txBox="1">
            <a:spLocks/>
          </p:cNvSpPr>
          <p:nvPr/>
        </p:nvSpPr>
        <p:spPr>
          <a:xfrm>
            <a:off x="2135560" y="214290"/>
            <a:ext cx="7992888" cy="1143000"/>
          </a:xfrm>
          <a:prstGeom prst="rect">
            <a:avLst/>
          </a:prstGeom>
        </p:spPr>
        <p:txBody>
          <a:bodyPr/>
          <a:lstStyle/>
          <a:p>
            <a:pPr algn="ctr">
              <a:spcBef>
                <a:spcPct val="0"/>
              </a:spcBef>
              <a:defRPr/>
            </a:pPr>
            <a:r>
              <a:rPr lang="en-GB" sz="3200" dirty="0">
                <a:solidFill>
                  <a:schemeClr val="accent2"/>
                </a:solidFill>
                <a:latin typeface="Corbel"/>
              </a:rPr>
              <a:t>The Bible is a corridor between two eternities down which walks the Christ of God</a:t>
            </a:r>
            <a:endParaRPr lang="en-GB" sz="1600" b="1" cap="all" dirty="0">
              <a:ln w="500">
                <a:solidFill>
                  <a:srgbClr val="D6ECFF">
                    <a:shade val="20000"/>
                    <a:satMod val="120000"/>
                  </a:srgbClr>
                </a:solidFill>
              </a:ln>
              <a:solidFill>
                <a:schemeClr val="accent2"/>
              </a:solidFill>
              <a:latin typeface="Consolas"/>
            </a:endParaRPr>
          </a:p>
        </p:txBody>
      </p:sp>
      <p:sp>
        <p:nvSpPr>
          <p:cNvPr id="86" name="Rectangle 85"/>
          <p:cNvSpPr/>
          <p:nvPr/>
        </p:nvSpPr>
        <p:spPr>
          <a:xfrm>
            <a:off x="6529188"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7" name="Rectangle 86"/>
          <p:cNvSpPr/>
          <p:nvPr/>
        </p:nvSpPr>
        <p:spPr>
          <a:xfrm>
            <a:off x="6667504"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90" name="Line Callout 1 89"/>
          <p:cNvSpPr/>
          <p:nvPr/>
        </p:nvSpPr>
        <p:spPr>
          <a:xfrm>
            <a:off x="1703512" y="4725144"/>
            <a:ext cx="1008112" cy="648072"/>
          </a:xfrm>
          <a:prstGeom prst="borderCallout1">
            <a:avLst>
              <a:gd name="adj1" fmla="val 3817"/>
              <a:gd name="adj2" fmla="val -653"/>
              <a:gd name="adj3" fmla="val -105584"/>
              <a:gd name="adj4" fmla="val 6598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Son of Abraham</a:t>
            </a:r>
            <a:endParaRPr lang="en-GB" dirty="0">
              <a:solidFill>
                <a:prstClr val="white"/>
              </a:solidFill>
              <a:latin typeface="Corbel"/>
            </a:endParaRPr>
          </a:p>
        </p:txBody>
      </p:sp>
      <p:sp>
        <p:nvSpPr>
          <p:cNvPr id="91" name="Line Callout 1 90"/>
          <p:cNvSpPr/>
          <p:nvPr/>
        </p:nvSpPr>
        <p:spPr>
          <a:xfrm>
            <a:off x="2423592" y="5589240"/>
            <a:ext cx="1571636" cy="428628"/>
          </a:xfrm>
          <a:prstGeom prst="borderCallout1">
            <a:avLst>
              <a:gd name="adj1" fmla="val 1683"/>
              <a:gd name="adj2" fmla="val 1441"/>
              <a:gd name="adj3" fmla="val -92299"/>
              <a:gd name="adj4" fmla="val 73724"/>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Son of David</a:t>
            </a:r>
            <a:endParaRPr lang="en-GB" dirty="0">
              <a:solidFill>
                <a:prstClr val="white"/>
              </a:solidFill>
              <a:latin typeface="Corbel"/>
            </a:endParaRPr>
          </a:p>
        </p:txBody>
      </p:sp>
      <p:sp>
        <p:nvSpPr>
          <p:cNvPr id="89" name="Rectangle 88"/>
          <p:cNvSpPr/>
          <p:nvPr/>
        </p:nvSpPr>
        <p:spPr>
          <a:xfrm>
            <a:off x="2207568" y="3789040"/>
            <a:ext cx="8064896" cy="216024"/>
          </a:xfrm>
          <a:prstGeom prst="rect">
            <a:avLst/>
          </a:prstGeom>
          <a:gradFill flip="none" rotWithShape="1">
            <a:gsLst>
              <a:gs pos="100000">
                <a:schemeClr val="accent2">
                  <a:lumMod val="75000"/>
                  <a:shade val="30000"/>
                  <a:satMod val="115000"/>
                  <a:alpha val="0"/>
                </a:schemeClr>
              </a:gs>
              <a:gs pos="50000">
                <a:schemeClr val="accent2">
                  <a:lumMod val="75000"/>
                  <a:shade val="67500"/>
                  <a:satMod val="115000"/>
                </a:schemeClr>
              </a:gs>
              <a:gs pos="100000">
                <a:schemeClr val="accent2">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92" name="Line Callout 1 91"/>
          <p:cNvSpPr/>
          <p:nvPr/>
        </p:nvSpPr>
        <p:spPr>
          <a:xfrm>
            <a:off x="5303912" y="5304628"/>
            <a:ext cx="1000132" cy="428628"/>
          </a:xfrm>
          <a:prstGeom prst="borderCallout1">
            <a:avLst>
              <a:gd name="adj1" fmla="val -4716"/>
              <a:gd name="adj2" fmla="val 627"/>
              <a:gd name="adj3" fmla="val -260831"/>
              <a:gd name="adj4" fmla="val -560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Beloved</a:t>
            </a:r>
          </a:p>
        </p:txBody>
      </p:sp>
      <p:sp>
        <p:nvSpPr>
          <p:cNvPr id="93" name="Line Callout 1 92"/>
          <p:cNvSpPr/>
          <p:nvPr/>
        </p:nvSpPr>
        <p:spPr>
          <a:xfrm>
            <a:off x="9336360" y="4797152"/>
            <a:ext cx="1071570" cy="648072"/>
          </a:xfrm>
          <a:prstGeom prst="borderCallout1">
            <a:avLst>
              <a:gd name="adj1" fmla="val 239"/>
              <a:gd name="adj2" fmla="val 101076"/>
              <a:gd name="adj3" fmla="val -104499"/>
              <a:gd name="adj4" fmla="val 421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latin typeface="Corbel"/>
              </a:rPr>
              <a:t>King of Kings and Lord of lords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 look around the library</a:t>
            </a:r>
          </a:p>
        </p:txBody>
      </p:sp>
      <p:sp>
        <p:nvSpPr>
          <p:cNvPr id="3" name="Content Placeholder 2"/>
          <p:cNvSpPr>
            <a:spLocks noGrp="1"/>
          </p:cNvSpPr>
          <p:nvPr>
            <p:ph idx="1"/>
          </p:nvPr>
        </p:nvSpPr>
        <p:spPr/>
        <p:txBody>
          <a:bodyPr>
            <a:normAutofit/>
          </a:bodyPr>
          <a:lstStyle/>
          <a:p>
            <a:r>
              <a:rPr lang="en-GB" dirty="0"/>
              <a:t>We have seen that the Bible is a collection of writings which has an amazing unity</a:t>
            </a:r>
          </a:p>
          <a:p>
            <a:r>
              <a:rPr lang="en-GB" dirty="0"/>
              <a:t>A collection of Jewish literature; written at intervals over a space of nearly 1400 years. </a:t>
            </a:r>
          </a:p>
          <a:p>
            <a:r>
              <a:rPr lang="en-GB" dirty="0"/>
              <a:t>The writers wrote in various lands, from Italy to Mesopotamia</a:t>
            </a:r>
          </a:p>
          <a:p>
            <a:r>
              <a:rPr lang="en-GB" dirty="0"/>
              <a:t>The writers, nearly forty of them, range from statesmen to fishermen and are separated from each other by hundreds of years and hundreds of miles</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 name="Rectangle 88"/>
          <p:cNvSpPr/>
          <p:nvPr/>
        </p:nvSpPr>
        <p:spPr>
          <a:xfrm>
            <a:off x="2207568" y="3789040"/>
            <a:ext cx="8064896" cy="216024"/>
          </a:xfrm>
          <a:prstGeom prst="rect">
            <a:avLst/>
          </a:prstGeom>
          <a:gradFill flip="none" rotWithShape="1">
            <a:gsLst>
              <a:gs pos="62000">
                <a:schemeClr val="accent2">
                  <a:lumMod val="75000"/>
                  <a:shade val="30000"/>
                  <a:satMod val="115000"/>
                  <a:alpha val="0"/>
                </a:schemeClr>
              </a:gs>
              <a:gs pos="52000">
                <a:schemeClr val="accent2">
                  <a:lumMod val="75000"/>
                  <a:shade val="30000"/>
                  <a:satMod val="115000"/>
                  <a:alpha val="0"/>
                </a:schemeClr>
              </a:gs>
              <a:gs pos="47000">
                <a:schemeClr val="accent2">
                  <a:lumMod val="75000"/>
                  <a:shade val="67500"/>
                  <a:satMod val="115000"/>
                </a:schemeClr>
              </a:gs>
              <a:gs pos="100000">
                <a:schemeClr val="accent2">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2" name="Rectangle 1"/>
          <p:cNvSpPr/>
          <p:nvPr/>
        </p:nvSpPr>
        <p:spPr>
          <a:xfrm>
            <a:off x="2238348" y="3650461"/>
            <a:ext cx="428628"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 name="Rectangle 2"/>
          <p:cNvSpPr/>
          <p:nvPr/>
        </p:nvSpPr>
        <p:spPr>
          <a:xfrm>
            <a:off x="2666976" y="3143248"/>
            <a:ext cx="142876"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 name="Rectangle 3"/>
          <p:cNvSpPr/>
          <p:nvPr/>
        </p:nvSpPr>
        <p:spPr>
          <a:xfrm>
            <a:off x="2809852" y="3143248"/>
            <a:ext cx="142876"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 name="Rectangle 7"/>
          <p:cNvSpPr/>
          <p:nvPr/>
        </p:nvSpPr>
        <p:spPr>
          <a:xfrm>
            <a:off x="2952728"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11" name="Rectangle 10"/>
          <p:cNvSpPr/>
          <p:nvPr/>
        </p:nvSpPr>
        <p:spPr>
          <a:xfrm>
            <a:off x="3095604"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13" name="Rectangle 12"/>
          <p:cNvSpPr/>
          <p:nvPr/>
        </p:nvSpPr>
        <p:spPr>
          <a:xfrm>
            <a:off x="3238480"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14" name="Rectangle 13"/>
          <p:cNvSpPr/>
          <p:nvPr/>
        </p:nvSpPr>
        <p:spPr>
          <a:xfrm>
            <a:off x="3381356"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15" name="Rectangle 14"/>
          <p:cNvSpPr/>
          <p:nvPr/>
        </p:nvSpPr>
        <p:spPr>
          <a:xfrm>
            <a:off x="3524232"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16" name="Rectangle 15"/>
          <p:cNvSpPr/>
          <p:nvPr/>
        </p:nvSpPr>
        <p:spPr>
          <a:xfrm>
            <a:off x="3667108" y="257174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25" name="Rectangle 24"/>
          <p:cNvSpPr/>
          <p:nvPr/>
        </p:nvSpPr>
        <p:spPr>
          <a:xfrm>
            <a:off x="3809984" y="3429000"/>
            <a:ext cx="214314" cy="928694"/>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27" name="Rectangle 26"/>
          <p:cNvSpPr/>
          <p:nvPr/>
        </p:nvSpPr>
        <p:spPr>
          <a:xfrm>
            <a:off x="4952992" y="3536157"/>
            <a:ext cx="142876" cy="71438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28" name="Rectangle 27"/>
          <p:cNvSpPr/>
          <p:nvPr/>
        </p:nvSpPr>
        <p:spPr>
          <a:xfrm>
            <a:off x="5095868" y="3607595"/>
            <a:ext cx="285752" cy="285752"/>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0" name="Rectangle 29"/>
          <p:cNvSpPr/>
          <p:nvPr/>
        </p:nvSpPr>
        <p:spPr>
          <a:xfrm>
            <a:off x="2809852" y="4150527"/>
            <a:ext cx="142876"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1" name="Rectangle 30"/>
          <p:cNvSpPr/>
          <p:nvPr/>
        </p:nvSpPr>
        <p:spPr>
          <a:xfrm>
            <a:off x="2666976" y="4150527"/>
            <a:ext cx="142876" cy="4857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2" name="Rectangle 31"/>
          <p:cNvSpPr/>
          <p:nvPr/>
        </p:nvSpPr>
        <p:spPr>
          <a:xfrm>
            <a:off x="2952728" y="435769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3" name="Rectangle 32"/>
          <p:cNvSpPr/>
          <p:nvPr/>
        </p:nvSpPr>
        <p:spPr>
          <a:xfrm>
            <a:off x="3095604" y="435769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4" name="Rectangle 33"/>
          <p:cNvSpPr/>
          <p:nvPr/>
        </p:nvSpPr>
        <p:spPr>
          <a:xfrm>
            <a:off x="3238480" y="435769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5" name="Rectangle 34"/>
          <p:cNvSpPr/>
          <p:nvPr/>
        </p:nvSpPr>
        <p:spPr>
          <a:xfrm>
            <a:off x="3381356" y="435769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6" name="Rectangle 35"/>
          <p:cNvSpPr/>
          <p:nvPr/>
        </p:nvSpPr>
        <p:spPr>
          <a:xfrm>
            <a:off x="3524232" y="435769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7" name="Rectangle 36"/>
          <p:cNvSpPr/>
          <p:nvPr/>
        </p:nvSpPr>
        <p:spPr>
          <a:xfrm>
            <a:off x="3667108" y="4357694"/>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38" name="Rectangle 37"/>
          <p:cNvSpPr/>
          <p:nvPr/>
        </p:nvSpPr>
        <p:spPr>
          <a:xfrm>
            <a:off x="5095868" y="3893347"/>
            <a:ext cx="285752" cy="285752"/>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0" name="Rectangle 39"/>
          <p:cNvSpPr/>
          <p:nvPr/>
        </p:nvSpPr>
        <p:spPr>
          <a:xfrm>
            <a:off x="5667372" y="2571744"/>
            <a:ext cx="285752"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1" name="Rectangle 40"/>
          <p:cNvSpPr/>
          <p:nvPr/>
        </p:nvSpPr>
        <p:spPr>
          <a:xfrm>
            <a:off x="5881686" y="2571744"/>
            <a:ext cx="214314"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2" name="Rectangle 41"/>
          <p:cNvSpPr/>
          <p:nvPr/>
        </p:nvSpPr>
        <p:spPr>
          <a:xfrm>
            <a:off x="6096000"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3" name="Rectangle 42"/>
          <p:cNvSpPr/>
          <p:nvPr/>
        </p:nvSpPr>
        <p:spPr>
          <a:xfrm>
            <a:off x="6238876"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4" name="Rectangle 43"/>
          <p:cNvSpPr/>
          <p:nvPr/>
        </p:nvSpPr>
        <p:spPr>
          <a:xfrm>
            <a:off x="6381752"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5" name="Rectangle 44"/>
          <p:cNvSpPr/>
          <p:nvPr/>
        </p:nvSpPr>
        <p:spPr>
          <a:xfrm>
            <a:off x="5667372" y="4357694"/>
            <a:ext cx="285752"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6" name="Rectangle 45"/>
          <p:cNvSpPr/>
          <p:nvPr/>
        </p:nvSpPr>
        <p:spPr>
          <a:xfrm>
            <a:off x="5881686" y="4357694"/>
            <a:ext cx="214314"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7" name="Rectangle 46"/>
          <p:cNvSpPr/>
          <p:nvPr/>
        </p:nvSpPr>
        <p:spPr>
          <a:xfrm>
            <a:off x="6096000"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8" name="Rectangle 47"/>
          <p:cNvSpPr/>
          <p:nvPr/>
        </p:nvSpPr>
        <p:spPr>
          <a:xfrm>
            <a:off x="6238876"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49" name="Rectangle 48"/>
          <p:cNvSpPr/>
          <p:nvPr/>
        </p:nvSpPr>
        <p:spPr>
          <a:xfrm>
            <a:off x="6381752"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50" name="Rectangle 49"/>
          <p:cNvSpPr/>
          <p:nvPr/>
        </p:nvSpPr>
        <p:spPr>
          <a:xfrm>
            <a:off x="5381620" y="3429000"/>
            <a:ext cx="285752" cy="928694"/>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51" name="Rectangle 50"/>
          <p:cNvSpPr/>
          <p:nvPr/>
        </p:nvSpPr>
        <p:spPr>
          <a:xfrm>
            <a:off x="6524628"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52" name="Rectangle 51"/>
          <p:cNvSpPr/>
          <p:nvPr/>
        </p:nvSpPr>
        <p:spPr>
          <a:xfrm>
            <a:off x="6667504" y="257174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53" name="Rectangle 52"/>
          <p:cNvSpPr/>
          <p:nvPr/>
        </p:nvSpPr>
        <p:spPr>
          <a:xfrm>
            <a:off x="6238876"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54" name="Rectangle 53"/>
          <p:cNvSpPr/>
          <p:nvPr/>
        </p:nvSpPr>
        <p:spPr>
          <a:xfrm>
            <a:off x="6381752"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cxnSp>
        <p:nvCxnSpPr>
          <p:cNvPr id="56" name="Straight Connector 55"/>
          <p:cNvCxnSpPr/>
          <p:nvPr/>
        </p:nvCxnSpPr>
        <p:spPr>
          <a:xfrm rot="5400000">
            <a:off x="6338886" y="3886200"/>
            <a:ext cx="9429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6810380" y="3786190"/>
            <a:ext cx="714380" cy="21431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1" name="Oval 60"/>
          <p:cNvSpPr/>
          <p:nvPr/>
        </p:nvSpPr>
        <p:spPr>
          <a:xfrm>
            <a:off x="4024298" y="3429000"/>
            <a:ext cx="928694" cy="928694"/>
          </a:xfrm>
          <a:prstGeom prst="ellipse">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2" name="Rectangle 61"/>
          <p:cNvSpPr/>
          <p:nvPr/>
        </p:nvSpPr>
        <p:spPr>
          <a:xfrm>
            <a:off x="7096132" y="3429000"/>
            <a:ext cx="142876" cy="928694"/>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3" name="Rectangle 62"/>
          <p:cNvSpPr/>
          <p:nvPr/>
        </p:nvSpPr>
        <p:spPr>
          <a:xfrm>
            <a:off x="7239008" y="3429000"/>
            <a:ext cx="142876" cy="928694"/>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4" name="Rectangle 63"/>
          <p:cNvSpPr/>
          <p:nvPr/>
        </p:nvSpPr>
        <p:spPr>
          <a:xfrm>
            <a:off x="7381884" y="3429000"/>
            <a:ext cx="142876" cy="928694"/>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5" name="Rectangle 64"/>
          <p:cNvSpPr/>
          <p:nvPr/>
        </p:nvSpPr>
        <p:spPr>
          <a:xfrm>
            <a:off x="7524760" y="3429000"/>
            <a:ext cx="142876" cy="928694"/>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6" name="Rectangle 65"/>
          <p:cNvSpPr/>
          <p:nvPr/>
        </p:nvSpPr>
        <p:spPr>
          <a:xfrm>
            <a:off x="7667636" y="3429000"/>
            <a:ext cx="142876" cy="92869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7" name="Rectangle 66"/>
          <p:cNvSpPr/>
          <p:nvPr/>
        </p:nvSpPr>
        <p:spPr>
          <a:xfrm>
            <a:off x="7810512"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8" name="Rectangle 67"/>
          <p:cNvSpPr/>
          <p:nvPr/>
        </p:nvSpPr>
        <p:spPr>
          <a:xfrm>
            <a:off x="7953388"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69" name="Rectangle 68"/>
          <p:cNvSpPr/>
          <p:nvPr/>
        </p:nvSpPr>
        <p:spPr>
          <a:xfrm>
            <a:off x="8096264"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0" name="Rectangle 69"/>
          <p:cNvSpPr/>
          <p:nvPr/>
        </p:nvSpPr>
        <p:spPr>
          <a:xfrm>
            <a:off x="8239140"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1" name="Rectangle 70"/>
          <p:cNvSpPr/>
          <p:nvPr/>
        </p:nvSpPr>
        <p:spPr>
          <a:xfrm>
            <a:off x="8382016"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2" name="Rectangle 71"/>
          <p:cNvSpPr/>
          <p:nvPr/>
        </p:nvSpPr>
        <p:spPr>
          <a:xfrm>
            <a:off x="8524892"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3" name="Rectangle 72"/>
          <p:cNvSpPr/>
          <p:nvPr/>
        </p:nvSpPr>
        <p:spPr>
          <a:xfrm>
            <a:off x="7810512"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4" name="Rectangle 73"/>
          <p:cNvSpPr/>
          <p:nvPr/>
        </p:nvSpPr>
        <p:spPr>
          <a:xfrm>
            <a:off x="7953388"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5" name="Rectangle 74"/>
          <p:cNvSpPr/>
          <p:nvPr/>
        </p:nvSpPr>
        <p:spPr>
          <a:xfrm>
            <a:off x="8096264"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6" name="Rectangle 75"/>
          <p:cNvSpPr/>
          <p:nvPr/>
        </p:nvSpPr>
        <p:spPr>
          <a:xfrm>
            <a:off x="8239140"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7" name="Rectangle 76"/>
          <p:cNvSpPr/>
          <p:nvPr/>
        </p:nvSpPr>
        <p:spPr>
          <a:xfrm>
            <a:off x="8382016"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8" name="Rectangle 77"/>
          <p:cNvSpPr/>
          <p:nvPr/>
        </p:nvSpPr>
        <p:spPr>
          <a:xfrm>
            <a:off x="8524892"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79" name="Rectangle 78"/>
          <p:cNvSpPr/>
          <p:nvPr/>
        </p:nvSpPr>
        <p:spPr>
          <a:xfrm>
            <a:off x="8667768"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0" name="Rectangle 79"/>
          <p:cNvSpPr/>
          <p:nvPr/>
        </p:nvSpPr>
        <p:spPr>
          <a:xfrm>
            <a:off x="8810644"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1" name="Rectangle 80"/>
          <p:cNvSpPr/>
          <p:nvPr/>
        </p:nvSpPr>
        <p:spPr>
          <a:xfrm>
            <a:off x="8953520" y="258603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2" name="Rectangle 81"/>
          <p:cNvSpPr/>
          <p:nvPr/>
        </p:nvSpPr>
        <p:spPr>
          <a:xfrm>
            <a:off x="8667768"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3" name="Rectangle 82"/>
          <p:cNvSpPr/>
          <p:nvPr/>
        </p:nvSpPr>
        <p:spPr>
          <a:xfrm>
            <a:off x="8810644"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4" name="Rectangle 83"/>
          <p:cNvSpPr/>
          <p:nvPr/>
        </p:nvSpPr>
        <p:spPr>
          <a:xfrm>
            <a:off x="8953520" y="4371988"/>
            <a:ext cx="142876" cy="842962"/>
          </a:xfrm>
          <a:prstGeom prst="rect">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5" name="Chord 84"/>
          <p:cNvSpPr/>
          <p:nvPr/>
        </p:nvSpPr>
        <p:spPr>
          <a:xfrm flipH="1" flipV="1">
            <a:off x="8810644" y="3429000"/>
            <a:ext cx="642942" cy="928694"/>
          </a:xfrm>
          <a:prstGeom prst="chord">
            <a:avLst>
              <a:gd name="adj1" fmla="val 5281455"/>
              <a:gd name="adj2" fmla="val 16398953"/>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112" name="Title 1"/>
          <p:cNvSpPr txBox="1">
            <a:spLocks/>
          </p:cNvSpPr>
          <p:nvPr/>
        </p:nvSpPr>
        <p:spPr>
          <a:xfrm>
            <a:off x="2135560" y="214290"/>
            <a:ext cx="7992888" cy="1143000"/>
          </a:xfrm>
          <a:prstGeom prst="rect">
            <a:avLst/>
          </a:prstGeom>
        </p:spPr>
        <p:txBody>
          <a:bodyPr/>
          <a:lstStyle/>
          <a:p>
            <a:pPr algn="ctr">
              <a:spcBef>
                <a:spcPct val="0"/>
              </a:spcBef>
              <a:defRPr/>
            </a:pPr>
            <a:r>
              <a:rPr lang="en-GB" sz="3200" dirty="0">
                <a:solidFill>
                  <a:schemeClr val="accent2"/>
                </a:solidFill>
                <a:latin typeface="Corbel"/>
              </a:rPr>
              <a:t>The Bible is a corridor between two eternities down which walks the Christ of God</a:t>
            </a:r>
            <a:endParaRPr lang="en-GB" sz="1600" b="1" cap="all" dirty="0">
              <a:ln w="500">
                <a:solidFill>
                  <a:srgbClr val="D6ECFF">
                    <a:shade val="20000"/>
                    <a:satMod val="120000"/>
                  </a:srgbClr>
                </a:solidFill>
              </a:ln>
              <a:solidFill>
                <a:schemeClr val="accent2"/>
              </a:solidFill>
              <a:latin typeface="Consolas"/>
            </a:endParaRPr>
          </a:p>
        </p:txBody>
      </p:sp>
      <p:sp>
        <p:nvSpPr>
          <p:cNvPr id="86" name="Rectangle 85"/>
          <p:cNvSpPr/>
          <p:nvPr/>
        </p:nvSpPr>
        <p:spPr>
          <a:xfrm>
            <a:off x="6529188"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87" name="Rectangle 86"/>
          <p:cNvSpPr/>
          <p:nvPr/>
        </p:nvSpPr>
        <p:spPr>
          <a:xfrm>
            <a:off x="6667504" y="4357694"/>
            <a:ext cx="142876" cy="842962"/>
          </a:xfrm>
          <a:prstGeom prst="rect">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path path="circle">
              <a:fillToRect l="50000" t="50000" r="50000" b="50000"/>
            </a:path>
            <a:tileRect/>
          </a:gra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orbel"/>
            </a:endParaRPr>
          </a:p>
        </p:txBody>
      </p:sp>
      <p:sp>
        <p:nvSpPr>
          <p:cNvPr id="96" name="Rectangular Callout 95"/>
          <p:cNvSpPr/>
          <p:nvPr/>
        </p:nvSpPr>
        <p:spPr>
          <a:xfrm>
            <a:off x="5879976" y="1484784"/>
            <a:ext cx="1440160" cy="720080"/>
          </a:xfrm>
          <a:prstGeom prst="wedgeRectCallout">
            <a:avLst>
              <a:gd name="adj1" fmla="val 34406"/>
              <a:gd name="adj2" fmla="val 217423"/>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latin typeface="Corbel"/>
              </a:rPr>
              <a:t>His Incarnation</a:t>
            </a:r>
          </a:p>
        </p:txBody>
      </p:sp>
      <p:sp>
        <p:nvSpPr>
          <p:cNvPr id="98" name="Rectangular Callout 97"/>
          <p:cNvSpPr/>
          <p:nvPr/>
        </p:nvSpPr>
        <p:spPr>
          <a:xfrm>
            <a:off x="7428148" y="1484784"/>
            <a:ext cx="1512168" cy="720080"/>
          </a:xfrm>
          <a:prstGeom prst="wedgeRectCallout">
            <a:avLst>
              <a:gd name="adj1" fmla="val -34282"/>
              <a:gd name="adj2" fmla="val 222741"/>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latin typeface="Corbel"/>
              </a:rPr>
              <a:t>His ascension</a:t>
            </a:r>
          </a:p>
        </p:txBody>
      </p:sp>
      <p:sp>
        <p:nvSpPr>
          <p:cNvPr id="99" name="Rectangular Callout 98"/>
          <p:cNvSpPr/>
          <p:nvPr/>
        </p:nvSpPr>
        <p:spPr>
          <a:xfrm>
            <a:off x="9048328" y="1484784"/>
            <a:ext cx="1512168" cy="720080"/>
          </a:xfrm>
          <a:prstGeom prst="wedgeRectCallout">
            <a:avLst>
              <a:gd name="adj1" fmla="val -29444"/>
              <a:gd name="adj2" fmla="val 243059"/>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latin typeface="Corbel"/>
              </a:rPr>
              <a:t>His Return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4000" dirty="0"/>
              <a:t>The revelation of God for the apprehension of man</a:t>
            </a:r>
            <a:endParaRPr lang="en-GB" sz="2800" dirty="0"/>
          </a:p>
        </p:txBody>
      </p:sp>
      <p:sp>
        <p:nvSpPr>
          <p:cNvPr id="3" name="Content Placeholder 2"/>
          <p:cNvSpPr>
            <a:spLocks noGrp="1"/>
          </p:cNvSpPr>
          <p:nvPr>
            <p:ph idx="1"/>
          </p:nvPr>
        </p:nvSpPr>
        <p:spPr/>
        <p:txBody>
          <a:bodyPr>
            <a:normAutofit/>
          </a:bodyPr>
          <a:lstStyle/>
          <a:p>
            <a:r>
              <a:rPr lang="en-GB" dirty="0"/>
              <a:t>The staggering truth about this wonderful temple of truth is that it was written for us</a:t>
            </a:r>
          </a:p>
          <a:p>
            <a:pPr>
              <a:lnSpc>
                <a:spcPct val="90000"/>
              </a:lnSpc>
            </a:pPr>
            <a:r>
              <a:rPr lang="en-US" dirty="0"/>
              <a:t>For the child of God the Word of God is to be read, believed, studied, searched, digested and preached</a:t>
            </a:r>
          </a:p>
          <a:p>
            <a:pPr>
              <a:lnSpc>
                <a:spcPct val="90000"/>
              </a:lnSpc>
            </a:pPr>
            <a:r>
              <a:rPr lang="en-US" dirty="0"/>
              <a:t>It is for them faith, hope, food, light, guidance, shelter, protection and life itself</a:t>
            </a:r>
          </a:p>
          <a:p>
            <a:pPr>
              <a:lnSpc>
                <a:spcPct val="90000"/>
              </a:lnSpc>
            </a:pPr>
            <a:r>
              <a:rPr lang="en-US" dirty="0"/>
              <a:t>When thou goest, it shall lead thee; when thou sleepest, it shall keep thee; and </a:t>
            </a:r>
            <a:r>
              <a:rPr lang="en-US" i="1" dirty="0"/>
              <a:t>when</a:t>
            </a:r>
            <a:r>
              <a:rPr lang="en-US" dirty="0"/>
              <a:t> thou awakest, it shall talk with thee. For the commandment is a lamp; and the law is light; and reproofs of instruction are the way of life </a:t>
            </a:r>
            <a:br>
              <a:rPr lang="en-US" dirty="0"/>
            </a:br>
            <a:r>
              <a:rPr lang="en-US" dirty="0"/>
              <a:t>Proverbs 6:22-23</a:t>
            </a:r>
            <a:r>
              <a:rPr lang="en-GB" dirty="0"/>
              <a:t> </a:t>
            </a:r>
            <a:endParaRPr lang="en-US" dirty="0"/>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4000" dirty="0"/>
              <a:t>The revelation of God for the apprehension of man</a:t>
            </a:r>
            <a:endParaRPr lang="en-GB" sz="2800" dirty="0"/>
          </a:p>
        </p:txBody>
      </p:sp>
      <p:sp>
        <p:nvSpPr>
          <p:cNvPr id="3" name="Content Placeholder 2"/>
          <p:cNvSpPr>
            <a:spLocks noGrp="1"/>
          </p:cNvSpPr>
          <p:nvPr>
            <p:ph idx="1"/>
          </p:nvPr>
        </p:nvSpPr>
        <p:spPr/>
        <p:txBody>
          <a:bodyPr>
            <a:normAutofit/>
          </a:bodyPr>
          <a:lstStyle/>
          <a:p>
            <a:pPr>
              <a:lnSpc>
                <a:spcPct val="90000"/>
              </a:lnSpc>
            </a:pPr>
            <a:r>
              <a:rPr lang="en-US" dirty="0"/>
              <a:t>Verily, verily, I say unto you, He that heareth my word, and believeth on him that sent me, hath everlasting life, and shall not come into condemnation; but is passed from death unto life. John 5:24 </a:t>
            </a:r>
          </a:p>
          <a:p>
            <a:pPr>
              <a:lnSpc>
                <a:spcPct val="90000"/>
              </a:lnSpc>
            </a:pPr>
            <a:r>
              <a:rPr lang="en-US" dirty="0"/>
              <a:t>So then faith </a:t>
            </a:r>
            <a:r>
              <a:rPr lang="en-US" i="1" dirty="0"/>
              <a:t>cometh</a:t>
            </a:r>
            <a:r>
              <a:rPr lang="en-US" dirty="0"/>
              <a:t> by hearing, and hearing by the word of God. Romans 10:17</a:t>
            </a:r>
          </a:p>
          <a:p>
            <a:pPr>
              <a:lnSpc>
                <a:spcPct val="90000"/>
              </a:lnSpc>
            </a:pPr>
            <a:r>
              <a:rPr lang="en-US" dirty="0"/>
              <a:t>Being born again, not of corruptible seed, but of incorruptible, by the word of God, which liveth and abideth for ever. 1 Peter 1:23</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4000" dirty="0"/>
              <a:t>The revelation of God for the apprehension of man</a:t>
            </a:r>
            <a:endParaRPr lang="en-GB" sz="2800" dirty="0"/>
          </a:p>
        </p:txBody>
      </p:sp>
      <p:sp>
        <p:nvSpPr>
          <p:cNvPr id="3" name="Content Placeholder 2"/>
          <p:cNvSpPr>
            <a:spLocks noGrp="1"/>
          </p:cNvSpPr>
          <p:nvPr>
            <p:ph idx="1"/>
          </p:nvPr>
        </p:nvSpPr>
        <p:spPr/>
        <p:txBody>
          <a:bodyPr>
            <a:normAutofit/>
          </a:bodyPr>
          <a:lstStyle/>
          <a:p>
            <a:pPr>
              <a:lnSpc>
                <a:spcPct val="90000"/>
              </a:lnSpc>
            </a:pPr>
            <a:r>
              <a:rPr lang="en-US" dirty="0"/>
              <a:t>As newborn babes, desire the sincere milk of the word, that ye may grow thereby: If so be ye have tasted that the Lord </a:t>
            </a:r>
            <a:r>
              <a:rPr lang="en-US" i="1" dirty="0"/>
              <a:t>is</a:t>
            </a:r>
            <a:r>
              <a:rPr lang="en-US" dirty="0"/>
              <a:t> gracious 1 Peter 2:2-3 </a:t>
            </a:r>
          </a:p>
          <a:p>
            <a:pPr>
              <a:lnSpc>
                <a:spcPct val="90000"/>
              </a:lnSpc>
            </a:pPr>
            <a:r>
              <a:rPr lang="en-US" dirty="0"/>
              <a:t>My foot hath held his steps, his way have I kept, and not declined. Neither have I gone back from the commandment of his lips; I have esteemed the words of his mouth more than my necessary </a:t>
            </a:r>
            <a:r>
              <a:rPr lang="en-US" i="1" dirty="0"/>
              <a:t>food</a:t>
            </a:r>
            <a:r>
              <a:rPr lang="en-US" dirty="0"/>
              <a:t>  Job 23:11-12</a:t>
            </a:r>
          </a:p>
          <a:p>
            <a:pPr>
              <a:lnSpc>
                <a:spcPct val="90000"/>
              </a:lnSpc>
            </a:pPr>
            <a:r>
              <a:rPr lang="en-US" dirty="0"/>
              <a:t>This last is a key aspect we have to hunger and thirst for the word as for our food</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4000" dirty="0"/>
              <a:t>The revelation of God for the apprehension of man</a:t>
            </a:r>
            <a:endParaRPr lang="en-GB" sz="2800" dirty="0"/>
          </a:p>
        </p:txBody>
      </p:sp>
      <p:sp>
        <p:nvSpPr>
          <p:cNvPr id="3" name="Content Placeholder 2"/>
          <p:cNvSpPr>
            <a:spLocks noGrp="1"/>
          </p:cNvSpPr>
          <p:nvPr>
            <p:ph idx="1"/>
          </p:nvPr>
        </p:nvSpPr>
        <p:spPr/>
        <p:txBody>
          <a:bodyPr>
            <a:normAutofit/>
          </a:bodyPr>
          <a:lstStyle/>
          <a:p>
            <a:r>
              <a:rPr lang="en-GB" dirty="0"/>
              <a:t>The law of the Lord is perfect, reviving the soul; the testimony of the Lord is sure, making wise the simple; the precepts of the Lord are right, rejoicing the heart; the commandment of the Lord is pure, enlightening the eyes; the fear of the Lord is clean, enduring forever; the rules of the Lord are true, and righteous altogether. More to be desired are they than gold, even much fine gold; sweeter also than honey and drippings of the honeycomb. Moreover, by them is your servant warned; in keeping them there is great reward. Psalm 19:7-11</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Why is the book written?</a:t>
            </a:r>
          </a:p>
        </p:txBody>
      </p:sp>
      <p:sp>
        <p:nvSpPr>
          <p:cNvPr id="3" name="Content Placeholder 2"/>
          <p:cNvSpPr>
            <a:spLocks noGrp="1"/>
          </p:cNvSpPr>
          <p:nvPr>
            <p:ph idx="1"/>
          </p:nvPr>
        </p:nvSpPr>
        <p:spPr>
          <a:xfrm>
            <a:off x="767408" y="1609416"/>
            <a:ext cx="9865096" cy="4846320"/>
          </a:xfrm>
        </p:spPr>
        <p:txBody>
          <a:bodyPr>
            <a:normAutofit/>
          </a:bodyPr>
          <a:lstStyle/>
          <a:p>
            <a:r>
              <a:rPr lang="en-GB" dirty="0"/>
              <a:t>The purpose of God in giving us a revelation of himself has always remained the same </a:t>
            </a:r>
          </a:p>
          <a:p>
            <a:r>
              <a:rPr lang="en-GB" dirty="0"/>
              <a:t>He is the living eternal sovereign God</a:t>
            </a:r>
          </a:p>
          <a:p>
            <a:r>
              <a:rPr lang="en-GB" dirty="0"/>
              <a:t>He is the creator and sustainer of the universe</a:t>
            </a:r>
          </a:p>
          <a:p>
            <a:r>
              <a:rPr lang="en-GB" dirty="0"/>
              <a:t>He is morally and spiritually perfect in all his ways and as such he is beyond our comprehension, beyond our grasp even if we wanted to find him</a:t>
            </a:r>
          </a:p>
          <a:p>
            <a:r>
              <a:rPr lang="en-GB" dirty="0"/>
              <a:t>We were made by him and for him and not even our rebellion and fall can alter that fact</a:t>
            </a:r>
          </a:p>
          <a:p>
            <a:r>
              <a:rPr lang="en-GB" dirty="0"/>
              <a:t>But we are separated from him</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is the book written?</a:t>
            </a:r>
          </a:p>
        </p:txBody>
      </p:sp>
      <p:sp>
        <p:nvSpPr>
          <p:cNvPr id="3" name="Content Placeholder 2"/>
          <p:cNvSpPr>
            <a:spLocks noGrp="1"/>
          </p:cNvSpPr>
          <p:nvPr>
            <p:ph idx="1"/>
          </p:nvPr>
        </p:nvSpPr>
        <p:spPr>
          <a:xfrm>
            <a:off x="609600" y="1609416"/>
            <a:ext cx="9652000" cy="4846320"/>
          </a:xfrm>
        </p:spPr>
        <p:txBody>
          <a:bodyPr>
            <a:normAutofit/>
          </a:bodyPr>
          <a:lstStyle/>
          <a:p>
            <a:r>
              <a:rPr lang="en-GB" dirty="0"/>
              <a:t>Behold, the LORD’S hand is not shortened, that it cannot save; neither his ear heavy, that it cannot hear: But your iniquities have separated between you and your God, and your sins have hid his face from you, that he will not hear. Isaiah 59:1-2</a:t>
            </a:r>
          </a:p>
          <a:p>
            <a:r>
              <a:rPr lang="en-GB" dirty="0"/>
              <a:t>We have to be found by him; he has to take the initiative, Jesus said, ‘The Son of Man is come to seek and to save that which was lost’</a:t>
            </a:r>
          </a:p>
          <a:p>
            <a:r>
              <a:rPr lang="en-GB" dirty="0"/>
              <a:t>That is why he has written to us human beings, and why he eventually came himself and why we must try to listen to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The revelation of God for the apprehension of man</a:t>
            </a:r>
            <a:endParaRPr lang="en-GB" dirty="0"/>
          </a:p>
        </p:txBody>
      </p:sp>
      <p:sp>
        <p:nvSpPr>
          <p:cNvPr id="3" name="Content Placeholder 2"/>
          <p:cNvSpPr>
            <a:spLocks noGrp="1"/>
          </p:cNvSpPr>
          <p:nvPr>
            <p:ph idx="1"/>
          </p:nvPr>
        </p:nvSpPr>
        <p:spPr/>
        <p:txBody>
          <a:bodyPr>
            <a:normAutofit/>
          </a:bodyPr>
          <a:lstStyle/>
          <a:p>
            <a:r>
              <a:rPr lang="en-GB" dirty="0"/>
              <a:t>JL Packer has summed it up well in his book;</a:t>
            </a:r>
            <a:br>
              <a:rPr lang="en-GB" dirty="0"/>
            </a:br>
            <a:r>
              <a:rPr lang="en-GB" i="1" dirty="0"/>
              <a:t>God Has Spoken</a:t>
            </a:r>
            <a:endParaRPr lang="en-GB" dirty="0"/>
          </a:p>
          <a:p>
            <a:r>
              <a:rPr lang="en-GB" dirty="0"/>
              <a:t>Why has God spoken?...The truly staggering answer which the Bible gives to this question is that God's purpose in revelation is to </a:t>
            </a:r>
            <a:r>
              <a:rPr lang="en-GB" i="1" dirty="0"/>
              <a:t>make friends</a:t>
            </a:r>
            <a:r>
              <a:rPr lang="en-GB" dirty="0"/>
              <a:t> with us. It was to this end that He created us rational beings, bearing His image, able to think and hear and speak and love; He wanted there to be genuine personal affection and friendship, two-sided, between Himself and us - a relation, not like that between a man and his dog, but like that of a father to his child, or a husband to his wife.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4000" dirty="0"/>
              <a:t>How can we study the Bible?</a:t>
            </a:r>
            <a:endParaRPr lang="en-GB" sz="2800" dirty="0"/>
          </a:p>
        </p:txBody>
      </p:sp>
      <p:sp>
        <p:nvSpPr>
          <p:cNvPr id="3" name="Content Placeholder 2"/>
          <p:cNvSpPr>
            <a:spLocks noGrp="1"/>
          </p:cNvSpPr>
          <p:nvPr>
            <p:ph idx="1"/>
          </p:nvPr>
        </p:nvSpPr>
        <p:spPr/>
        <p:txBody>
          <a:bodyPr>
            <a:normAutofit/>
          </a:bodyPr>
          <a:lstStyle/>
          <a:p>
            <a:r>
              <a:rPr lang="en-GB" dirty="0"/>
              <a:t>G. H. Lang was a great teacher among the Brethren and his testimony regarding Bible reading is interesting</a:t>
            </a:r>
          </a:p>
          <a:p>
            <a:r>
              <a:rPr lang="en-GB" dirty="0"/>
              <a:t>He trusted God as a child but for many years he only read his Bible occasionally</a:t>
            </a:r>
          </a:p>
          <a:p>
            <a:r>
              <a:rPr lang="en-GB" dirty="0"/>
              <a:t>Then at the age of twenty-three he suddenly thought; ‘Perhaps I have never read it at all’</a:t>
            </a:r>
          </a:p>
          <a:p>
            <a:r>
              <a:rPr lang="en-GB" dirty="0"/>
              <a:t>‘And therefore there may be things that my God and Father wished to say to me that I did not know’</a:t>
            </a:r>
          </a:p>
          <a:p>
            <a:r>
              <a:rPr lang="en-GB" dirty="0"/>
              <a:t>‘Obviously the simple cure for this was to read it right through’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4000" dirty="0"/>
              <a:t>The revelation of God for the apprehension of man</a:t>
            </a:r>
            <a:endParaRPr lang="en-GB" sz="2800" dirty="0"/>
          </a:p>
        </p:txBody>
      </p:sp>
      <p:sp>
        <p:nvSpPr>
          <p:cNvPr id="3" name="Content Placeholder 2"/>
          <p:cNvSpPr>
            <a:spLocks noGrp="1"/>
          </p:cNvSpPr>
          <p:nvPr>
            <p:ph idx="1"/>
          </p:nvPr>
        </p:nvSpPr>
        <p:spPr/>
        <p:txBody>
          <a:bodyPr>
            <a:normAutofit/>
          </a:bodyPr>
          <a:lstStyle/>
          <a:p>
            <a:r>
              <a:rPr lang="en-GB" dirty="0"/>
              <a:t>Lang read his Bible right through and it took him five months</a:t>
            </a:r>
          </a:p>
          <a:p>
            <a:r>
              <a:rPr lang="en-GB" dirty="0"/>
              <a:t>During the fifth month he came to some verses which bowled him over</a:t>
            </a:r>
          </a:p>
          <a:p>
            <a:r>
              <a:rPr lang="en-GB" dirty="0"/>
              <a:t>These things God has revealed to us through the Spirit. For the Spirit searches everything, even the depths of God. For who knows a person’s thoughts except the spirit of that person, which is in him? So also no one comprehends the thoughts of God except the Spirit of God. Now we have received not the spirit of the world, but the Spirit who is from God, that we might understand the things freely given us by God. 1 Corinthians 2:10-12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look around the library</a:t>
            </a:r>
          </a:p>
        </p:txBody>
      </p:sp>
      <p:sp>
        <p:nvSpPr>
          <p:cNvPr id="3" name="Content Placeholder 2"/>
          <p:cNvSpPr>
            <a:spLocks noGrp="1"/>
          </p:cNvSpPr>
          <p:nvPr>
            <p:ph idx="1"/>
          </p:nvPr>
        </p:nvSpPr>
        <p:spPr/>
        <p:txBody>
          <a:bodyPr>
            <a:normAutofit/>
          </a:bodyPr>
          <a:lstStyle/>
          <a:p>
            <a:r>
              <a:rPr lang="en-GB" dirty="0"/>
              <a:t>Their writings themselves belong to a great variety of literary types; history, law, religious poetry, lyric poetry, parable and allegory, biography, personal correspondence, personal memoirs and diaries.</a:t>
            </a:r>
          </a:p>
          <a:p>
            <a:r>
              <a:rPr lang="en-GB" dirty="0"/>
              <a:t>There are also distinctively biblical types of writing such as prophecy and apocalyptic.</a:t>
            </a:r>
          </a:p>
          <a:p>
            <a:r>
              <a:rPr lang="en-GB" dirty="0"/>
              <a:t>“For all that, the Bible is not simply an anthology; there is a unity which binds the whole together. An anthology is compiled by an anthologist but no anthologist compiled the Bible.” F.F.Bruce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4000" dirty="0"/>
              <a:t>The revelation of God for the apprehension of man</a:t>
            </a:r>
            <a:endParaRPr lang="en-GB" sz="2800" dirty="0"/>
          </a:p>
        </p:txBody>
      </p:sp>
      <p:sp>
        <p:nvSpPr>
          <p:cNvPr id="3" name="Content Placeholder 2"/>
          <p:cNvSpPr>
            <a:spLocks noGrp="1"/>
          </p:cNvSpPr>
          <p:nvPr>
            <p:ph idx="1"/>
          </p:nvPr>
        </p:nvSpPr>
        <p:spPr/>
        <p:txBody>
          <a:bodyPr>
            <a:normAutofit/>
          </a:bodyPr>
          <a:lstStyle/>
          <a:p>
            <a:r>
              <a:rPr lang="en-GB" dirty="0"/>
              <a:t>G. H. Lang realised for the first time that, ‘the author of the book, the Spirit of truth, was with me to open for me even the deep mysteries of God’</a:t>
            </a:r>
          </a:p>
          <a:p>
            <a:r>
              <a:rPr lang="en-GB" dirty="0"/>
              <a:t>He goes on to say, ‘It was as if a pupil should have as his tutor the writer of the textbook used’</a:t>
            </a:r>
          </a:p>
          <a:p>
            <a:r>
              <a:rPr lang="en-GB" dirty="0"/>
              <a:t>From then on he began to study the Bible with ‘confidence and resolution’</a:t>
            </a:r>
          </a:p>
          <a:p>
            <a:r>
              <a:rPr lang="en-GB" dirty="0"/>
              <a:t>He realised that the Old Testament was longer than the New so he decided to read them side by side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4000" dirty="0"/>
              <a:t>The revelation of God for the apprehension of man</a:t>
            </a:r>
            <a:endParaRPr lang="en-GB" sz="2800" dirty="0"/>
          </a:p>
        </p:txBody>
      </p:sp>
      <p:sp>
        <p:nvSpPr>
          <p:cNvPr id="3" name="Content Placeholder 2"/>
          <p:cNvSpPr>
            <a:spLocks noGrp="1"/>
          </p:cNvSpPr>
          <p:nvPr>
            <p:ph idx="1"/>
          </p:nvPr>
        </p:nvSpPr>
        <p:spPr/>
        <p:txBody>
          <a:bodyPr>
            <a:normAutofit/>
          </a:bodyPr>
          <a:lstStyle/>
          <a:p>
            <a:r>
              <a:rPr lang="en-GB" dirty="0"/>
              <a:t>By this method Lang felt that he would be giving the same attention to every topic that the Holy Spirit had assigned to it in the Bible</a:t>
            </a:r>
          </a:p>
          <a:p>
            <a:r>
              <a:rPr lang="en-GB" dirty="0"/>
              <a:t>He would study each topic for as long and as often as it was found in the Bible</a:t>
            </a:r>
          </a:p>
          <a:p>
            <a:r>
              <a:rPr lang="en-GB" dirty="0"/>
              <a:t>If Sommerville gave some of us the word picture of the entire Bible then Lang gave us our reading plan</a:t>
            </a:r>
          </a:p>
          <a:p>
            <a:r>
              <a:rPr lang="en-GB" dirty="0"/>
              <a:t>Three chapters a day of the Old Testament; three chapters a day of the New Testament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4000" dirty="0"/>
              <a:t>The revelation of God for the apprehension of man</a:t>
            </a:r>
            <a:endParaRPr lang="en-GB" sz="2800" dirty="0"/>
          </a:p>
        </p:txBody>
      </p:sp>
      <p:sp>
        <p:nvSpPr>
          <p:cNvPr id="3" name="Content Placeholder 2"/>
          <p:cNvSpPr>
            <a:spLocks noGrp="1"/>
          </p:cNvSpPr>
          <p:nvPr>
            <p:ph idx="1"/>
          </p:nvPr>
        </p:nvSpPr>
        <p:spPr/>
        <p:txBody>
          <a:bodyPr>
            <a:normAutofit/>
          </a:bodyPr>
          <a:lstStyle/>
          <a:p>
            <a:r>
              <a:rPr lang="en-GB" dirty="0"/>
              <a:t>Each year you would read the New Testament four times and be well into your second reading of the Old Testament</a:t>
            </a:r>
          </a:p>
          <a:p>
            <a:r>
              <a:rPr lang="en-GB" dirty="0"/>
              <a:t>Not many followed Lang however in also reading his Bible every day in English, Greek and German!</a:t>
            </a:r>
          </a:p>
          <a:p>
            <a:r>
              <a:rPr lang="en-GB" dirty="0"/>
              <a:t>Another well known plan is to read three chapters a day with five on Sunday and read the whole Bible in a year with a few days to spare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4000" dirty="0"/>
              <a:t>The revelation of God for the apprehension of man</a:t>
            </a:r>
            <a:endParaRPr lang="en-GB" sz="2800" dirty="0"/>
          </a:p>
        </p:txBody>
      </p:sp>
      <p:sp>
        <p:nvSpPr>
          <p:cNvPr id="3" name="Content Placeholder 2"/>
          <p:cNvSpPr>
            <a:spLocks noGrp="1"/>
          </p:cNvSpPr>
          <p:nvPr>
            <p:ph idx="1"/>
          </p:nvPr>
        </p:nvSpPr>
        <p:spPr/>
        <p:txBody>
          <a:bodyPr>
            <a:normAutofit/>
          </a:bodyPr>
          <a:lstStyle/>
          <a:p>
            <a:r>
              <a:rPr lang="en-GB" dirty="0"/>
              <a:t>Reading the Bible through gives opportunity for better understanding as this well-known advice puts it</a:t>
            </a:r>
          </a:p>
          <a:p>
            <a:r>
              <a:rPr lang="en-GB" dirty="0"/>
              <a:t>Again, it shall greatly help thee to understand scripture, if thou mark not only what is spoken or written, but of whom, and unto whom, with what words, at what time, where, to what intent, with what circumstance, considering what </a:t>
            </a:r>
            <a:r>
              <a:rPr lang="en-GB" dirty="0" err="1"/>
              <a:t>goeth</a:t>
            </a:r>
            <a:r>
              <a:rPr lang="en-GB" dirty="0"/>
              <a:t> before, and what </a:t>
            </a:r>
            <a:r>
              <a:rPr lang="en-GB" dirty="0" err="1"/>
              <a:t>followeth</a:t>
            </a:r>
            <a:r>
              <a:rPr lang="en-GB" dirty="0"/>
              <a:t> after.</a:t>
            </a:r>
            <a:br>
              <a:rPr lang="en-GB" dirty="0"/>
            </a:br>
            <a:r>
              <a:rPr lang="en-GB" dirty="0"/>
              <a:t>Miles Coverdale, Preface to the Bible 1535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4000" dirty="0"/>
              <a:t>The revelation of God for the apprehension of man</a:t>
            </a:r>
            <a:endParaRPr lang="en-GB" sz="2800" dirty="0"/>
          </a:p>
        </p:txBody>
      </p:sp>
      <p:sp>
        <p:nvSpPr>
          <p:cNvPr id="3" name="Content Placeholder 2"/>
          <p:cNvSpPr>
            <a:spLocks noGrp="1"/>
          </p:cNvSpPr>
          <p:nvPr>
            <p:ph idx="1"/>
          </p:nvPr>
        </p:nvSpPr>
        <p:spPr>
          <a:xfrm>
            <a:off x="1928834" y="1785926"/>
            <a:ext cx="7239000" cy="4846320"/>
          </a:xfrm>
        </p:spPr>
        <p:txBody>
          <a:bodyPr anchor="ctr">
            <a:normAutofit/>
          </a:bodyPr>
          <a:lstStyle/>
          <a:p>
            <a:pPr marL="0" lvl="2" algn="ctr">
              <a:buNone/>
            </a:pPr>
            <a:r>
              <a:rPr lang="en-GB" dirty="0"/>
              <a:t>I supposed I knew my Bible </a:t>
            </a:r>
            <a:br>
              <a:rPr lang="en-GB" dirty="0"/>
            </a:br>
            <a:r>
              <a:rPr lang="en-GB" dirty="0"/>
              <a:t>    Reading piecemeal, hit and miss, </a:t>
            </a:r>
            <a:br>
              <a:rPr lang="en-GB" dirty="0"/>
            </a:br>
            <a:r>
              <a:rPr lang="en-GB" dirty="0"/>
              <a:t>Now a bit of John or Matthew, </a:t>
            </a:r>
            <a:br>
              <a:rPr lang="en-GB" dirty="0"/>
            </a:br>
            <a:r>
              <a:rPr lang="en-GB" dirty="0"/>
              <a:t>    Now a snatch of Genesis, </a:t>
            </a:r>
            <a:br>
              <a:rPr lang="en-GB" dirty="0"/>
            </a:br>
            <a:r>
              <a:rPr lang="en-GB" dirty="0"/>
              <a:t>Certain chapters of Isaiah </a:t>
            </a:r>
            <a:br>
              <a:rPr lang="en-GB" dirty="0"/>
            </a:br>
            <a:r>
              <a:rPr lang="en-GB" dirty="0"/>
              <a:t>    Certain Psalms (the twenty-third); </a:t>
            </a:r>
            <a:br>
              <a:rPr lang="en-GB" dirty="0"/>
            </a:br>
            <a:r>
              <a:rPr lang="en-GB" dirty="0"/>
              <a:t>Twelfth of Romans, First of Proverbs </a:t>
            </a:r>
            <a:br>
              <a:rPr lang="en-GB" dirty="0"/>
            </a:br>
            <a:r>
              <a:rPr lang="en-GB" dirty="0"/>
              <a:t>    Yes, I thought I knew the Word; </a:t>
            </a:r>
            <a:br>
              <a:rPr lang="en-GB" dirty="0"/>
            </a:br>
            <a:r>
              <a:rPr lang="en-GB" dirty="0"/>
              <a:t>But I found that thorough reading </a:t>
            </a:r>
            <a:br>
              <a:rPr lang="en-GB" dirty="0"/>
            </a:br>
            <a:r>
              <a:rPr lang="en-GB" dirty="0"/>
              <a:t>    Was a different thing to do, </a:t>
            </a:r>
            <a:br>
              <a:rPr lang="en-GB" dirty="0"/>
            </a:br>
            <a:r>
              <a:rPr lang="en-GB" dirty="0"/>
              <a:t>And the way was unfamiliar </a:t>
            </a:r>
            <a:br>
              <a:rPr lang="en-GB" dirty="0"/>
            </a:br>
            <a:r>
              <a:rPr lang="en-GB" dirty="0"/>
              <a:t>    When I read the Bible through. </a:t>
            </a:r>
            <a:br>
              <a:rPr lang="en-GB" dirty="0"/>
            </a:b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4000" dirty="0"/>
              <a:t>The revelation of God for the apprehension of man</a:t>
            </a:r>
            <a:endParaRPr lang="en-GB" sz="2800" dirty="0"/>
          </a:p>
        </p:txBody>
      </p:sp>
      <p:sp>
        <p:nvSpPr>
          <p:cNvPr id="3" name="Content Placeholder 2"/>
          <p:cNvSpPr>
            <a:spLocks noGrp="1"/>
          </p:cNvSpPr>
          <p:nvPr>
            <p:ph idx="1"/>
          </p:nvPr>
        </p:nvSpPr>
        <p:spPr>
          <a:xfrm>
            <a:off x="1928834" y="1785926"/>
            <a:ext cx="7239000" cy="4846320"/>
          </a:xfrm>
        </p:spPr>
        <p:txBody>
          <a:bodyPr anchor="ctr">
            <a:normAutofit/>
          </a:bodyPr>
          <a:lstStyle/>
          <a:p>
            <a:pPr marL="0" lvl="2" algn="ctr">
              <a:buNone/>
            </a:pPr>
            <a:r>
              <a:rPr lang="en-GB" dirty="0"/>
              <a:t>You who like to play at Bible, </a:t>
            </a:r>
            <a:br>
              <a:rPr lang="en-GB" dirty="0"/>
            </a:br>
            <a:r>
              <a:rPr lang="en-GB" dirty="0"/>
              <a:t>    Dip and dabble, here and there, </a:t>
            </a:r>
            <a:br>
              <a:rPr lang="en-GB" dirty="0"/>
            </a:br>
            <a:r>
              <a:rPr lang="en-GB" dirty="0"/>
              <a:t>Just before you kneel, </a:t>
            </a:r>
            <a:r>
              <a:rPr lang="en-GB" dirty="0" err="1"/>
              <a:t>aweary</a:t>
            </a:r>
            <a:r>
              <a:rPr lang="en-GB" dirty="0"/>
              <a:t>, </a:t>
            </a:r>
            <a:br>
              <a:rPr lang="en-GB" dirty="0"/>
            </a:br>
            <a:r>
              <a:rPr lang="en-GB" dirty="0"/>
              <a:t>    And yawn thro' a hurried prayer; </a:t>
            </a:r>
            <a:br>
              <a:rPr lang="en-GB" dirty="0"/>
            </a:br>
            <a:r>
              <a:rPr lang="en-GB" dirty="0"/>
              <a:t>You who treat the Crown of Writings </a:t>
            </a:r>
            <a:br>
              <a:rPr lang="en-GB" dirty="0"/>
            </a:br>
            <a:r>
              <a:rPr lang="en-GB" dirty="0"/>
              <a:t>    As you treat no other book </a:t>
            </a:r>
            <a:br>
              <a:rPr lang="en-GB" dirty="0"/>
            </a:br>
            <a:r>
              <a:rPr lang="en-GB" dirty="0"/>
              <a:t>Just a paragraph disjointed, </a:t>
            </a:r>
            <a:br>
              <a:rPr lang="en-GB" dirty="0"/>
            </a:br>
            <a:r>
              <a:rPr lang="en-GB" dirty="0"/>
              <a:t>    Just a crude, impatient look </a:t>
            </a:r>
            <a:br>
              <a:rPr lang="en-GB" dirty="0"/>
            </a:br>
            <a:r>
              <a:rPr lang="en-GB" dirty="0"/>
              <a:t>Try a worthier procedure, </a:t>
            </a:r>
            <a:br>
              <a:rPr lang="en-GB" dirty="0"/>
            </a:br>
            <a:r>
              <a:rPr lang="en-GB" dirty="0"/>
              <a:t>    Try a broad and steady view; </a:t>
            </a:r>
            <a:br>
              <a:rPr lang="en-GB" dirty="0"/>
            </a:br>
            <a:r>
              <a:rPr lang="en-GB" dirty="0"/>
              <a:t>You will kneel in very rapture </a:t>
            </a:r>
            <a:br>
              <a:rPr lang="en-GB" dirty="0"/>
            </a:br>
            <a:r>
              <a:rPr lang="en-GB" dirty="0"/>
              <a:t>    When you read the Bible through. </a:t>
            </a:r>
            <a:br>
              <a:rPr lang="en-GB" dirty="0"/>
            </a:br>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Aids to bible Study</a:t>
            </a:r>
            <a:endParaRPr lang="en-GB" dirty="0"/>
          </a:p>
        </p:txBody>
      </p:sp>
      <p:sp>
        <p:nvSpPr>
          <p:cNvPr id="3" name="Content Placeholder 2"/>
          <p:cNvSpPr>
            <a:spLocks noGrp="1"/>
          </p:cNvSpPr>
          <p:nvPr>
            <p:ph idx="1"/>
          </p:nvPr>
        </p:nvSpPr>
        <p:spPr/>
        <p:txBody>
          <a:bodyPr>
            <a:normAutofit lnSpcReduction="10000"/>
          </a:bodyPr>
          <a:lstStyle/>
          <a:p>
            <a:endParaRPr lang="en-GB" dirty="0"/>
          </a:p>
          <a:p>
            <a:r>
              <a:rPr lang="en-GB" dirty="0"/>
              <a:t>The greatest aid to Bible study is the Bible; we have to compare scripture with scripture</a:t>
            </a:r>
          </a:p>
          <a:p>
            <a:r>
              <a:rPr lang="en-GB" dirty="0"/>
              <a:t>We should do this with a notebook or journaling Bible at hand</a:t>
            </a:r>
          </a:p>
          <a:p>
            <a:r>
              <a:rPr lang="en-GB" dirty="0"/>
              <a:t>No Bible study aid is a substitute for studying the Bible</a:t>
            </a:r>
          </a:p>
          <a:p>
            <a:r>
              <a:rPr lang="en-GB" dirty="0"/>
              <a:t>With that caveat we must honour the great Bible scholars who gave us astonishing helps and aids</a:t>
            </a:r>
          </a:p>
          <a:p>
            <a:r>
              <a:rPr lang="en-GB" dirty="0"/>
              <a:t>There was in the latter part of the nineteenth century such an astonishing burst of activity in the field of Bible study that we are still relying on it to this day</a:t>
            </a:r>
          </a:p>
          <a:p>
            <a:r>
              <a:rPr lang="en-GB" dirty="0"/>
              <a:t>Time to meet the giants and their works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Aids to bible Study</a:t>
            </a:r>
            <a:endParaRPr lang="en-GB" dirty="0"/>
          </a:p>
        </p:txBody>
      </p:sp>
      <p:sp>
        <p:nvSpPr>
          <p:cNvPr id="3" name="Content Placeholder 2"/>
          <p:cNvSpPr>
            <a:spLocks noGrp="1"/>
          </p:cNvSpPr>
          <p:nvPr>
            <p:ph idx="1"/>
          </p:nvPr>
        </p:nvSpPr>
        <p:spPr/>
        <p:txBody>
          <a:bodyPr>
            <a:normAutofit fontScale="92500" lnSpcReduction="10000"/>
          </a:bodyPr>
          <a:lstStyle/>
          <a:p>
            <a:r>
              <a:rPr lang="en-GB" sz="2800" dirty="0"/>
              <a:t>All of our studies will involve the true meanings of words and here we will use some of the greatest helps to Bible study ever devised</a:t>
            </a:r>
            <a:endParaRPr lang="en-GB" dirty="0"/>
          </a:p>
          <a:p>
            <a:r>
              <a:rPr lang="en-GB" dirty="0"/>
              <a:t>The earliest English popular concordance to the Holy Scriptures, generally known as </a:t>
            </a:r>
            <a:r>
              <a:rPr lang="en-GB" dirty="0" err="1"/>
              <a:t>Cruden's</a:t>
            </a:r>
            <a:r>
              <a:rPr lang="en-GB" dirty="0"/>
              <a:t> Concordance, is a  concordance of the King James Bible (KJV) that was singlehandedly created by Alexander </a:t>
            </a:r>
            <a:r>
              <a:rPr lang="en-GB" dirty="0" err="1"/>
              <a:t>Cruden</a:t>
            </a:r>
            <a:r>
              <a:rPr lang="en-GB" dirty="0"/>
              <a:t> (1699–1770). </a:t>
            </a:r>
          </a:p>
          <a:p>
            <a:r>
              <a:rPr lang="en-GB" dirty="0"/>
              <a:t>The Concordance was first published in 1737 and has not been out of print since then. Two editions of the Concordance appeared during his lifetime, 1761 and 1769. (Reference 1955 edition)</a:t>
            </a:r>
          </a:p>
          <a:p>
            <a:r>
              <a:rPr lang="en-GB" dirty="0" err="1"/>
              <a:t>Cruden's</a:t>
            </a:r>
            <a:r>
              <a:rPr lang="en-GB" dirty="0"/>
              <a:t> concordance was first published in 1737. </a:t>
            </a:r>
            <a:r>
              <a:rPr lang="en-GB" dirty="0" err="1"/>
              <a:t>Cruden</a:t>
            </a:r>
            <a:r>
              <a:rPr lang="en-GB" dirty="0"/>
              <a:t> worked alone from 7am to 1am every day and completed the bulk of the work in less than a year. </a:t>
            </a:r>
            <a:endParaRPr lang="en-GB" sz="3200" dirty="0">
              <a:latin typeface="Arial" panose="020B0604020202020204" pitchFamily="34" charset="0"/>
            </a:endParaRPr>
          </a:p>
          <a:p>
            <a:endParaRPr lang="en-GB" dirty="0"/>
          </a:p>
        </p:txBody>
      </p:sp>
    </p:spTree>
    <p:extLst>
      <p:ext uri="{BB962C8B-B14F-4D97-AF65-F5344CB8AC3E}">
        <p14:creationId xmlns:p14="http://schemas.microsoft.com/office/powerpoint/2010/main" val="14839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James Strong S.T.D. LL.D.</a:t>
            </a:r>
          </a:p>
        </p:txBody>
      </p:sp>
      <p:sp>
        <p:nvSpPr>
          <p:cNvPr id="3" name="Text Placeholder 2"/>
          <p:cNvSpPr>
            <a:spLocks noGrp="1"/>
          </p:cNvSpPr>
          <p:nvPr>
            <p:ph type="body" sz="half" idx="2"/>
          </p:nvPr>
        </p:nvSpPr>
        <p:spPr/>
        <p:txBody>
          <a:bodyPr>
            <a:normAutofit/>
          </a:bodyPr>
          <a:lstStyle/>
          <a:p>
            <a:r>
              <a:rPr lang="en-GB" sz="1600" dirty="0"/>
              <a:t>1822-1892 Author of Strong’s Exhaustive Concordance of the Bible </a:t>
            </a:r>
          </a:p>
        </p:txBody>
      </p:sp>
      <p:pic>
        <p:nvPicPr>
          <p:cNvPr id="6" name="Picture 5" descr="A vintage photo of a person wearing a suit and tie&#10;&#10;Description automatically generated">
            <a:extLst>
              <a:ext uri="{FF2B5EF4-FFF2-40B4-BE49-F238E27FC236}">
                <a16:creationId xmlns:a16="http://schemas.microsoft.com/office/drawing/2014/main" id="{1D902A0C-9156-4170-A9FE-9F9E5F8B2C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9902" y="116632"/>
            <a:ext cx="4822162" cy="6552728"/>
          </a:xfrm>
          <a:prstGeom prst="rect">
            <a:avLst/>
          </a:prstGeom>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Aids to bible Study</a:t>
            </a:r>
            <a:endParaRPr lang="en-GB" dirty="0"/>
          </a:p>
        </p:txBody>
      </p:sp>
      <p:sp>
        <p:nvSpPr>
          <p:cNvPr id="3" name="Content Placeholder 2"/>
          <p:cNvSpPr>
            <a:spLocks noGrp="1"/>
          </p:cNvSpPr>
          <p:nvPr>
            <p:ph idx="1"/>
          </p:nvPr>
        </p:nvSpPr>
        <p:spPr/>
        <p:txBody>
          <a:bodyPr>
            <a:normAutofit fontScale="70000" lnSpcReduction="20000"/>
          </a:bodyPr>
          <a:lstStyle/>
          <a:p>
            <a:endParaRPr lang="en-GB" dirty="0"/>
          </a:p>
          <a:p>
            <a:r>
              <a:rPr lang="en-GB" sz="3200" dirty="0"/>
              <a:t>James Strong produced the definitive concordance which every Bible scholar since him has used </a:t>
            </a:r>
          </a:p>
          <a:p>
            <a:r>
              <a:rPr lang="en-GB" sz="3200" dirty="0">
                <a:solidFill>
                  <a:srgbClr val="222222"/>
                </a:solidFill>
                <a:latin typeface="Arial" panose="020B0604020202020204" pitchFamily="34" charset="0"/>
              </a:rPr>
              <a:t>For the concordance, Strong numbered every Hebrew or Greek root word which was found, for ease of reference. This numbering system (8674 Hebrew roots and 5523 Greek roots) is now widely used in the English speaking world</a:t>
            </a:r>
          </a:p>
          <a:p>
            <a:r>
              <a:rPr lang="en-GB" sz="3200" dirty="0"/>
              <a:t>James Young also produced a concordance which has features similar to Strong’s</a:t>
            </a:r>
          </a:p>
          <a:p>
            <a:r>
              <a:rPr lang="en-GB" sz="3200" dirty="0"/>
              <a:t>Then we have the great reference Bibles such as the Englishman’s Bible by Thomas Newberry which compared the Authorised Version of the Bible with the Hebrew and </a:t>
            </a:r>
            <a:r>
              <a:rPr lang="en-GB" sz="3200" dirty="0" err="1"/>
              <a:t>Koine</a:t>
            </a:r>
            <a:r>
              <a:rPr lang="en-GB" sz="3200" dirty="0"/>
              <a:t> Greek of the original texts, first published in 1883 </a:t>
            </a:r>
          </a:p>
          <a:p>
            <a:r>
              <a:rPr lang="en-GB" sz="3200" dirty="0"/>
              <a:t>If we are following a particular topic we may want to use a chain reference Bible such as Thompsons or a topical Bible such as Naves</a:t>
            </a:r>
          </a:p>
          <a:p>
            <a:endParaRPr lang="en-GB" dirty="0"/>
          </a:p>
        </p:txBody>
      </p:sp>
    </p:spTree>
    <p:extLst>
      <p:ext uri="{BB962C8B-B14F-4D97-AF65-F5344CB8AC3E}">
        <p14:creationId xmlns:p14="http://schemas.microsoft.com/office/powerpoint/2010/main" val="46363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two testaments</a:t>
            </a:r>
          </a:p>
        </p:txBody>
      </p:sp>
      <p:sp>
        <p:nvSpPr>
          <p:cNvPr id="3" name="Content Placeholder 2"/>
          <p:cNvSpPr>
            <a:spLocks noGrp="1"/>
          </p:cNvSpPr>
          <p:nvPr>
            <p:ph idx="1"/>
          </p:nvPr>
        </p:nvSpPr>
        <p:spPr/>
        <p:txBody>
          <a:bodyPr>
            <a:normAutofit/>
          </a:bodyPr>
          <a:lstStyle/>
          <a:p>
            <a:r>
              <a:rPr lang="en-GB" dirty="0"/>
              <a:t>We see immediately that we have two testaments and we differentiate between them</a:t>
            </a:r>
          </a:p>
          <a:p>
            <a:r>
              <a:rPr lang="en-GB" dirty="0"/>
              <a:t>So how do the testaments differ?</a:t>
            </a:r>
          </a:p>
          <a:p>
            <a:r>
              <a:rPr lang="en-GB" dirty="0"/>
              <a:t>Well we have already seen the answer in a phrase recorded over twenty times in the Gospels</a:t>
            </a:r>
          </a:p>
          <a:p>
            <a:r>
              <a:rPr lang="en-GB" dirty="0"/>
              <a:t>‘And he closed the book, and he gave it again to the minister, and sat down. And the eyes of all them that were in the synagogue were fastened on him. And he began to say unto them, This day is </a:t>
            </a:r>
            <a:r>
              <a:rPr lang="en-GB" b="1" dirty="0"/>
              <a:t>this scripture fulfilled </a:t>
            </a:r>
            <a:r>
              <a:rPr lang="en-GB" dirty="0"/>
              <a:t>in your ears.’ </a:t>
            </a:r>
            <a:br>
              <a:rPr lang="en-GB" dirty="0"/>
            </a:br>
            <a:r>
              <a:rPr lang="en-GB" dirty="0"/>
              <a:t>Luke 4:20-21</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Aids to bible Study</a:t>
            </a:r>
            <a:endParaRPr lang="en-GB" dirty="0"/>
          </a:p>
        </p:txBody>
      </p:sp>
      <p:sp>
        <p:nvSpPr>
          <p:cNvPr id="3" name="Content Placeholder 2"/>
          <p:cNvSpPr>
            <a:spLocks noGrp="1"/>
          </p:cNvSpPr>
          <p:nvPr>
            <p:ph idx="1"/>
          </p:nvPr>
        </p:nvSpPr>
        <p:spPr/>
        <p:txBody>
          <a:bodyPr>
            <a:normAutofit/>
          </a:bodyPr>
          <a:lstStyle/>
          <a:p>
            <a:r>
              <a:rPr lang="en-GB" sz="2400" dirty="0"/>
              <a:t>Next we have commentaries, some of the whole Bible and many of a single book</a:t>
            </a:r>
          </a:p>
          <a:p>
            <a:r>
              <a:rPr lang="en-GB" sz="2400" dirty="0"/>
              <a:t>There are too many commentaries to list but one by Matthew Henry (18 October 1662 – 22 June 1714) </a:t>
            </a:r>
            <a:r>
              <a:rPr lang="en-GB" sz="2400" i="1" dirty="0"/>
              <a:t>Exposition of the Old and New Testaments </a:t>
            </a:r>
            <a:r>
              <a:rPr lang="en-GB" sz="2400" dirty="0"/>
              <a:t>is one of the best known. It came in six volumes</a:t>
            </a:r>
          </a:p>
          <a:p>
            <a:r>
              <a:rPr lang="en-GB" sz="2400" dirty="0"/>
              <a:t>From commentaries came study Bibles where the commentary was built-in such as the portable commentary Bible by Rev. Ingram </a:t>
            </a:r>
            <a:r>
              <a:rPr lang="en-GB" sz="2400" dirty="0" err="1"/>
              <a:t>Cobbin</a:t>
            </a:r>
            <a:endParaRPr lang="en-GB" sz="2400" dirty="0"/>
          </a:p>
          <a:p>
            <a:r>
              <a:rPr lang="en-GB" sz="2400" dirty="0"/>
              <a:t>The NIV Study Bible is significant since the commentary has been produced by the translators</a:t>
            </a:r>
          </a:p>
          <a:p>
            <a:r>
              <a:rPr lang="en-GB" sz="2400" dirty="0"/>
              <a:t>Finally in this brief summary we have the interlinear Bibles in Hebrew/English and Greek/English</a:t>
            </a:r>
          </a:p>
        </p:txBody>
      </p:sp>
    </p:spTree>
    <p:extLst>
      <p:ext uri="{BB962C8B-B14F-4D97-AF65-F5344CB8AC3E}">
        <p14:creationId xmlns:p14="http://schemas.microsoft.com/office/powerpoint/2010/main" val="2220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dirty="0"/>
              <a:t>The preface to the </a:t>
            </a:r>
            <a:br>
              <a:rPr lang="en-GB" sz="3600" dirty="0"/>
            </a:br>
            <a:r>
              <a:rPr lang="en-GB" sz="3600" dirty="0"/>
              <a:t>Gideon New Testament</a:t>
            </a:r>
            <a:endParaRPr lang="en-GB" dirty="0"/>
          </a:p>
        </p:txBody>
      </p:sp>
      <p:sp>
        <p:nvSpPr>
          <p:cNvPr id="3" name="Content Placeholder 2"/>
          <p:cNvSpPr>
            <a:spLocks noGrp="1"/>
          </p:cNvSpPr>
          <p:nvPr>
            <p:ph idx="1"/>
          </p:nvPr>
        </p:nvSpPr>
        <p:spPr/>
        <p:txBody>
          <a:bodyPr>
            <a:normAutofit/>
          </a:bodyPr>
          <a:lstStyle/>
          <a:p>
            <a:r>
              <a:rPr lang="en-GB" sz="3200" dirty="0"/>
              <a:t>THIS BOOK contains the mind of God, the state of man, the way of salvation, the doom of sinners and the happiness of </a:t>
            </a:r>
            <a:r>
              <a:rPr lang="en-GB" sz="3200" dirty="0" err="1"/>
              <a:t>believers.Its</a:t>
            </a:r>
            <a:r>
              <a:rPr lang="en-GB" sz="3200" dirty="0"/>
              <a:t> doctrines are holy, its precepts are binding, its histories are true, and its decisions are immutable. Read it to be wise, believe it to be safe and practice it to be </a:t>
            </a:r>
            <a:r>
              <a:rPr lang="en-GB" sz="3200" dirty="0" err="1"/>
              <a:t>holy.It</a:t>
            </a:r>
            <a:r>
              <a:rPr lang="en-GB" sz="3200" dirty="0"/>
              <a:t> contains light to direct you, food to support you and comfort to cheer you.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32656"/>
            <a:ext cx="9652000" cy="6123080"/>
          </a:xfrm>
        </p:spPr>
        <p:txBody>
          <a:bodyPr>
            <a:normAutofit fontScale="92500"/>
          </a:bodyPr>
          <a:lstStyle/>
          <a:p>
            <a:r>
              <a:rPr lang="en-GB" sz="3200" dirty="0"/>
              <a:t>It is the traveller's map, the pilgrim's staff, the pilot's compass, the soldier's sword and the Christian's charter. Here paradise is restored, heaven opened and the gates of hell disclosed. Christ is its grand object, our good is its design and the glory of God its end. It should fill the memory, rule the heart, and guide the feet. Read it slowly, frequently, and prayerfully. It is a mine of wealth, a paradise of glory, and a river of pleasure. It is given you in life, will be opened in the judgement, and will be remembered forever. It involves the highest responsibility, will reward the greatest labour, and will condemn all who trifle with its sacred contents.</a:t>
            </a:r>
          </a:p>
          <a:p>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two testaments</a:t>
            </a:r>
          </a:p>
        </p:txBody>
      </p:sp>
      <p:sp>
        <p:nvSpPr>
          <p:cNvPr id="3" name="Content Placeholder 2"/>
          <p:cNvSpPr>
            <a:spLocks noGrp="1"/>
          </p:cNvSpPr>
          <p:nvPr>
            <p:ph idx="1"/>
          </p:nvPr>
        </p:nvSpPr>
        <p:spPr/>
        <p:txBody>
          <a:bodyPr>
            <a:normAutofit/>
          </a:bodyPr>
          <a:lstStyle/>
          <a:p>
            <a:r>
              <a:rPr lang="en-GB" dirty="0"/>
              <a:t>The New Testament is the fulfilment of the Old</a:t>
            </a:r>
          </a:p>
          <a:p>
            <a:r>
              <a:rPr lang="en-GB" dirty="0"/>
              <a:t>The New Testament provides the answers to questions, introduced but left unanswered, in the Old Testament</a:t>
            </a:r>
          </a:p>
          <a:p>
            <a:r>
              <a:rPr lang="en-GB" dirty="0"/>
              <a:t>J Sidlow Baxter identifies four aspects of this fulfilment</a:t>
            </a:r>
          </a:p>
          <a:p>
            <a:r>
              <a:rPr lang="en-GB" dirty="0"/>
              <a:t>He says that the Old Testament has;</a:t>
            </a:r>
          </a:p>
          <a:p>
            <a:pPr lvl="1"/>
            <a:r>
              <a:rPr lang="en-GB" dirty="0"/>
              <a:t>Unexplained ceremonies</a:t>
            </a:r>
          </a:p>
          <a:p>
            <a:pPr lvl="1"/>
            <a:r>
              <a:rPr lang="en-GB" dirty="0"/>
              <a:t>Unachieved purposes</a:t>
            </a:r>
          </a:p>
          <a:p>
            <a:pPr lvl="1"/>
            <a:r>
              <a:rPr lang="en-GB" dirty="0"/>
              <a:t>Unappeased longings</a:t>
            </a:r>
          </a:p>
          <a:p>
            <a:pPr lvl="1"/>
            <a:r>
              <a:rPr lang="en-GB" dirty="0"/>
              <a:t>Unfulfilled prophecies</a:t>
            </a:r>
          </a:p>
          <a:p>
            <a:r>
              <a:rPr lang="en-GB" dirty="0"/>
              <a:t>And the New Testament fulfils them 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two testaments</a:t>
            </a:r>
          </a:p>
        </p:txBody>
      </p:sp>
      <p:sp>
        <p:nvSpPr>
          <p:cNvPr id="3" name="Content Placeholder 2"/>
          <p:cNvSpPr>
            <a:spLocks noGrp="1"/>
          </p:cNvSpPr>
          <p:nvPr>
            <p:ph idx="1"/>
          </p:nvPr>
        </p:nvSpPr>
        <p:spPr>
          <a:xfrm>
            <a:off x="609600" y="1609416"/>
            <a:ext cx="9652000" cy="4846320"/>
          </a:xfrm>
        </p:spPr>
        <p:txBody>
          <a:bodyPr>
            <a:normAutofit/>
          </a:bodyPr>
          <a:lstStyle/>
          <a:p>
            <a:r>
              <a:rPr lang="en-GB" dirty="0"/>
              <a:t>But let us stress once again the unity of the Bible; we have one bible not two</a:t>
            </a:r>
          </a:p>
          <a:p>
            <a:r>
              <a:rPr lang="en-GB" dirty="0"/>
              <a:t>We have one God; there is no such discrete personality as the ‘God of the Old Testament’</a:t>
            </a:r>
          </a:p>
          <a:p>
            <a:r>
              <a:rPr lang="en-GB" dirty="0"/>
              <a:t>We shall see however that God gradually revealed himself and his purposes over time</a:t>
            </a:r>
          </a:p>
          <a:p>
            <a:r>
              <a:rPr lang="en-GB" dirty="0"/>
              <a:t>He remains the same God throughout but his revelation is progressive </a:t>
            </a:r>
          </a:p>
          <a:p>
            <a:r>
              <a:rPr lang="en-GB" dirty="0"/>
              <a:t>Or perhaps a better word would be cumulative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1"/>
          <p:cNvSpPr>
            <a:spLocks noGrp="1"/>
          </p:cNvSpPr>
          <p:nvPr>
            <p:ph type="title"/>
          </p:nvPr>
        </p:nvSpPr>
        <p:spPr>
          <a:xfrm>
            <a:off x="1981200" y="320040"/>
            <a:ext cx="7239000" cy="537192"/>
          </a:xfrm>
        </p:spPr>
        <p:txBody>
          <a:bodyPr>
            <a:normAutofit fontScale="90000"/>
          </a:bodyPr>
          <a:lstStyle/>
          <a:p>
            <a:r>
              <a:rPr lang="en-GB" dirty="0"/>
              <a:t>The old testament canon</a:t>
            </a:r>
          </a:p>
        </p:txBody>
      </p:sp>
      <p:sp>
        <p:nvSpPr>
          <p:cNvPr id="7" name="Footer Placeholder 6"/>
          <p:cNvSpPr>
            <a:spLocks noGrp="1"/>
          </p:cNvSpPr>
          <p:nvPr>
            <p:ph type="ftr" sz="quarter" idx="11"/>
          </p:nvPr>
        </p:nvSpPr>
        <p:spPr>
          <a:xfrm>
            <a:off x="4648200" y="6248400"/>
            <a:ext cx="2895600" cy="457200"/>
          </a:xfrm>
        </p:spPr>
        <p:txBody>
          <a:bodyPr/>
          <a:lstStyle/>
          <a:p>
            <a:pPr>
              <a:defRPr/>
            </a:pPr>
            <a:r>
              <a:rPr lang="en-US" dirty="0"/>
              <a:t>Mountjoy Bible School</a:t>
            </a:r>
          </a:p>
        </p:txBody>
      </p:sp>
      <p:sp>
        <p:nvSpPr>
          <p:cNvPr id="6" name="Slide Number Placeholder 5"/>
          <p:cNvSpPr>
            <a:spLocks noGrp="1"/>
          </p:cNvSpPr>
          <p:nvPr>
            <p:ph type="sldNum" sz="quarter" idx="12"/>
          </p:nvPr>
        </p:nvSpPr>
        <p:spPr/>
        <p:txBody>
          <a:bodyPr/>
          <a:lstStyle/>
          <a:p>
            <a:pPr>
              <a:defRPr/>
            </a:pPr>
            <a:fld id="{36504791-5E1A-45B4-8E6C-2692DC858111}" type="slidenum">
              <a:rPr lang="en-US" smtClean="0"/>
              <a:pPr>
                <a:defRPr/>
              </a:pPr>
              <a:t>9</a:t>
            </a:fld>
            <a:endParaRPr lang="en-US" dirty="0"/>
          </a:p>
        </p:txBody>
      </p:sp>
      <p:graphicFrame>
        <p:nvGraphicFramePr>
          <p:cNvPr id="10" name="Diagram 9"/>
          <p:cNvGraphicFramePr/>
          <p:nvPr>
            <p:extLst>
              <p:ext uri="{D42A27DB-BD31-4B8C-83A1-F6EECF244321}">
                <p14:modId xmlns:p14="http://schemas.microsoft.com/office/powerpoint/2010/main" val="1410688891"/>
              </p:ext>
            </p:extLst>
          </p:nvPr>
        </p:nvGraphicFramePr>
        <p:xfrm>
          <a:off x="983432" y="980728"/>
          <a:ext cx="9433048"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2"/>
          <p:cNvSpPr txBox="1">
            <a:spLocks/>
          </p:cNvSpPr>
          <p:nvPr/>
        </p:nvSpPr>
        <p:spPr>
          <a:xfrm>
            <a:off x="983432" y="3501008"/>
            <a:ext cx="9433048" cy="2643206"/>
          </a:xfrm>
          <a:prstGeom prst="rect">
            <a:avLst/>
          </a:prstGeom>
        </p:spPr>
        <p:txBody>
          <a:bodyPr vert="horz">
            <a:normAutofit/>
          </a:bodyPr>
          <a:lstStyle/>
          <a:p>
            <a:pPr marL="274320" indent="-274320">
              <a:spcBef>
                <a:spcPts val="600"/>
              </a:spcBef>
              <a:buClr>
                <a:schemeClr val="tx2"/>
              </a:buClr>
              <a:buSzPct val="73000"/>
              <a:buFont typeface="Wingdings 2"/>
              <a:buChar char=""/>
              <a:defRPr/>
            </a:pPr>
            <a:r>
              <a:rPr lang="en-GB" sz="2600" dirty="0"/>
              <a:t>The word </a:t>
            </a:r>
            <a:r>
              <a:rPr lang="en-GB" sz="2600" i="1" dirty="0"/>
              <a:t>kanon</a:t>
            </a:r>
            <a:r>
              <a:rPr lang="en-GB" sz="2600" dirty="0"/>
              <a:t> is a Greek word for measuring rod which came to mean the standard</a:t>
            </a:r>
          </a:p>
          <a:p>
            <a:pPr marL="274320" indent="-274320">
              <a:spcBef>
                <a:spcPts val="600"/>
              </a:spcBef>
              <a:buClr>
                <a:schemeClr val="tx2"/>
              </a:buClr>
              <a:buSzPct val="73000"/>
              <a:buFont typeface="Wingdings 2"/>
              <a:buChar char=""/>
              <a:defRPr/>
            </a:pPr>
            <a:r>
              <a:rPr lang="en-GB" sz="2600" dirty="0"/>
              <a:t>If these then are the books; how did they first appear? The Bible speaks for itself</a:t>
            </a:r>
          </a:p>
          <a:p>
            <a:pPr marL="274320" indent="-274320">
              <a:spcBef>
                <a:spcPts val="600"/>
              </a:spcBef>
              <a:buClr>
                <a:schemeClr val="tx2"/>
              </a:buClr>
              <a:buSzPct val="73000"/>
              <a:buFont typeface="Wingdings 2"/>
              <a:buChar char=""/>
              <a:defRPr/>
            </a:pPr>
            <a:r>
              <a:rPr lang="en-GB" sz="2600" dirty="0"/>
              <a:t>Not only do we read ‘God said’ but we also read ‘God said write’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9"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4718</TotalTime>
  <Words>5292</Words>
  <Application>Microsoft Office PowerPoint</Application>
  <PresentationFormat>Widescreen</PresentationFormat>
  <Paragraphs>491</Paragraphs>
  <Slides>62</Slides>
  <Notes>7</Notes>
  <HiddenSlides>24</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62</vt:i4>
      </vt:variant>
    </vt:vector>
  </HeadingPairs>
  <TitlesOfParts>
    <vt:vector size="72" baseType="lpstr">
      <vt:lpstr>Arial</vt:lpstr>
      <vt:lpstr>Calibri</vt:lpstr>
      <vt:lpstr>Consolas</vt:lpstr>
      <vt:lpstr>Corbel</vt:lpstr>
      <vt:lpstr>Trebuchet MS</vt:lpstr>
      <vt:lpstr>Wingdings</vt:lpstr>
      <vt:lpstr>Wingdings 2</vt:lpstr>
      <vt:lpstr>Wingdings 3</vt:lpstr>
      <vt:lpstr>Opulent</vt:lpstr>
      <vt:lpstr>Metro</vt:lpstr>
      <vt:lpstr>Thy words were found, and I did eat them; and thy word was unto me the joy and rejoicing of mine heart:  Jeremiah 15:16 </vt:lpstr>
      <vt:lpstr>Back to the Bible   Class of 2019 lesson 2 How can we study the Bible? </vt:lpstr>
      <vt:lpstr>lesson 2</vt:lpstr>
      <vt:lpstr>A look around the library</vt:lpstr>
      <vt:lpstr>A look around the library</vt:lpstr>
      <vt:lpstr>The two testaments</vt:lpstr>
      <vt:lpstr>The two testaments</vt:lpstr>
      <vt:lpstr>The two testaments</vt:lpstr>
      <vt:lpstr>The old testament canon</vt:lpstr>
      <vt:lpstr>The old testament canon</vt:lpstr>
      <vt:lpstr>The old testament canon</vt:lpstr>
      <vt:lpstr>The old testament canon</vt:lpstr>
      <vt:lpstr>The old testament canon</vt:lpstr>
      <vt:lpstr>The old testament canon</vt:lpstr>
      <vt:lpstr>The old testament canon</vt:lpstr>
      <vt:lpstr>The old testament canon</vt:lpstr>
      <vt:lpstr>The old testament canon</vt:lpstr>
      <vt:lpstr>The new testament Canon</vt:lpstr>
      <vt:lpstr>The new testament Canon</vt:lpstr>
      <vt:lpstr>The new testament Canon</vt:lpstr>
      <vt:lpstr>The new testament Canon</vt:lpstr>
      <vt:lpstr>The new testament Canon</vt:lpstr>
      <vt:lpstr>The new testament Canon</vt:lpstr>
      <vt:lpstr>The new testament Canon</vt:lpstr>
      <vt:lpstr>The new testament Canon</vt:lpstr>
      <vt:lpstr>A look around the library</vt:lpstr>
      <vt:lpstr>Rev. Alexander Neil Somerville, D.D.</vt:lpstr>
      <vt:lpstr>PowerPoint Presentation</vt:lpstr>
      <vt:lpstr>The structure of the old testament</vt:lpstr>
      <vt:lpstr>PowerPoint Presentation</vt:lpstr>
      <vt:lpstr>The structure of the old testament</vt:lpstr>
      <vt:lpstr>PowerPoint Presentation</vt:lpstr>
      <vt:lpstr>The structure of the new testament</vt:lpstr>
      <vt:lpstr>PowerPoint Presentation</vt:lpstr>
      <vt:lpstr>What does the Bible teach? The answer from the catechism</vt:lpstr>
      <vt:lpstr>What does the Bible teach? The answer from the catechism</vt:lpstr>
      <vt:lpstr>What does the Bible teach? An equally valid answer</vt:lpstr>
      <vt:lpstr>What does the Bible teach? An equally valid answer</vt:lpstr>
      <vt:lpstr>PowerPoint Presentation</vt:lpstr>
      <vt:lpstr>PowerPoint Presentation</vt:lpstr>
      <vt:lpstr>The revelation of God for the apprehension of man</vt:lpstr>
      <vt:lpstr>The revelation of God for the apprehension of man</vt:lpstr>
      <vt:lpstr>The revelation of God for the apprehension of man</vt:lpstr>
      <vt:lpstr>The revelation of God for the apprehension of man</vt:lpstr>
      <vt:lpstr>Why is the book written?</vt:lpstr>
      <vt:lpstr>Why is the book written?</vt:lpstr>
      <vt:lpstr>The revelation of God for the apprehension of man</vt:lpstr>
      <vt:lpstr>How can we study the Bible?</vt:lpstr>
      <vt:lpstr>The revelation of God for the apprehension of man</vt:lpstr>
      <vt:lpstr>The revelation of God for the apprehension of man</vt:lpstr>
      <vt:lpstr>The revelation of God for the apprehension of man</vt:lpstr>
      <vt:lpstr>The revelation of God for the apprehension of man</vt:lpstr>
      <vt:lpstr>The revelation of God for the apprehension of man</vt:lpstr>
      <vt:lpstr>The revelation of God for the apprehension of man</vt:lpstr>
      <vt:lpstr>The revelation of God for the apprehension of man</vt:lpstr>
      <vt:lpstr>Aids to bible Study</vt:lpstr>
      <vt:lpstr>Aids to bible Study</vt:lpstr>
      <vt:lpstr>James Strong S.T.D. LL.D.</vt:lpstr>
      <vt:lpstr>Aids to bible Study</vt:lpstr>
      <vt:lpstr>Aids to bible Study</vt:lpstr>
      <vt:lpstr>The preface to the  Gideon New Testament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the Bible</dc:title>
  <dc:creator>Edward J S Donald</dc:creator>
  <cp:lastModifiedBy>Edward J S Donald</cp:lastModifiedBy>
  <cp:revision>293</cp:revision>
  <cp:lastPrinted>2019-09-14T13:48:20Z</cp:lastPrinted>
  <dcterms:created xsi:type="dcterms:W3CDTF">2009-11-24T09:49:21Z</dcterms:created>
  <dcterms:modified xsi:type="dcterms:W3CDTF">2019-09-14T15:21:07Z</dcterms:modified>
</cp:coreProperties>
</file>