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68"/>
  </p:notesMasterIdLst>
  <p:handoutMasterIdLst>
    <p:handoutMasterId r:id="rId69"/>
  </p:handoutMasterIdLst>
  <p:sldIdLst>
    <p:sldId id="256" r:id="rId2"/>
    <p:sldId id="264" r:id="rId3"/>
    <p:sldId id="265" r:id="rId4"/>
    <p:sldId id="266" r:id="rId5"/>
    <p:sldId id="267" r:id="rId6"/>
    <p:sldId id="325" r:id="rId7"/>
    <p:sldId id="326" r:id="rId8"/>
    <p:sldId id="327" r:id="rId9"/>
    <p:sldId id="328" r:id="rId10"/>
    <p:sldId id="330" r:id="rId11"/>
    <p:sldId id="259" r:id="rId12"/>
    <p:sldId id="271" r:id="rId13"/>
    <p:sldId id="272" r:id="rId14"/>
    <p:sldId id="331" r:id="rId15"/>
    <p:sldId id="273" r:id="rId16"/>
    <p:sldId id="274" r:id="rId17"/>
    <p:sldId id="276" r:id="rId18"/>
    <p:sldId id="332" r:id="rId19"/>
    <p:sldId id="275" r:id="rId20"/>
    <p:sldId id="334" r:id="rId21"/>
    <p:sldId id="277" r:id="rId22"/>
    <p:sldId id="333" r:id="rId23"/>
    <p:sldId id="278" r:id="rId24"/>
    <p:sldId id="279" r:id="rId25"/>
    <p:sldId id="280" r:id="rId26"/>
    <p:sldId id="281" r:id="rId27"/>
    <p:sldId id="287" r:id="rId28"/>
    <p:sldId id="288" r:id="rId29"/>
    <p:sldId id="270" r:id="rId30"/>
    <p:sldId id="335" r:id="rId31"/>
    <p:sldId id="290" r:id="rId32"/>
    <p:sldId id="291" r:id="rId33"/>
    <p:sldId id="292" r:id="rId34"/>
    <p:sldId id="336" r:id="rId35"/>
    <p:sldId id="294" r:id="rId36"/>
    <p:sldId id="295" r:id="rId37"/>
    <p:sldId id="337" r:id="rId38"/>
    <p:sldId id="297" r:id="rId39"/>
    <p:sldId id="298" r:id="rId40"/>
    <p:sldId id="299" r:id="rId41"/>
    <p:sldId id="338" r:id="rId42"/>
    <p:sldId id="301" r:id="rId43"/>
    <p:sldId id="302" r:id="rId44"/>
    <p:sldId id="303" r:id="rId45"/>
    <p:sldId id="324" r:id="rId46"/>
    <p:sldId id="304" r:id="rId47"/>
    <p:sldId id="339" r:id="rId48"/>
    <p:sldId id="305" r:id="rId49"/>
    <p:sldId id="307" r:id="rId50"/>
    <p:sldId id="340" r:id="rId51"/>
    <p:sldId id="309" r:id="rId52"/>
    <p:sldId id="310" r:id="rId53"/>
    <p:sldId id="311" r:id="rId54"/>
    <p:sldId id="312" r:id="rId55"/>
    <p:sldId id="341" r:id="rId56"/>
    <p:sldId id="314" r:id="rId57"/>
    <p:sldId id="315" r:id="rId58"/>
    <p:sldId id="316" r:id="rId59"/>
    <p:sldId id="342" r:id="rId60"/>
    <p:sldId id="318" r:id="rId61"/>
    <p:sldId id="319" r:id="rId62"/>
    <p:sldId id="261" r:id="rId63"/>
    <p:sldId id="320" r:id="rId64"/>
    <p:sldId id="321" r:id="rId65"/>
    <p:sldId id="322" r:id="rId66"/>
    <p:sldId id="343" r:id="rId67"/>
  </p:sldIdLst>
  <p:sldSz cx="12192000" cy="6858000"/>
  <p:notesSz cx="6858000" cy="9774238"/>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2400" i="1" kern="1200">
        <a:solidFill>
          <a:schemeClr val="tx1"/>
        </a:solidFill>
        <a:latin typeface="Book Antiqua" panose="02040602050305030304" pitchFamily="18" charset="0"/>
        <a:ea typeface="+mn-ea"/>
        <a:cs typeface="+mn-cs"/>
      </a:defRPr>
    </a:lvl1pPr>
    <a:lvl2pPr marL="457200" algn="l" rtl="0" eaLnBrk="0" fontAlgn="base" hangingPunct="0">
      <a:spcBef>
        <a:spcPct val="0"/>
      </a:spcBef>
      <a:spcAft>
        <a:spcPct val="0"/>
      </a:spcAft>
      <a:defRPr sz="2400" i="1" kern="1200">
        <a:solidFill>
          <a:schemeClr val="tx1"/>
        </a:solidFill>
        <a:latin typeface="Book Antiqua" panose="02040602050305030304" pitchFamily="18" charset="0"/>
        <a:ea typeface="+mn-ea"/>
        <a:cs typeface="+mn-cs"/>
      </a:defRPr>
    </a:lvl2pPr>
    <a:lvl3pPr marL="914400" algn="l" rtl="0" eaLnBrk="0" fontAlgn="base" hangingPunct="0">
      <a:spcBef>
        <a:spcPct val="0"/>
      </a:spcBef>
      <a:spcAft>
        <a:spcPct val="0"/>
      </a:spcAft>
      <a:defRPr sz="2400" i="1" kern="1200">
        <a:solidFill>
          <a:schemeClr val="tx1"/>
        </a:solidFill>
        <a:latin typeface="Book Antiqua" panose="02040602050305030304" pitchFamily="18" charset="0"/>
        <a:ea typeface="+mn-ea"/>
        <a:cs typeface="+mn-cs"/>
      </a:defRPr>
    </a:lvl3pPr>
    <a:lvl4pPr marL="1371600" algn="l" rtl="0" eaLnBrk="0" fontAlgn="base" hangingPunct="0">
      <a:spcBef>
        <a:spcPct val="0"/>
      </a:spcBef>
      <a:spcAft>
        <a:spcPct val="0"/>
      </a:spcAft>
      <a:defRPr sz="2400" i="1" kern="1200">
        <a:solidFill>
          <a:schemeClr val="tx1"/>
        </a:solidFill>
        <a:latin typeface="Book Antiqua" panose="02040602050305030304" pitchFamily="18" charset="0"/>
        <a:ea typeface="+mn-ea"/>
        <a:cs typeface="+mn-cs"/>
      </a:defRPr>
    </a:lvl4pPr>
    <a:lvl5pPr marL="1828800" algn="l" rtl="0" eaLnBrk="0" fontAlgn="base" hangingPunct="0">
      <a:spcBef>
        <a:spcPct val="0"/>
      </a:spcBef>
      <a:spcAft>
        <a:spcPct val="0"/>
      </a:spcAft>
      <a:defRPr sz="2400" i="1" kern="1200">
        <a:solidFill>
          <a:schemeClr val="tx1"/>
        </a:solidFill>
        <a:latin typeface="Book Antiqua" panose="02040602050305030304" pitchFamily="18" charset="0"/>
        <a:ea typeface="+mn-ea"/>
        <a:cs typeface="+mn-cs"/>
      </a:defRPr>
    </a:lvl5pPr>
    <a:lvl6pPr marL="2286000" algn="l" defTabSz="914400" rtl="0" eaLnBrk="1" latinLnBrk="0" hangingPunct="1">
      <a:defRPr sz="2400" i="1" kern="1200">
        <a:solidFill>
          <a:schemeClr val="tx1"/>
        </a:solidFill>
        <a:latin typeface="Book Antiqua" panose="02040602050305030304" pitchFamily="18" charset="0"/>
        <a:ea typeface="+mn-ea"/>
        <a:cs typeface="+mn-cs"/>
      </a:defRPr>
    </a:lvl6pPr>
    <a:lvl7pPr marL="2743200" algn="l" defTabSz="914400" rtl="0" eaLnBrk="1" latinLnBrk="0" hangingPunct="1">
      <a:defRPr sz="2400" i="1" kern="1200">
        <a:solidFill>
          <a:schemeClr val="tx1"/>
        </a:solidFill>
        <a:latin typeface="Book Antiqua" panose="02040602050305030304" pitchFamily="18" charset="0"/>
        <a:ea typeface="+mn-ea"/>
        <a:cs typeface="+mn-cs"/>
      </a:defRPr>
    </a:lvl7pPr>
    <a:lvl8pPr marL="3200400" algn="l" defTabSz="914400" rtl="0" eaLnBrk="1" latinLnBrk="0" hangingPunct="1">
      <a:defRPr sz="2400" i="1" kern="1200">
        <a:solidFill>
          <a:schemeClr val="tx1"/>
        </a:solidFill>
        <a:latin typeface="Book Antiqua" panose="02040602050305030304" pitchFamily="18" charset="0"/>
        <a:ea typeface="+mn-ea"/>
        <a:cs typeface="+mn-cs"/>
      </a:defRPr>
    </a:lvl8pPr>
    <a:lvl9pPr marL="3657600" algn="l" defTabSz="914400" rtl="0" eaLnBrk="1" latinLnBrk="0" hangingPunct="1">
      <a:defRPr sz="2400" i="1" kern="1200">
        <a:solidFill>
          <a:schemeClr val="tx1"/>
        </a:solidFill>
        <a:latin typeface="Book Antiqua" panose="0204060205030503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6EA00"/>
    <a:srgbClr val="000000"/>
    <a:srgbClr val="FF0000"/>
    <a:srgbClr val="0000CC"/>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330" y="6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B31CAE-2AEF-49A2-89C6-B26B8C48165A}" type="doc">
      <dgm:prSet loTypeId="urn:microsoft.com/office/officeart/2005/8/layout/venn3" loCatId="relationship" qsTypeId="urn:microsoft.com/office/officeart/2005/8/quickstyle/3d2#1" qsCatId="3D" csTypeId="urn:microsoft.com/office/officeart/2005/8/colors/accent1_2" csCatId="accent1"/>
      <dgm:spPr/>
      <dgm:t>
        <a:bodyPr/>
        <a:lstStyle/>
        <a:p>
          <a:endParaRPr lang="en-GB"/>
        </a:p>
      </dgm:t>
    </dgm:pt>
    <dgm:pt modelId="{0A415BFB-200E-447F-A5E0-C0118EAB41C7}">
      <dgm:prSet custT="1"/>
      <dgm:spPr/>
      <dgm:t>
        <a:bodyPr/>
        <a:lstStyle/>
        <a:p>
          <a:pPr rtl="0"/>
          <a:r>
            <a:rPr lang="en-GB" sz="3600" i="0" dirty="0"/>
            <a:t>Isaiah</a:t>
          </a:r>
        </a:p>
      </dgm:t>
    </dgm:pt>
    <dgm:pt modelId="{A4D2BE5F-13F5-4F13-A218-8B865D58323E}" type="parTrans" cxnId="{0FB8E43F-BB6C-41CE-AF7C-86C6878C3EBA}">
      <dgm:prSet/>
      <dgm:spPr/>
      <dgm:t>
        <a:bodyPr/>
        <a:lstStyle/>
        <a:p>
          <a:endParaRPr lang="en-GB"/>
        </a:p>
      </dgm:t>
    </dgm:pt>
    <dgm:pt modelId="{16411A48-CBAD-4772-AEC8-794FB1788A6C}" type="sibTrans" cxnId="{0FB8E43F-BB6C-41CE-AF7C-86C6878C3EBA}">
      <dgm:prSet/>
      <dgm:spPr/>
      <dgm:t>
        <a:bodyPr/>
        <a:lstStyle/>
        <a:p>
          <a:endParaRPr lang="en-GB"/>
        </a:p>
      </dgm:t>
    </dgm:pt>
    <dgm:pt modelId="{CE2625FC-5FEA-4197-B7FF-4C1984899A16}">
      <dgm:prSet custT="1"/>
      <dgm:spPr/>
      <dgm:t>
        <a:bodyPr/>
        <a:lstStyle/>
        <a:p>
          <a:pPr rtl="0"/>
          <a:r>
            <a:rPr lang="en-GB" sz="3600" i="0" dirty="0"/>
            <a:t>Daniel</a:t>
          </a:r>
        </a:p>
      </dgm:t>
    </dgm:pt>
    <dgm:pt modelId="{66E8D532-7D3D-416D-8A9A-92FDE7B9D9A2}" type="parTrans" cxnId="{0243C7BF-D007-4FB2-A579-AD17617D3D3A}">
      <dgm:prSet/>
      <dgm:spPr/>
      <dgm:t>
        <a:bodyPr/>
        <a:lstStyle/>
        <a:p>
          <a:endParaRPr lang="en-GB"/>
        </a:p>
      </dgm:t>
    </dgm:pt>
    <dgm:pt modelId="{D18C6007-CEE7-4228-97D5-A7D8580E668B}" type="sibTrans" cxnId="{0243C7BF-D007-4FB2-A579-AD17617D3D3A}">
      <dgm:prSet/>
      <dgm:spPr/>
      <dgm:t>
        <a:bodyPr/>
        <a:lstStyle/>
        <a:p>
          <a:endParaRPr lang="en-GB"/>
        </a:p>
      </dgm:t>
    </dgm:pt>
    <dgm:pt modelId="{B0BBB946-E147-4DDD-B986-41F1D9766867}">
      <dgm:prSet custT="1"/>
      <dgm:spPr/>
      <dgm:t>
        <a:bodyPr/>
        <a:lstStyle/>
        <a:p>
          <a:pPr rtl="0"/>
          <a:r>
            <a:rPr lang="en-GB" sz="2800" i="0" dirty="0"/>
            <a:t>Both Princes</a:t>
          </a:r>
          <a:br>
            <a:rPr lang="en-GB" sz="2800" i="0" dirty="0"/>
          </a:br>
          <a:r>
            <a:rPr lang="en-GB" sz="2800" i="0" dirty="0"/>
            <a:t>Both Statesmen</a:t>
          </a:r>
          <a:br>
            <a:rPr lang="en-GB" sz="2800" i="0" dirty="0"/>
          </a:br>
          <a:r>
            <a:rPr lang="en-GB" sz="2800" i="0" dirty="0"/>
            <a:t>Both largely successful</a:t>
          </a:r>
          <a:br>
            <a:rPr lang="en-GB" sz="2700" i="1" dirty="0"/>
          </a:br>
          <a:endParaRPr lang="en-GB" sz="2700" i="1" dirty="0"/>
        </a:p>
      </dgm:t>
    </dgm:pt>
    <dgm:pt modelId="{EE01802D-6FBB-4772-83D8-E4C55D9E14B0}" type="parTrans" cxnId="{7CFF0061-AA6E-4556-A0F8-26DB2B7D5D2A}">
      <dgm:prSet/>
      <dgm:spPr/>
      <dgm:t>
        <a:bodyPr/>
        <a:lstStyle/>
        <a:p>
          <a:endParaRPr lang="en-GB"/>
        </a:p>
      </dgm:t>
    </dgm:pt>
    <dgm:pt modelId="{5F15A16D-9A59-4F65-94D2-5709360C4551}" type="sibTrans" cxnId="{7CFF0061-AA6E-4556-A0F8-26DB2B7D5D2A}">
      <dgm:prSet/>
      <dgm:spPr/>
      <dgm:t>
        <a:bodyPr/>
        <a:lstStyle/>
        <a:p>
          <a:endParaRPr lang="en-GB"/>
        </a:p>
      </dgm:t>
    </dgm:pt>
    <dgm:pt modelId="{04A6D2AB-E16C-42FF-ABE7-0C071570F0C3}" type="pres">
      <dgm:prSet presAssocID="{0EB31CAE-2AEF-49A2-89C6-B26B8C48165A}" presName="Name0" presStyleCnt="0">
        <dgm:presLayoutVars>
          <dgm:dir/>
          <dgm:resizeHandles val="exact"/>
        </dgm:presLayoutVars>
      </dgm:prSet>
      <dgm:spPr/>
    </dgm:pt>
    <dgm:pt modelId="{03E03C22-93EB-40EB-AB2B-9D8B014BC3C8}" type="pres">
      <dgm:prSet presAssocID="{0A415BFB-200E-447F-A5E0-C0118EAB41C7}" presName="Name5" presStyleLbl="vennNode1" presStyleIdx="0" presStyleCnt="3">
        <dgm:presLayoutVars>
          <dgm:bulletEnabled val="1"/>
        </dgm:presLayoutVars>
      </dgm:prSet>
      <dgm:spPr/>
    </dgm:pt>
    <dgm:pt modelId="{AAE0901F-E037-4CF8-82F5-65A07B72C60B}" type="pres">
      <dgm:prSet presAssocID="{16411A48-CBAD-4772-AEC8-794FB1788A6C}" presName="space" presStyleCnt="0"/>
      <dgm:spPr/>
    </dgm:pt>
    <dgm:pt modelId="{C8F169B0-C203-48A9-A60D-0DB27DB5E588}" type="pres">
      <dgm:prSet presAssocID="{CE2625FC-5FEA-4197-B7FF-4C1984899A16}" presName="Name5" presStyleLbl="vennNode1" presStyleIdx="1" presStyleCnt="3">
        <dgm:presLayoutVars>
          <dgm:bulletEnabled val="1"/>
        </dgm:presLayoutVars>
      </dgm:prSet>
      <dgm:spPr/>
    </dgm:pt>
    <dgm:pt modelId="{7BF8B201-302B-4817-9603-DDF2B58E4CA2}" type="pres">
      <dgm:prSet presAssocID="{D18C6007-CEE7-4228-97D5-A7D8580E668B}" presName="space" presStyleCnt="0"/>
      <dgm:spPr/>
    </dgm:pt>
    <dgm:pt modelId="{430DB4E3-0DBF-4202-8AA2-4DFE69F2DBE6}" type="pres">
      <dgm:prSet presAssocID="{B0BBB946-E147-4DDD-B986-41F1D9766867}" presName="Name5" presStyleLbl="vennNode1" presStyleIdx="2" presStyleCnt="3">
        <dgm:presLayoutVars>
          <dgm:bulletEnabled val="1"/>
        </dgm:presLayoutVars>
      </dgm:prSet>
      <dgm:spPr/>
    </dgm:pt>
  </dgm:ptLst>
  <dgm:cxnLst>
    <dgm:cxn modelId="{128A792A-D5A9-4B0B-BFE9-360845FA2664}" type="presOf" srcId="{0EB31CAE-2AEF-49A2-89C6-B26B8C48165A}" destId="{04A6D2AB-E16C-42FF-ABE7-0C071570F0C3}" srcOrd="0" destOrd="0" presId="urn:microsoft.com/office/officeart/2005/8/layout/venn3"/>
    <dgm:cxn modelId="{0FB8E43F-BB6C-41CE-AF7C-86C6878C3EBA}" srcId="{0EB31CAE-2AEF-49A2-89C6-B26B8C48165A}" destId="{0A415BFB-200E-447F-A5E0-C0118EAB41C7}" srcOrd="0" destOrd="0" parTransId="{A4D2BE5F-13F5-4F13-A218-8B865D58323E}" sibTransId="{16411A48-CBAD-4772-AEC8-794FB1788A6C}"/>
    <dgm:cxn modelId="{7CFF0061-AA6E-4556-A0F8-26DB2B7D5D2A}" srcId="{0EB31CAE-2AEF-49A2-89C6-B26B8C48165A}" destId="{B0BBB946-E147-4DDD-B986-41F1D9766867}" srcOrd="2" destOrd="0" parTransId="{EE01802D-6FBB-4772-83D8-E4C55D9E14B0}" sibTransId="{5F15A16D-9A59-4F65-94D2-5709360C4551}"/>
    <dgm:cxn modelId="{D879DA59-9318-42D9-9940-86DF048DD9BB}" type="presOf" srcId="{B0BBB946-E147-4DDD-B986-41F1D9766867}" destId="{430DB4E3-0DBF-4202-8AA2-4DFE69F2DBE6}" srcOrd="0" destOrd="0" presId="urn:microsoft.com/office/officeart/2005/8/layout/venn3"/>
    <dgm:cxn modelId="{0243C7BF-D007-4FB2-A579-AD17617D3D3A}" srcId="{0EB31CAE-2AEF-49A2-89C6-B26B8C48165A}" destId="{CE2625FC-5FEA-4197-B7FF-4C1984899A16}" srcOrd="1" destOrd="0" parTransId="{66E8D532-7D3D-416D-8A9A-92FDE7B9D9A2}" sibTransId="{D18C6007-CEE7-4228-97D5-A7D8580E668B}"/>
    <dgm:cxn modelId="{44F58FE2-B94D-46E4-A542-BB36E3C5C180}" type="presOf" srcId="{0A415BFB-200E-447F-A5E0-C0118EAB41C7}" destId="{03E03C22-93EB-40EB-AB2B-9D8B014BC3C8}" srcOrd="0" destOrd="0" presId="urn:microsoft.com/office/officeart/2005/8/layout/venn3"/>
    <dgm:cxn modelId="{95ECC9E9-EA51-436A-BD55-ABF5EE8F0B0A}" type="presOf" srcId="{CE2625FC-5FEA-4197-B7FF-4C1984899A16}" destId="{C8F169B0-C203-48A9-A60D-0DB27DB5E588}" srcOrd="0" destOrd="0" presId="urn:microsoft.com/office/officeart/2005/8/layout/venn3"/>
    <dgm:cxn modelId="{47A60F0D-C59C-4797-A327-11B1F1F1507C}" type="presParOf" srcId="{04A6D2AB-E16C-42FF-ABE7-0C071570F0C3}" destId="{03E03C22-93EB-40EB-AB2B-9D8B014BC3C8}" srcOrd="0" destOrd="0" presId="urn:microsoft.com/office/officeart/2005/8/layout/venn3"/>
    <dgm:cxn modelId="{8D422D88-F67E-4C4A-B320-88274045FB4C}" type="presParOf" srcId="{04A6D2AB-E16C-42FF-ABE7-0C071570F0C3}" destId="{AAE0901F-E037-4CF8-82F5-65A07B72C60B}" srcOrd="1" destOrd="0" presId="urn:microsoft.com/office/officeart/2005/8/layout/venn3"/>
    <dgm:cxn modelId="{B418F50B-98B1-46C1-9B75-C2ED071EE134}" type="presParOf" srcId="{04A6D2AB-E16C-42FF-ABE7-0C071570F0C3}" destId="{C8F169B0-C203-48A9-A60D-0DB27DB5E588}" srcOrd="2" destOrd="0" presId="urn:microsoft.com/office/officeart/2005/8/layout/venn3"/>
    <dgm:cxn modelId="{6B2FDBC4-2602-4F1F-8D36-9DD7067ABA67}" type="presParOf" srcId="{04A6D2AB-E16C-42FF-ABE7-0C071570F0C3}" destId="{7BF8B201-302B-4817-9603-DDF2B58E4CA2}" srcOrd="3" destOrd="0" presId="urn:microsoft.com/office/officeart/2005/8/layout/venn3"/>
    <dgm:cxn modelId="{98BE9E4A-A8FF-49A6-A401-724C54C2803F}" type="presParOf" srcId="{04A6D2AB-E16C-42FF-ABE7-0C071570F0C3}" destId="{430DB4E3-0DBF-4202-8AA2-4DFE69F2DBE6}"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260B7FC-BE8F-408A-B1ED-0F99DEF1D578}"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EB498D1D-281F-4B41-849C-189754E5CA00}">
      <dgm:prSet custT="1"/>
      <dgm:spPr/>
      <dgm:t>
        <a:bodyPr/>
        <a:lstStyle/>
        <a:p>
          <a:pPr algn="ctr" rtl="0"/>
          <a:r>
            <a:rPr lang="en-GB" sz="4800" dirty="0"/>
            <a:t>ISAIAH SEES</a:t>
          </a:r>
        </a:p>
      </dgm:t>
    </dgm:pt>
    <dgm:pt modelId="{3E50DDB7-326D-4179-8DD7-C4E0C800C22E}" type="parTrans" cxnId="{FA612C52-B525-44C1-9F64-918F078ABFCF}">
      <dgm:prSet/>
      <dgm:spPr/>
      <dgm:t>
        <a:bodyPr/>
        <a:lstStyle/>
        <a:p>
          <a:endParaRPr lang="en-GB"/>
        </a:p>
      </dgm:t>
    </dgm:pt>
    <dgm:pt modelId="{7D3A3745-F1BA-4F0A-A20B-BF9165EAA1D5}" type="sibTrans" cxnId="{FA612C52-B525-44C1-9F64-918F078ABFCF}">
      <dgm:prSet/>
      <dgm:spPr/>
      <dgm:t>
        <a:bodyPr/>
        <a:lstStyle/>
        <a:p>
          <a:endParaRPr lang="en-GB"/>
        </a:p>
      </dgm:t>
    </dgm:pt>
    <dgm:pt modelId="{B5828D93-F847-4A05-8F56-1A4B331451BC}">
      <dgm:prSet custT="1"/>
      <dgm:spPr/>
      <dgm:t>
        <a:bodyPr/>
        <a:lstStyle/>
        <a:p>
          <a:pPr algn="ctr" rtl="0"/>
          <a:r>
            <a:rPr lang="en-GB" sz="6600" dirty="0"/>
            <a:t>THE SMALLNESS OF MAN</a:t>
          </a:r>
        </a:p>
      </dgm:t>
    </dgm:pt>
    <dgm:pt modelId="{7C133124-3F8C-49E2-AEE9-FA7F307E7BD4}" type="parTrans" cxnId="{D184DEE7-0181-4E0F-BFA1-18F03170CD07}">
      <dgm:prSet/>
      <dgm:spPr/>
      <dgm:t>
        <a:bodyPr/>
        <a:lstStyle/>
        <a:p>
          <a:endParaRPr lang="en-GB"/>
        </a:p>
      </dgm:t>
    </dgm:pt>
    <dgm:pt modelId="{85312459-CFC5-4441-B0E1-4D8CADB6F69D}" type="sibTrans" cxnId="{D184DEE7-0181-4E0F-BFA1-18F03170CD07}">
      <dgm:prSet/>
      <dgm:spPr/>
      <dgm:t>
        <a:bodyPr/>
        <a:lstStyle/>
        <a:p>
          <a:endParaRPr lang="en-GB"/>
        </a:p>
      </dgm:t>
    </dgm:pt>
    <dgm:pt modelId="{19FC0153-B3F7-42F2-8042-3FE68B17F121}" type="pres">
      <dgm:prSet presAssocID="{0260B7FC-BE8F-408A-B1ED-0F99DEF1D578}" presName="linear" presStyleCnt="0">
        <dgm:presLayoutVars>
          <dgm:animLvl val="lvl"/>
          <dgm:resizeHandles val="exact"/>
        </dgm:presLayoutVars>
      </dgm:prSet>
      <dgm:spPr/>
    </dgm:pt>
    <dgm:pt modelId="{8E49B320-C4DA-405F-9304-A108A22A9DC1}" type="pres">
      <dgm:prSet presAssocID="{EB498D1D-281F-4B41-849C-189754E5CA00}" presName="parentText" presStyleLbl="node1" presStyleIdx="0" presStyleCnt="2" custScaleY="64762">
        <dgm:presLayoutVars>
          <dgm:chMax val="0"/>
          <dgm:bulletEnabled val="1"/>
        </dgm:presLayoutVars>
      </dgm:prSet>
      <dgm:spPr/>
    </dgm:pt>
    <dgm:pt modelId="{386F7D3A-A09B-47E8-BDBD-31EC18E723E2}" type="pres">
      <dgm:prSet presAssocID="{7D3A3745-F1BA-4F0A-A20B-BF9165EAA1D5}" presName="spacer" presStyleCnt="0"/>
      <dgm:spPr/>
    </dgm:pt>
    <dgm:pt modelId="{6D666B8D-06C0-4027-917E-297EE4BC33ED}" type="pres">
      <dgm:prSet presAssocID="{B5828D93-F847-4A05-8F56-1A4B331451BC}" presName="parentText" presStyleLbl="node1" presStyleIdx="1" presStyleCnt="2">
        <dgm:presLayoutVars>
          <dgm:chMax val="0"/>
          <dgm:bulletEnabled val="1"/>
        </dgm:presLayoutVars>
      </dgm:prSet>
      <dgm:spPr/>
    </dgm:pt>
  </dgm:ptLst>
  <dgm:cxnLst>
    <dgm:cxn modelId="{2E5BE840-7E50-4D0D-8DEF-FD9600B9F90B}" type="presOf" srcId="{0260B7FC-BE8F-408A-B1ED-0F99DEF1D578}" destId="{19FC0153-B3F7-42F2-8042-3FE68B17F121}" srcOrd="0" destOrd="0" presId="urn:microsoft.com/office/officeart/2005/8/layout/vList2"/>
    <dgm:cxn modelId="{E902A95F-4B7F-4E79-9D69-9F5FBD137B4E}" type="presOf" srcId="{EB498D1D-281F-4B41-849C-189754E5CA00}" destId="{8E49B320-C4DA-405F-9304-A108A22A9DC1}" srcOrd="0" destOrd="0" presId="urn:microsoft.com/office/officeart/2005/8/layout/vList2"/>
    <dgm:cxn modelId="{56224247-E9F5-447B-9D42-F8F4BB031A5C}" type="presOf" srcId="{B5828D93-F847-4A05-8F56-1A4B331451BC}" destId="{6D666B8D-06C0-4027-917E-297EE4BC33ED}" srcOrd="0" destOrd="0" presId="urn:microsoft.com/office/officeart/2005/8/layout/vList2"/>
    <dgm:cxn modelId="{FA612C52-B525-44C1-9F64-918F078ABFCF}" srcId="{0260B7FC-BE8F-408A-B1ED-0F99DEF1D578}" destId="{EB498D1D-281F-4B41-849C-189754E5CA00}" srcOrd="0" destOrd="0" parTransId="{3E50DDB7-326D-4179-8DD7-C4E0C800C22E}" sibTransId="{7D3A3745-F1BA-4F0A-A20B-BF9165EAA1D5}"/>
    <dgm:cxn modelId="{D184DEE7-0181-4E0F-BFA1-18F03170CD07}" srcId="{0260B7FC-BE8F-408A-B1ED-0F99DEF1D578}" destId="{B5828D93-F847-4A05-8F56-1A4B331451BC}" srcOrd="1" destOrd="0" parTransId="{7C133124-3F8C-49E2-AEE9-FA7F307E7BD4}" sibTransId="{85312459-CFC5-4441-B0E1-4D8CADB6F69D}"/>
    <dgm:cxn modelId="{97B0A7BB-C653-45D4-868D-8F71B53D8BAE}" type="presParOf" srcId="{19FC0153-B3F7-42F2-8042-3FE68B17F121}" destId="{8E49B320-C4DA-405F-9304-A108A22A9DC1}" srcOrd="0" destOrd="0" presId="urn:microsoft.com/office/officeart/2005/8/layout/vList2"/>
    <dgm:cxn modelId="{2A883915-010B-406E-8C6C-563FF4D89055}" type="presParOf" srcId="{19FC0153-B3F7-42F2-8042-3FE68B17F121}" destId="{386F7D3A-A09B-47E8-BDBD-31EC18E723E2}" srcOrd="1" destOrd="0" presId="urn:microsoft.com/office/officeart/2005/8/layout/vList2"/>
    <dgm:cxn modelId="{DDD81183-D4B7-4D77-84AE-25BB6CE63855}" type="presParOf" srcId="{19FC0153-B3F7-42F2-8042-3FE68B17F121}" destId="{6D666B8D-06C0-4027-917E-297EE4BC33E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260B7FC-BE8F-408A-B1ED-0F99DEF1D578}"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EB498D1D-281F-4B41-849C-189754E5CA00}">
      <dgm:prSet custT="1"/>
      <dgm:spPr/>
      <dgm:t>
        <a:bodyPr/>
        <a:lstStyle/>
        <a:p>
          <a:pPr algn="ctr" rtl="0"/>
          <a:r>
            <a:rPr lang="en-GB" sz="4800" dirty="0"/>
            <a:t>JEREMIAH SEES</a:t>
          </a:r>
        </a:p>
      </dgm:t>
    </dgm:pt>
    <dgm:pt modelId="{3E50DDB7-326D-4179-8DD7-C4E0C800C22E}" type="parTrans" cxnId="{FA612C52-B525-44C1-9F64-918F078ABFCF}">
      <dgm:prSet/>
      <dgm:spPr/>
      <dgm:t>
        <a:bodyPr/>
        <a:lstStyle/>
        <a:p>
          <a:endParaRPr lang="en-GB"/>
        </a:p>
      </dgm:t>
    </dgm:pt>
    <dgm:pt modelId="{7D3A3745-F1BA-4F0A-A20B-BF9165EAA1D5}" type="sibTrans" cxnId="{FA612C52-B525-44C1-9F64-918F078ABFCF}">
      <dgm:prSet/>
      <dgm:spPr/>
      <dgm:t>
        <a:bodyPr/>
        <a:lstStyle/>
        <a:p>
          <a:endParaRPr lang="en-GB"/>
        </a:p>
      </dgm:t>
    </dgm:pt>
    <dgm:pt modelId="{B5828D93-F847-4A05-8F56-1A4B331451BC}">
      <dgm:prSet custT="1"/>
      <dgm:spPr/>
      <dgm:t>
        <a:bodyPr/>
        <a:lstStyle/>
        <a:p>
          <a:pPr algn="ctr" rtl="0"/>
          <a:r>
            <a:rPr lang="en-GB" sz="6600" dirty="0"/>
            <a:t>THE SINFULNESS OF MAN</a:t>
          </a:r>
        </a:p>
      </dgm:t>
    </dgm:pt>
    <dgm:pt modelId="{7C133124-3F8C-49E2-AEE9-FA7F307E7BD4}" type="parTrans" cxnId="{D184DEE7-0181-4E0F-BFA1-18F03170CD07}">
      <dgm:prSet/>
      <dgm:spPr/>
      <dgm:t>
        <a:bodyPr/>
        <a:lstStyle/>
        <a:p>
          <a:endParaRPr lang="en-GB"/>
        </a:p>
      </dgm:t>
    </dgm:pt>
    <dgm:pt modelId="{85312459-CFC5-4441-B0E1-4D8CADB6F69D}" type="sibTrans" cxnId="{D184DEE7-0181-4E0F-BFA1-18F03170CD07}">
      <dgm:prSet/>
      <dgm:spPr/>
      <dgm:t>
        <a:bodyPr/>
        <a:lstStyle/>
        <a:p>
          <a:endParaRPr lang="en-GB"/>
        </a:p>
      </dgm:t>
    </dgm:pt>
    <dgm:pt modelId="{19FC0153-B3F7-42F2-8042-3FE68B17F121}" type="pres">
      <dgm:prSet presAssocID="{0260B7FC-BE8F-408A-B1ED-0F99DEF1D578}" presName="linear" presStyleCnt="0">
        <dgm:presLayoutVars>
          <dgm:animLvl val="lvl"/>
          <dgm:resizeHandles val="exact"/>
        </dgm:presLayoutVars>
      </dgm:prSet>
      <dgm:spPr/>
    </dgm:pt>
    <dgm:pt modelId="{8E49B320-C4DA-405F-9304-A108A22A9DC1}" type="pres">
      <dgm:prSet presAssocID="{EB498D1D-281F-4B41-849C-189754E5CA00}" presName="parentText" presStyleLbl="node1" presStyleIdx="0" presStyleCnt="2" custScaleY="64762">
        <dgm:presLayoutVars>
          <dgm:chMax val="0"/>
          <dgm:bulletEnabled val="1"/>
        </dgm:presLayoutVars>
      </dgm:prSet>
      <dgm:spPr/>
    </dgm:pt>
    <dgm:pt modelId="{386F7D3A-A09B-47E8-BDBD-31EC18E723E2}" type="pres">
      <dgm:prSet presAssocID="{7D3A3745-F1BA-4F0A-A20B-BF9165EAA1D5}" presName="spacer" presStyleCnt="0"/>
      <dgm:spPr/>
    </dgm:pt>
    <dgm:pt modelId="{6D666B8D-06C0-4027-917E-297EE4BC33ED}" type="pres">
      <dgm:prSet presAssocID="{B5828D93-F847-4A05-8F56-1A4B331451BC}" presName="parentText" presStyleLbl="node1" presStyleIdx="1" presStyleCnt="2">
        <dgm:presLayoutVars>
          <dgm:chMax val="0"/>
          <dgm:bulletEnabled val="1"/>
        </dgm:presLayoutVars>
      </dgm:prSet>
      <dgm:spPr/>
    </dgm:pt>
  </dgm:ptLst>
  <dgm:cxnLst>
    <dgm:cxn modelId="{0997EC51-99F5-4C4B-8CB6-A39324B19DC9}" type="presOf" srcId="{EB498D1D-281F-4B41-849C-189754E5CA00}" destId="{8E49B320-C4DA-405F-9304-A108A22A9DC1}" srcOrd="0" destOrd="0" presId="urn:microsoft.com/office/officeart/2005/8/layout/vList2"/>
    <dgm:cxn modelId="{FA612C52-B525-44C1-9F64-918F078ABFCF}" srcId="{0260B7FC-BE8F-408A-B1ED-0F99DEF1D578}" destId="{EB498D1D-281F-4B41-849C-189754E5CA00}" srcOrd="0" destOrd="0" parTransId="{3E50DDB7-326D-4179-8DD7-C4E0C800C22E}" sibTransId="{7D3A3745-F1BA-4F0A-A20B-BF9165EAA1D5}"/>
    <dgm:cxn modelId="{0AA5D08F-A3CF-4FD4-B7C5-E84EEFCFFF34}" type="presOf" srcId="{B5828D93-F847-4A05-8F56-1A4B331451BC}" destId="{6D666B8D-06C0-4027-917E-297EE4BC33ED}" srcOrd="0" destOrd="0" presId="urn:microsoft.com/office/officeart/2005/8/layout/vList2"/>
    <dgm:cxn modelId="{D184DEE7-0181-4E0F-BFA1-18F03170CD07}" srcId="{0260B7FC-BE8F-408A-B1ED-0F99DEF1D578}" destId="{B5828D93-F847-4A05-8F56-1A4B331451BC}" srcOrd="1" destOrd="0" parTransId="{7C133124-3F8C-49E2-AEE9-FA7F307E7BD4}" sibTransId="{85312459-CFC5-4441-B0E1-4D8CADB6F69D}"/>
    <dgm:cxn modelId="{AB154FFD-6C1D-4FD0-9184-844384CD8106}" type="presOf" srcId="{0260B7FC-BE8F-408A-B1ED-0F99DEF1D578}" destId="{19FC0153-B3F7-42F2-8042-3FE68B17F121}" srcOrd="0" destOrd="0" presId="urn:microsoft.com/office/officeart/2005/8/layout/vList2"/>
    <dgm:cxn modelId="{E22768E6-08C6-4A6A-AEB3-93DF2567F7B6}" type="presParOf" srcId="{19FC0153-B3F7-42F2-8042-3FE68B17F121}" destId="{8E49B320-C4DA-405F-9304-A108A22A9DC1}" srcOrd="0" destOrd="0" presId="urn:microsoft.com/office/officeart/2005/8/layout/vList2"/>
    <dgm:cxn modelId="{6A908689-DC64-4D35-B45E-FBCBA5937B7D}" type="presParOf" srcId="{19FC0153-B3F7-42F2-8042-3FE68B17F121}" destId="{386F7D3A-A09B-47E8-BDBD-31EC18E723E2}" srcOrd="1" destOrd="0" presId="urn:microsoft.com/office/officeart/2005/8/layout/vList2"/>
    <dgm:cxn modelId="{B22B6909-F61B-4FC0-A398-F32F290D9CBD}" type="presParOf" srcId="{19FC0153-B3F7-42F2-8042-3FE68B17F121}" destId="{6D666B8D-06C0-4027-917E-297EE4BC33E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260B7FC-BE8F-408A-B1ED-0F99DEF1D578}"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EB498D1D-281F-4B41-849C-189754E5CA00}">
      <dgm:prSet custT="1"/>
      <dgm:spPr/>
      <dgm:t>
        <a:bodyPr/>
        <a:lstStyle/>
        <a:p>
          <a:pPr algn="ctr" rtl="0"/>
          <a:r>
            <a:rPr lang="en-GB" sz="4800" dirty="0"/>
            <a:t>EZEKIEL SEES</a:t>
          </a:r>
        </a:p>
      </dgm:t>
    </dgm:pt>
    <dgm:pt modelId="{3E50DDB7-326D-4179-8DD7-C4E0C800C22E}" type="parTrans" cxnId="{FA612C52-B525-44C1-9F64-918F078ABFCF}">
      <dgm:prSet/>
      <dgm:spPr/>
      <dgm:t>
        <a:bodyPr/>
        <a:lstStyle/>
        <a:p>
          <a:endParaRPr lang="en-GB"/>
        </a:p>
      </dgm:t>
    </dgm:pt>
    <dgm:pt modelId="{7D3A3745-F1BA-4F0A-A20B-BF9165EAA1D5}" type="sibTrans" cxnId="{FA612C52-B525-44C1-9F64-918F078ABFCF}">
      <dgm:prSet/>
      <dgm:spPr/>
      <dgm:t>
        <a:bodyPr/>
        <a:lstStyle/>
        <a:p>
          <a:endParaRPr lang="en-GB"/>
        </a:p>
      </dgm:t>
    </dgm:pt>
    <dgm:pt modelId="{B5828D93-F847-4A05-8F56-1A4B331451BC}">
      <dgm:prSet custT="1"/>
      <dgm:spPr/>
      <dgm:t>
        <a:bodyPr/>
        <a:lstStyle/>
        <a:p>
          <a:pPr algn="ctr" rtl="0"/>
          <a:r>
            <a:rPr lang="en-GB" sz="5400" dirty="0"/>
            <a:t>THE SHAMEFULNESS OF MAN</a:t>
          </a:r>
        </a:p>
      </dgm:t>
    </dgm:pt>
    <dgm:pt modelId="{7C133124-3F8C-49E2-AEE9-FA7F307E7BD4}" type="parTrans" cxnId="{D184DEE7-0181-4E0F-BFA1-18F03170CD07}">
      <dgm:prSet/>
      <dgm:spPr/>
      <dgm:t>
        <a:bodyPr/>
        <a:lstStyle/>
        <a:p>
          <a:endParaRPr lang="en-GB"/>
        </a:p>
      </dgm:t>
    </dgm:pt>
    <dgm:pt modelId="{85312459-CFC5-4441-B0E1-4D8CADB6F69D}" type="sibTrans" cxnId="{D184DEE7-0181-4E0F-BFA1-18F03170CD07}">
      <dgm:prSet/>
      <dgm:spPr/>
      <dgm:t>
        <a:bodyPr/>
        <a:lstStyle/>
        <a:p>
          <a:endParaRPr lang="en-GB"/>
        </a:p>
      </dgm:t>
    </dgm:pt>
    <dgm:pt modelId="{19FC0153-B3F7-42F2-8042-3FE68B17F121}" type="pres">
      <dgm:prSet presAssocID="{0260B7FC-BE8F-408A-B1ED-0F99DEF1D578}" presName="linear" presStyleCnt="0">
        <dgm:presLayoutVars>
          <dgm:animLvl val="lvl"/>
          <dgm:resizeHandles val="exact"/>
        </dgm:presLayoutVars>
      </dgm:prSet>
      <dgm:spPr/>
    </dgm:pt>
    <dgm:pt modelId="{8E49B320-C4DA-405F-9304-A108A22A9DC1}" type="pres">
      <dgm:prSet presAssocID="{EB498D1D-281F-4B41-849C-189754E5CA00}" presName="parentText" presStyleLbl="node1" presStyleIdx="0" presStyleCnt="2" custScaleY="57264">
        <dgm:presLayoutVars>
          <dgm:chMax val="0"/>
          <dgm:bulletEnabled val="1"/>
        </dgm:presLayoutVars>
      </dgm:prSet>
      <dgm:spPr/>
    </dgm:pt>
    <dgm:pt modelId="{386F7D3A-A09B-47E8-BDBD-31EC18E723E2}" type="pres">
      <dgm:prSet presAssocID="{7D3A3745-F1BA-4F0A-A20B-BF9165EAA1D5}" presName="spacer" presStyleCnt="0"/>
      <dgm:spPr/>
    </dgm:pt>
    <dgm:pt modelId="{6D666B8D-06C0-4027-917E-297EE4BC33ED}" type="pres">
      <dgm:prSet presAssocID="{B5828D93-F847-4A05-8F56-1A4B331451BC}" presName="parentText" presStyleLbl="node1" presStyleIdx="1" presStyleCnt="2" custLinFactY="3523" custLinFactNeighborY="100000">
        <dgm:presLayoutVars>
          <dgm:chMax val="0"/>
          <dgm:bulletEnabled val="1"/>
        </dgm:presLayoutVars>
      </dgm:prSet>
      <dgm:spPr/>
    </dgm:pt>
  </dgm:ptLst>
  <dgm:cxnLst>
    <dgm:cxn modelId="{505A0764-AF60-4402-81D9-CE6EA0FC6567}" type="presOf" srcId="{B5828D93-F847-4A05-8F56-1A4B331451BC}" destId="{6D666B8D-06C0-4027-917E-297EE4BC33ED}" srcOrd="0" destOrd="0" presId="urn:microsoft.com/office/officeart/2005/8/layout/vList2"/>
    <dgm:cxn modelId="{FA612C52-B525-44C1-9F64-918F078ABFCF}" srcId="{0260B7FC-BE8F-408A-B1ED-0F99DEF1D578}" destId="{EB498D1D-281F-4B41-849C-189754E5CA00}" srcOrd="0" destOrd="0" parTransId="{3E50DDB7-326D-4179-8DD7-C4E0C800C22E}" sibTransId="{7D3A3745-F1BA-4F0A-A20B-BF9165EAA1D5}"/>
    <dgm:cxn modelId="{198BE098-B14F-49DB-9040-710DCD3C514F}" type="presOf" srcId="{EB498D1D-281F-4B41-849C-189754E5CA00}" destId="{8E49B320-C4DA-405F-9304-A108A22A9DC1}" srcOrd="0" destOrd="0" presId="urn:microsoft.com/office/officeart/2005/8/layout/vList2"/>
    <dgm:cxn modelId="{0FA73BE7-9F19-4925-84F1-AF5962D26B08}" type="presOf" srcId="{0260B7FC-BE8F-408A-B1ED-0F99DEF1D578}" destId="{19FC0153-B3F7-42F2-8042-3FE68B17F121}" srcOrd="0" destOrd="0" presId="urn:microsoft.com/office/officeart/2005/8/layout/vList2"/>
    <dgm:cxn modelId="{D184DEE7-0181-4E0F-BFA1-18F03170CD07}" srcId="{0260B7FC-BE8F-408A-B1ED-0F99DEF1D578}" destId="{B5828D93-F847-4A05-8F56-1A4B331451BC}" srcOrd="1" destOrd="0" parTransId="{7C133124-3F8C-49E2-AEE9-FA7F307E7BD4}" sibTransId="{85312459-CFC5-4441-B0E1-4D8CADB6F69D}"/>
    <dgm:cxn modelId="{A272E691-7CCD-4663-A7E9-B6A048D19F54}" type="presParOf" srcId="{19FC0153-B3F7-42F2-8042-3FE68B17F121}" destId="{8E49B320-C4DA-405F-9304-A108A22A9DC1}" srcOrd="0" destOrd="0" presId="urn:microsoft.com/office/officeart/2005/8/layout/vList2"/>
    <dgm:cxn modelId="{ED43C646-D3DF-4BCA-9972-683040B42AB0}" type="presParOf" srcId="{19FC0153-B3F7-42F2-8042-3FE68B17F121}" destId="{386F7D3A-A09B-47E8-BDBD-31EC18E723E2}" srcOrd="1" destOrd="0" presId="urn:microsoft.com/office/officeart/2005/8/layout/vList2"/>
    <dgm:cxn modelId="{2F1C9B6A-2627-469F-90F9-713CD2F2FA00}" type="presParOf" srcId="{19FC0153-B3F7-42F2-8042-3FE68B17F121}" destId="{6D666B8D-06C0-4027-917E-297EE4BC33E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260B7FC-BE8F-408A-B1ED-0F99DEF1D578}"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EB498D1D-281F-4B41-849C-189754E5CA00}">
      <dgm:prSet custT="1"/>
      <dgm:spPr/>
      <dgm:t>
        <a:bodyPr/>
        <a:lstStyle/>
        <a:p>
          <a:pPr algn="ctr" rtl="0"/>
          <a:r>
            <a:rPr lang="en-GB" sz="4800" dirty="0"/>
            <a:t>DANIEL SEES</a:t>
          </a:r>
        </a:p>
      </dgm:t>
    </dgm:pt>
    <dgm:pt modelId="{3E50DDB7-326D-4179-8DD7-C4E0C800C22E}" type="parTrans" cxnId="{FA612C52-B525-44C1-9F64-918F078ABFCF}">
      <dgm:prSet/>
      <dgm:spPr/>
      <dgm:t>
        <a:bodyPr/>
        <a:lstStyle/>
        <a:p>
          <a:endParaRPr lang="en-GB"/>
        </a:p>
      </dgm:t>
    </dgm:pt>
    <dgm:pt modelId="{7D3A3745-F1BA-4F0A-A20B-BF9165EAA1D5}" type="sibTrans" cxnId="{FA612C52-B525-44C1-9F64-918F078ABFCF}">
      <dgm:prSet/>
      <dgm:spPr/>
      <dgm:t>
        <a:bodyPr/>
        <a:lstStyle/>
        <a:p>
          <a:endParaRPr lang="en-GB"/>
        </a:p>
      </dgm:t>
    </dgm:pt>
    <dgm:pt modelId="{B5828D93-F847-4A05-8F56-1A4B331451BC}">
      <dgm:prSet custT="1"/>
      <dgm:spPr/>
      <dgm:t>
        <a:bodyPr/>
        <a:lstStyle/>
        <a:p>
          <a:pPr algn="ctr" rtl="0"/>
          <a:r>
            <a:rPr lang="en-GB" sz="5400" dirty="0"/>
            <a:t>THE BESTIALITY OF MAN</a:t>
          </a:r>
        </a:p>
      </dgm:t>
    </dgm:pt>
    <dgm:pt modelId="{7C133124-3F8C-49E2-AEE9-FA7F307E7BD4}" type="parTrans" cxnId="{D184DEE7-0181-4E0F-BFA1-18F03170CD07}">
      <dgm:prSet/>
      <dgm:spPr/>
      <dgm:t>
        <a:bodyPr/>
        <a:lstStyle/>
        <a:p>
          <a:endParaRPr lang="en-GB"/>
        </a:p>
      </dgm:t>
    </dgm:pt>
    <dgm:pt modelId="{85312459-CFC5-4441-B0E1-4D8CADB6F69D}" type="sibTrans" cxnId="{D184DEE7-0181-4E0F-BFA1-18F03170CD07}">
      <dgm:prSet/>
      <dgm:spPr/>
      <dgm:t>
        <a:bodyPr/>
        <a:lstStyle/>
        <a:p>
          <a:endParaRPr lang="en-GB"/>
        </a:p>
      </dgm:t>
    </dgm:pt>
    <dgm:pt modelId="{19FC0153-B3F7-42F2-8042-3FE68B17F121}" type="pres">
      <dgm:prSet presAssocID="{0260B7FC-BE8F-408A-B1ED-0F99DEF1D578}" presName="linear" presStyleCnt="0">
        <dgm:presLayoutVars>
          <dgm:animLvl val="lvl"/>
          <dgm:resizeHandles val="exact"/>
        </dgm:presLayoutVars>
      </dgm:prSet>
      <dgm:spPr/>
    </dgm:pt>
    <dgm:pt modelId="{8E49B320-C4DA-405F-9304-A108A22A9DC1}" type="pres">
      <dgm:prSet presAssocID="{EB498D1D-281F-4B41-849C-189754E5CA00}" presName="parentText" presStyleLbl="node1" presStyleIdx="0" presStyleCnt="2" custScaleY="64762">
        <dgm:presLayoutVars>
          <dgm:chMax val="0"/>
          <dgm:bulletEnabled val="1"/>
        </dgm:presLayoutVars>
      </dgm:prSet>
      <dgm:spPr/>
    </dgm:pt>
    <dgm:pt modelId="{386F7D3A-A09B-47E8-BDBD-31EC18E723E2}" type="pres">
      <dgm:prSet presAssocID="{7D3A3745-F1BA-4F0A-A20B-BF9165EAA1D5}" presName="spacer" presStyleCnt="0"/>
      <dgm:spPr/>
    </dgm:pt>
    <dgm:pt modelId="{6D666B8D-06C0-4027-917E-297EE4BC33ED}" type="pres">
      <dgm:prSet presAssocID="{B5828D93-F847-4A05-8F56-1A4B331451BC}" presName="parentText" presStyleLbl="node1" presStyleIdx="1" presStyleCnt="2">
        <dgm:presLayoutVars>
          <dgm:chMax val="0"/>
          <dgm:bulletEnabled val="1"/>
        </dgm:presLayoutVars>
      </dgm:prSet>
      <dgm:spPr/>
    </dgm:pt>
  </dgm:ptLst>
  <dgm:cxnLst>
    <dgm:cxn modelId="{661D1112-9ABA-4847-9DE3-DFCE2377B438}" type="presOf" srcId="{EB498D1D-281F-4B41-849C-189754E5CA00}" destId="{8E49B320-C4DA-405F-9304-A108A22A9DC1}" srcOrd="0" destOrd="0" presId="urn:microsoft.com/office/officeart/2005/8/layout/vList2"/>
    <dgm:cxn modelId="{FA612C52-B525-44C1-9F64-918F078ABFCF}" srcId="{0260B7FC-BE8F-408A-B1ED-0F99DEF1D578}" destId="{EB498D1D-281F-4B41-849C-189754E5CA00}" srcOrd="0" destOrd="0" parTransId="{3E50DDB7-326D-4179-8DD7-C4E0C800C22E}" sibTransId="{7D3A3745-F1BA-4F0A-A20B-BF9165EAA1D5}"/>
    <dgm:cxn modelId="{D184DEE7-0181-4E0F-BFA1-18F03170CD07}" srcId="{0260B7FC-BE8F-408A-B1ED-0F99DEF1D578}" destId="{B5828D93-F847-4A05-8F56-1A4B331451BC}" srcOrd="1" destOrd="0" parTransId="{7C133124-3F8C-49E2-AEE9-FA7F307E7BD4}" sibTransId="{85312459-CFC5-4441-B0E1-4D8CADB6F69D}"/>
    <dgm:cxn modelId="{64AD41FE-475C-4F02-95B6-6B4300F21079}" type="presOf" srcId="{0260B7FC-BE8F-408A-B1ED-0F99DEF1D578}" destId="{19FC0153-B3F7-42F2-8042-3FE68B17F121}" srcOrd="0" destOrd="0" presId="urn:microsoft.com/office/officeart/2005/8/layout/vList2"/>
    <dgm:cxn modelId="{229DA4FE-B8EA-4824-96ED-15B979814C6D}" type="presOf" srcId="{B5828D93-F847-4A05-8F56-1A4B331451BC}" destId="{6D666B8D-06C0-4027-917E-297EE4BC33ED}" srcOrd="0" destOrd="0" presId="urn:microsoft.com/office/officeart/2005/8/layout/vList2"/>
    <dgm:cxn modelId="{75719739-A0A1-40F2-84DD-8CF6834D15DA}" type="presParOf" srcId="{19FC0153-B3F7-42F2-8042-3FE68B17F121}" destId="{8E49B320-C4DA-405F-9304-A108A22A9DC1}" srcOrd="0" destOrd="0" presId="urn:microsoft.com/office/officeart/2005/8/layout/vList2"/>
    <dgm:cxn modelId="{9C30CEE2-D861-467D-858C-2C97B52363FD}" type="presParOf" srcId="{19FC0153-B3F7-42F2-8042-3FE68B17F121}" destId="{386F7D3A-A09B-47E8-BDBD-31EC18E723E2}" srcOrd="1" destOrd="0" presId="urn:microsoft.com/office/officeart/2005/8/layout/vList2"/>
    <dgm:cxn modelId="{F5E8CB56-C53E-4824-BBB2-39876553C1DA}" type="presParOf" srcId="{19FC0153-B3F7-42F2-8042-3FE68B17F121}" destId="{6D666B8D-06C0-4027-917E-297EE4BC33E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40E7B4B-3B60-4D21-9F99-5BA321CF623A}"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EADA6748-EF18-4C05-9A41-B7A775793973}">
      <dgm:prSet custT="1"/>
      <dgm:spPr/>
      <dgm:t>
        <a:bodyPr/>
        <a:lstStyle/>
        <a:p>
          <a:pPr algn="ctr" rtl="0"/>
          <a:r>
            <a:rPr lang="en-GB" sz="3600" dirty="0"/>
            <a:t>Isaiah sees the smallness of man</a:t>
          </a:r>
        </a:p>
      </dgm:t>
    </dgm:pt>
    <dgm:pt modelId="{5E442E4A-4F63-49F9-919F-D893180A8357}" type="parTrans" cxnId="{F6D1703F-F6CE-4AA3-AF8C-932CDA67EAC0}">
      <dgm:prSet/>
      <dgm:spPr/>
      <dgm:t>
        <a:bodyPr/>
        <a:lstStyle/>
        <a:p>
          <a:endParaRPr lang="en-GB"/>
        </a:p>
      </dgm:t>
    </dgm:pt>
    <dgm:pt modelId="{169D9AEF-37F5-498D-85EA-CCA45EC491CA}" type="sibTrans" cxnId="{F6D1703F-F6CE-4AA3-AF8C-932CDA67EAC0}">
      <dgm:prSet/>
      <dgm:spPr/>
      <dgm:t>
        <a:bodyPr/>
        <a:lstStyle/>
        <a:p>
          <a:endParaRPr lang="en-GB"/>
        </a:p>
      </dgm:t>
    </dgm:pt>
    <dgm:pt modelId="{0A45D736-DA05-4811-A9A1-10D08DCB00EB}">
      <dgm:prSet custT="1"/>
      <dgm:spPr/>
      <dgm:t>
        <a:bodyPr/>
        <a:lstStyle/>
        <a:p>
          <a:pPr algn="ctr" rtl="0"/>
          <a:r>
            <a:rPr lang="en-GB" sz="3600" dirty="0"/>
            <a:t>Jeremiah sees the sinfulness of man</a:t>
          </a:r>
        </a:p>
      </dgm:t>
    </dgm:pt>
    <dgm:pt modelId="{ACC28A9D-A95D-46F5-ABD0-3F8857B8BEA6}" type="parTrans" cxnId="{E6AB43EA-14BC-44E6-A08D-675568351F4A}">
      <dgm:prSet/>
      <dgm:spPr/>
      <dgm:t>
        <a:bodyPr/>
        <a:lstStyle/>
        <a:p>
          <a:endParaRPr lang="en-GB"/>
        </a:p>
      </dgm:t>
    </dgm:pt>
    <dgm:pt modelId="{76BFC961-DD3E-4934-9065-4B3FDEC1A2CD}" type="sibTrans" cxnId="{E6AB43EA-14BC-44E6-A08D-675568351F4A}">
      <dgm:prSet/>
      <dgm:spPr/>
      <dgm:t>
        <a:bodyPr/>
        <a:lstStyle/>
        <a:p>
          <a:endParaRPr lang="en-GB"/>
        </a:p>
      </dgm:t>
    </dgm:pt>
    <dgm:pt modelId="{F1169339-384E-4A42-B0A5-64C23F9E3348}">
      <dgm:prSet custT="1"/>
      <dgm:spPr/>
      <dgm:t>
        <a:bodyPr/>
        <a:lstStyle/>
        <a:p>
          <a:pPr algn="ctr" rtl="0"/>
          <a:r>
            <a:rPr lang="en-GB" sz="3600" dirty="0"/>
            <a:t>Ezekiel sees the shame of man</a:t>
          </a:r>
        </a:p>
      </dgm:t>
    </dgm:pt>
    <dgm:pt modelId="{0D8144F5-41D2-434C-8EF5-D48267F63882}" type="parTrans" cxnId="{431A9D27-DF3A-407D-9572-6E4AA4D9D939}">
      <dgm:prSet/>
      <dgm:spPr/>
      <dgm:t>
        <a:bodyPr/>
        <a:lstStyle/>
        <a:p>
          <a:endParaRPr lang="en-GB"/>
        </a:p>
      </dgm:t>
    </dgm:pt>
    <dgm:pt modelId="{1873CA53-EE63-40DF-8431-BDC462100F77}" type="sibTrans" cxnId="{431A9D27-DF3A-407D-9572-6E4AA4D9D939}">
      <dgm:prSet/>
      <dgm:spPr/>
      <dgm:t>
        <a:bodyPr/>
        <a:lstStyle/>
        <a:p>
          <a:endParaRPr lang="en-GB"/>
        </a:p>
      </dgm:t>
    </dgm:pt>
    <dgm:pt modelId="{36C988DE-4520-4275-A040-49FF0B355149}">
      <dgm:prSet custT="1"/>
      <dgm:spPr/>
      <dgm:t>
        <a:bodyPr/>
        <a:lstStyle/>
        <a:p>
          <a:pPr algn="ctr" rtl="0"/>
          <a:r>
            <a:rPr lang="en-GB" sz="3600" dirty="0"/>
            <a:t>Daniel sees the  bestiality of man</a:t>
          </a:r>
          <a:r>
            <a:rPr lang="en-GB" sz="4300" dirty="0"/>
            <a:t> </a:t>
          </a:r>
        </a:p>
      </dgm:t>
    </dgm:pt>
    <dgm:pt modelId="{7E2E22B2-CE83-486F-B43A-ABACA12B309E}" type="parTrans" cxnId="{1CF54891-4916-4521-928A-BCCC060BC58F}">
      <dgm:prSet/>
      <dgm:spPr/>
      <dgm:t>
        <a:bodyPr/>
        <a:lstStyle/>
        <a:p>
          <a:endParaRPr lang="en-GB"/>
        </a:p>
      </dgm:t>
    </dgm:pt>
    <dgm:pt modelId="{9BB128CD-0F56-40F2-B8E3-531804974F5D}" type="sibTrans" cxnId="{1CF54891-4916-4521-928A-BCCC060BC58F}">
      <dgm:prSet/>
      <dgm:spPr/>
      <dgm:t>
        <a:bodyPr/>
        <a:lstStyle/>
        <a:p>
          <a:endParaRPr lang="en-GB"/>
        </a:p>
      </dgm:t>
    </dgm:pt>
    <dgm:pt modelId="{FAEA4AE5-31FF-481F-81A0-0EBD4FA04575}" type="pres">
      <dgm:prSet presAssocID="{240E7B4B-3B60-4D21-9F99-5BA321CF623A}" presName="linear" presStyleCnt="0">
        <dgm:presLayoutVars>
          <dgm:animLvl val="lvl"/>
          <dgm:resizeHandles val="exact"/>
        </dgm:presLayoutVars>
      </dgm:prSet>
      <dgm:spPr/>
    </dgm:pt>
    <dgm:pt modelId="{1DDB8BE9-C4B2-4650-B77C-8E2A8127E57A}" type="pres">
      <dgm:prSet presAssocID="{EADA6748-EF18-4C05-9A41-B7A775793973}" presName="parentText" presStyleLbl="node1" presStyleIdx="0" presStyleCnt="4">
        <dgm:presLayoutVars>
          <dgm:chMax val="0"/>
          <dgm:bulletEnabled val="1"/>
        </dgm:presLayoutVars>
      </dgm:prSet>
      <dgm:spPr/>
    </dgm:pt>
    <dgm:pt modelId="{B715894F-12BA-4476-8F4A-FFC5E16AD1B1}" type="pres">
      <dgm:prSet presAssocID="{169D9AEF-37F5-498D-85EA-CCA45EC491CA}" presName="spacer" presStyleCnt="0"/>
      <dgm:spPr/>
    </dgm:pt>
    <dgm:pt modelId="{47D30016-54CB-4631-A8E9-23AE4651EF53}" type="pres">
      <dgm:prSet presAssocID="{0A45D736-DA05-4811-A9A1-10D08DCB00EB}" presName="parentText" presStyleLbl="node1" presStyleIdx="1" presStyleCnt="4">
        <dgm:presLayoutVars>
          <dgm:chMax val="0"/>
          <dgm:bulletEnabled val="1"/>
        </dgm:presLayoutVars>
      </dgm:prSet>
      <dgm:spPr/>
    </dgm:pt>
    <dgm:pt modelId="{EE74DAEE-A9B8-471A-9375-C1DF0649DFDA}" type="pres">
      <dgm:prSet presAssocID="{76BFC961-DD3E-4934-9065-4B3FDEC1A2CD}" presName="spacer" presStyleCnt="0"/>
      <dgm:spPr/>
    </dgm:pt>
    <dgm:pt modelId="{C4D9C6FD-76B7-4E8A-8297-4E3505E4AAD7}" type="pres">
      <dgm:prSet presAssocID="{F1169339-384E-4A42-B0A5-64C23F9E3348}" presName="parentText" presStyleLbl="node1" presStyleIdx="2" presStyleCnt="4">
        <dgm:presLayoutVars>
          <dgm:chMax val="0"/>
          <dgm:bulletEnabled val="1"/>
        </dgm:presLayoutVars>
      </dgm:prSet>
      <dgm:spPr/>
    </dgm:pt>
    <dgm:pt modelId="{84315D80-F985-47E6-960C-2608C65702FB}" type="pres">
      <dgm:prSet presAssocID="{1873CA53-EE63-40DF-8431-BDC462100F77}" presName="spacer" presStyleCnt="0"/>
      <dgm:spPr/>
    </dgm:pt>
    <dgm:pt modelId="{EC9B5856-DCEC-41A3-86FC-5C643C953DDF}" type="pres">
      <dgm:prSet presAssocID="{36C988DE-4520-4275-A040-49FF0B355149}" presName="parentText" presStyleLbl="node1" presStyleIdx="3" presStyleCnt="4" custLinFactNeighborX="390" custLinFactNeighborY="13863">
        <dgm:presLayoutVars>
          <dgm:chMax val="0"/>
          <dgm:bulletEnabled val="1"/>
        </dgm:presLayoutVars>
      </dgm:prSet>
      <dgm:spPr/>
    </dgm:pt>
  </dgm:ptLst>
  <dgm:cxnLst>
    <dgm:cxn modelId="{431A9D27-DF3A-407D-9572-6E4AA4D9D939}" srcId="{240E7B4B-3B60-4D21-9F99-5BA321CF623A}" destId="{F1169339-384E-4A42-B0A5-64C23F9E3348}" srcOrd="2" destOrd="0" parTransId="{0D8144F5-41D2-434C-8EF5-D48267F63882}" sibTransId="{1873CA53-EE63-40DF-8431-BDC462100F77}"/>
    <dgm:cxn modelId="{41F29E28-D419-4D47-BB44-479CE6C5101E}" type="presOf" srcId="{EADA6748-EF18-4C05-9A41-B7A775793973}" destId="{1DDB8BE9-C4B2-4650-B77C-8E2A8127E57A}" srcOrd="0" destOrd="0" presId="urn:microsoft.com/office/officeart/2005/8/layout/vList2"/>
    <dgm:cxn modelId="{F6D1703F-F6CE-4AA3-AF8C-932CDA67EAC0}" srcId="{240E7B4B-3B60-4D21-9F99-5BA321CF623A}" destId="{EADA6748-EF18-4C05-9A41-B7A775793973}" srcOrd="0" destOrd="0" parTransId="{5E442E4A-4F63-49F9-919F-D893180A8357}" sibTransId="{169D9AEF-37F5-498D-85EA-CCA45EC491CA}"/>
    <dgm:cxn modelId="{1CF54891-4916-4521-928A-BCCC060BC58F}" srcId="{240E7B4B-3B60-4D21-9F99-5BA321CF623A}" destId="{36C988DE-4520-4275-A040-49FF0B355149}" srcOrd="3" destOrd="0" parTransId="{7E2E22B2-CE83-486F-B43A-ABACA12B309E}" sibTransId="{9BB128CD-0F56-40F2-B8E3-531804974F5D}"/>
    <dgm:cxn modelId="{A6DB8996-9EB2-45F8-86F4-28E82763D897}" type="presOf" srcId="{240E7B4B-3B60-4D21-9F99-5BA321CF623A}" destId="{FAEA4AE5-31FF-481F-81A0-0EBD4FA04575}" srcOrd="0" destOrd="0" presId="urn:microsoft.com/office/officeart/2005/8/layout/vList2"/>
    <dgm:cxn modelId="{3F1CC4C3-EEDB-4C1D-AE19-01D7E5282DE7}" type="presOf" srcId="{36C988DE-4520-4275-A040-49FF0B355149}" destId="{EC9B5856-DCEC-41A3-86FC-5C643C953DDF}" srcOrd="0" destOrd="0" presId="urn:microsoft.com/office/officeart/2005/8/layout/vList2"/>
    <dgm:cxn modelId="{185259C5-547F-4336-9A3B-CDCAD835B9F1}" type="presOf" srcId="{0A45D736-DA05-4811-A9A1-10D08DCB00EB}" destId="{47D30016-54CB-4631-A8E9-23AE4651EF53}" srcOrd="0" destOrd="0" presId="urn:microsoft.com/office/officeart/2005/8/layout/vList2"/>
    <dgm:cxn modelId="{CB93A9D7-4AE1-4063-A220-6D2CCEE63801}" type="presOf" srcId="{F1169339-384E-4A42-B0A5-64C23F9E3348}" destId="{C4D9C6FD-76B7-4E8A-8297-4E3505E4AAD7}" srcOrd="0" destOrd="0" presId="urn:microsoft.com/office/officeart/2005/8/layout/vList2"/>
    <dgm:cxn modelId="{E6AB43EA-14BC-44E6-A08D-675568351F4A}" srcId="{240E7B4B-3B60-4D21-9F99-5BA321CF623A}" destId="{0A45D736-DA05-4811-A9A1-10D08DCB00EB}" srcOrd="1" destOrd="0" parTransId="{ACC28A9D-A95D-46F5-ABD0-3F8857B8BEA6}" sibTransId="{76BFC961-DD3E-4934-9065-4B3FDEC1A2CD}"/>
    <dgm:cxn modelId="{05149F02-E8E5-4DF1-9206-45215C886F21}" type="presParOf" srcId="{FAEA4AE5-31FF-481F-81A0-0EBD4FA04575}" destId="{1DDB8BE9-C4B2-4650-B77C-8E2A8127E57A}" srcOrd="0" destOrd="0" presId="urn:microsoft.com/office/officeart/2005/8/layout/vList2"/>
    <dgm:cxn modelId="{D635D7A6-E8EF-49C5-96B7-3FF52E020295}" type="presParOf" srcId="{FAEA4AE5-31FF-481F-81A0-0EBD4FA04575}" destId="{B715894F-12BA-4476-8F4A-FFC5E16AD1B1}" srcOrd="1" destOrd="0" presId="urn:microsoft.com/office/officeart/2005/8/layout/vList2"/>
    <dgm:cxn modelId="{AF88184E-C5C8-4DB1-8465-6F9684F50190}" type="presParOf" srcId="{FAEA4AE5-31FF-481F-81A0-0EBD4FA04575}" destId="{47D30016-54CB-4631-A8E9-23AE4651EF53}" srcOrd="2" destOrd="0" presId="urn:microsoft.com/office/officeart/2005/8/layout/vList2"/>
    <dgm:cxn modelId="{044EC82A-1A8A-4899-BADC-F96DC3FE4619}" type="presParOf" srcId="{FAEA4AE5-31FF-481F-81A0-0EBD4FA04575}" destId="{EE74DAEE-A9B8-471A-9375-C1DF0649DFDA}" srcOrd="3" destOrd="0" presId="urn:microsoft.com/office/officeart/2005/8/layout/vList2"/>
    <dgm:cxn modelId="{91F44B85-337D-49E9-A949-6FA8029E11B0}" type="presParOf" srcId="{FAEA4AE5-31FF-481F-81A0-0EBD4FA04575}" destId="{C4D9C6FD-76B7-4E8A-8297-4E3505E4AAD7}" srcOrd="4" destOrd="0" presId="urn:microsoft.com/office/officeart/2005/8/layout/vList2"/>
    <dgm:cxn modelId="{FD5A70CF-E5FC-4F9B-94F5-FDB436FD0786}" type="presParOf" srcId="{FAEA4AE5-31FF-481F-81A0-0EBD4FA04575}" destId="{84315D80-F985-47E6-960C-2608C65702FB}" srcOrd="5" destOrd="0" presId="urn:microsoft.com/office/officeart/2005/8/layout/vList2"/>
    <dgm:cxn modelId="{261805E6-083C-443E-8AA7-E096001BAF14}" type="presParOf" srcId="{FAEA4AE5-31FF-481F-81A0-0EBD4FA04575}" destId="{EC9B5856-DCEC-41A3-86FC-5C643C953DD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260B7FC-BE8F-408A-B1ED-0F99DEF1D578}"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EB498D1D-281F-4B41-849C-189754E5CA00}">
      <dgm:prSet custT="1"/>
      <dgm:spPr/>
      <dgm:t>
        <a:bodyPr/>
        <a:lstStyle/>
        <a:p>
          <a:pPr algn="ctr" rtl="0"/>
          <a:r>
            <a:rPr lang="en-GB" sz="4800" dirty="0"/>
            <a:t>ISAIAH IS THE PROPHET</a:t>
          </a:r>
        </a:p>
      </dgm:t>
    </dgm:pt>
    <dgm:pt modelId="{3E50DDB7-326D-4179-8DD7-C4E0C800C22E}" type="parTrans" cxnId="{FA612C52-B525-44C1-9F64-918F078ABFCF}">
      <dgm:prSet/>
      <dgm:spPr/>
      <dgm:t>
        <a:bodyPr/>
        <a:lstStyle/>
        <a:p>
          <a:endParaRPr lang="en-GB"/>
        </a:p>
      </dgm:t>
    </dgm:pt>
    <dgm:pt modelId="{7D3A3745-F1BA-4F0A-A20B-BF9165EAA1D5}" type="sibTrans" cxnId="{FA612C52-B525-44C1-9F64-918F078ABFCF}">
      <dgm:prSet/>
      <dgm:spPr/>
      <dgm:t>
        <a:bodyPr/>
        <a:lstStyle/>
        <a:p>
          <a:endParaRPr lang="en-GB"/>
        </a:p>
      </dgm:t>
    </dgm:pt>
    <dgm:pt modelId="{1A1E0DFB-53E6-4D73-8C12-03EB24CE767D}">
      <dgm:prSet custT="1"/>
      <dgm:spPr/>
      <dgm:t>
        <a:bodyPr/>
        <a:lstStyle/>
        <a:p>
          <a:pPr algn="ctr" rtl="0"/>
          <a:r>
            <a:rPr lang="en-GB" sz="6000" dirty="0"/>
            <a:t>OF THE INCARNATION</a:t>
          </a:r>
          <a:endParaRPr lang="en-GB" sz="4400" dirty="0"/>
        </a:p>
      </dgm:t>
    </dgm:pt>
    <dgm:pt modelId="{89A8301D-6687-4EA0-ABEA-4B5BF00C5E44}" type="parTrans" cxnId="{D533FCFB-1FED-409B-B12C-F17B89FE7179}">
      <dgm:prSet/>
      <dgm:spPr/>
    </dgm:pt>
    <dgm:pt modelId="{524F2BB5-5BA2-47D9-932A-A1CCCEA53FF5}" type="sibTrans" cxnId="{D533FCFB-1FED-409B-B12C-F17B89FE7179}">
      <dgm:prSet/>
      <dgm:spPr/>
    </dgm:pt>
    <dgm:pt modelId="{19FC0153-B3F7-42F2-8042-3FE68B17F121}" type="pres">
      <dgm:prSet presAssocID="{0260B7FC-BE8F-408A-B1ED-0F99DEF1D578}" presName="linear" presStyleCnt="0">
        <dgm:presLayoutVars>
          <dgm:animLvl val="lvl"/>
          <dgm:resizeHandles val="exact"/>
        </dgm:presLayoutVars>
      </dgm:prSet>
      <dgm:spPr/>
    </dgm:pt>
    <dgm:pt modelId="{8E49B320-C4DA-405F-9304-A108A22A9DC1}" type="pres">
      <dgm:prSet presAssocID="{EB498D1D-281F-4B41-849C-189754E5CA00}" presName="parentText" presStyleLbl="node1" presStyleIdx="0" presStyleCnt="2" custScaleY="59069" custLinFactY="-634" custLinFactNeighborX="-437" custLinFactNeighborY="-100000">
        <dgm:presLayoutVars>
          <dgm:chMax val="0"/>
          <dgm:bulletEnabled val="1"/>
        </dgm:presLayoutVars>
      </dgm:prSet>
      <dgm:spPr/>
    </dgm:pt>
    <dgm:pt modelId="{386F7D3A-A09B-47E8-BDBD-31EC18E723E2}" type="pres">
      <dgm:prSet presAssocID="{7D3A3745-F1BA-4F0A-A20B-BF9165EAA1D5}" presName="spacer" presStyleCnt="0"/>
      <dgm:spPr/>
    </dgm:pt>
    <dgm:pt modelId="{4470FC65-6827-44E3-99C8-2376FA65EEBA}" type="pres">
      <dgm:prSet presAssocID="{1A1E0DFB-53E6-4D73-8C12-03EB24CE767D}" presName="parentText" presStyleLbl="node1" presStyleIdx="1" presStyleCnt="2">
        <dgm:presLayoutVars>
          <dgm:chMax val="0"/>
          <dgm:bulletEnabled val="1"/>
        </dgm:presLayoutVars>
      </dgm:prSet>
      <dgm:spPr/>
    </dgm:pt>
  </dgm:ptLst>
  <dgm:cxnLst>
    <dgm:cxn modelId="{215FC50E-7A9D-4695-9054-E691E2B579F6}" type="presOf" srcId="{1A1E0DFB-53E6-4D73-8C12-03EB24CE767D}" destId="{4470FC65-6827-44E3-99C8-2376FA65EEBA}" srcOrd="0" destOrd="0" presId="urn:microsoft.com/office/officeart/2005/8/layout/vList2"/>
    <dgm:cxn modelId="{047EB727-9896-48C4-97C4-3B5A03ECCB61}" type="presOf" srcId="{0260B7FC-BE8F-408A-B1ED-0F99DEF1D578}" destId="{19FC0153-B3F7-42F2-8042-3FE68B17F121}" srcOrd="0" destOrd="0" presId="urn:microsoft.com/office/officeart/2005/8/layout/vList2"/>
    <dgm:cxn modelId="{9834E035-E983-4A82-BF84-5EB449AB98CF}" type="presOf" srcId="{EB498D1D-281F-4B41-849C-189754E5CA00}" destId="{8E49B320-C4DA-405F-9304-A108A22A9DC1}" srcOrd="0" destOrd="0" presId="urn:microsoft.com/office/officeart/2005/8/layout/vList2"/>
    <dgm:cxn modelId="{FA612C52-B525-44C1-9F64-918F078ABFCF}" srcId="{0260B7FC-BE8F-408A-B1ED-0F99DEF1D578}" destId="{EB498D1D-281F-4B41-849C-189754E5CA00}" srcOrd="0" destOrd="0" parTransId="{3E50DDB7-326D-4179-8DD7-C4E0C800C22E}" sibTransId="{7D3A3745-F1BA-4F0A-A20B-BF9165EAA1D5}"/>
    <dgm:cxn modelId="{D533FCFB-1FED-409B-B12C-F17B89FE7179}" srcId="{0260B7FC-BE8F-408A-B1ED-0F99DEF1D578}" destId="{1A1E0DFB-53E6-4D73-8C12-03EB24CE767D}" srcOrd="1" destOrd="0" parTransId="{89A8301D-6687-4EA0-ABEA-4B5BF00C5E44}" sibTransId="{524F2BB5-5BA2-47D9-932A-A1CCCEA53FF5}"/>
    <dgm:cxn modelId="{E5666618-FE12-4EB9-8B4C-6A32A12A3483}" type="presParOf" srcId="{19FC0153-B3F7-42F2-8042-3FE68B17F121}" destId="{8E49B320-C4DA-405F-9304-A108A22A9DC1}" srcOrd="0" destOrd="0" presId="urn:microsoft.com/office/officeart/2005/8/layout/vList2"/>
    <dgm:cxn modelId="{E842B344-20FD-4413-B930-2C25F5B19DFF}" type="presParOf" srcId="{19FC0153-B3F7-42F2-8042-3FE68B17F121}" destId="{386F7D3A-A09B-47E8-BDBD-31EC18E723E2}" srcOrd="1" destOrd="0" presId="urn:microsoft.com/office/officeart/2005/8/layout/vList2"/>
    <dgm:cxn modelId="{60F94590-464D-43E3-BD88-707F53A103D9}" type="presParOf" srcId="{19FC0153-B3F7-42F2-8042-3FE68B17F121}" destId="{4470FC65-6827-44E3-99C8-2376FA65EEB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260B7FC-BE8F-408A-B1ED-0F99DEF1D578}"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EB498D1D-281F-4B41-849C-189754E5CA00}">
      <dgm:prSet custT="1"/>
      <dgm:spPr/>
      <dgm:t>
        <a:bodyPr/>
        <a:lstStyle/>
        <a:p>
          <a:pPr algn="ctr" rtl="0"/>
          <a:r>
            <a:rPr lang="en-GB" sz="4800" dirty="0"/>
            <a:t>JEREMIAH IS THE PROPHET</a:t>
          </a:r>
        </a:p>
      </dgm:t>
    </dgm:pt>
    <dgm:pt modelId="{3E50DDB7-326D-4179-8DD7-C4E0C800C22E}" type="parTrans" cxnId="{FA612C52-B525-44C1-9F64-918F078ABFCF}">
      <dgm:prSet/>
      <dgm:spPr/>
      <dgm:t>
        <a:bodyPr/>
        <a:lstStyle/>
        <a:p>
          <a:endParaRPr lang="en-GB"/>
        </a:p>
      </dgm:t>
    </dgm:pt>
    <dgm:pt modelId="{7D3A3745-F1BA-4F0A-A20B-BF9165EAA1D5}" type="sibTrans" cxnId="{FA612C52-B525-44C1-9F64-918F078ABFCF}">
      <dgm:prSet/>
      <dgm:spPr/>
      <dgm:t>
        <a:bodyPr/>
        <a:lstStyle/>
        <a:p>
          <a:endParaRPr lang="en-GB"/>
        </a:p>
      </dgm:t>
    </dgm:pt>
    <dgm:pt modelId="{1A1E0DFB-53E6-4D73-8C12-03EB24CE767D}">
      <dgm:prSet custT="1"/>
      <dgm:spPr/>
      <dgm:t>
        <a:bodyPr/>
        <a:lstStyle/>
        <a:p>
          <a:pPr algn="ctr" rtl="0"/>
          <a:r>
            <a:rPr lang="en-GB" sz="6600" dirty="0"/>
            <a:t>OF CALVARY</a:t>
          </a:r>
          <a:endParaRPr lang="en-GB" sz="4800" dirty="0"/>
        </a:p>
      </dgm:t>
    </dgm:pt>
    <dgm:pt modelId="{89A8301D-6687-4EA0-ABEA-4B5BF00C5E44}" type="parTrans" cxnId="{D533FCFB-1FED-409B-B12C-F17B89FE7179}">
      <dgm:prSet/>
      <dgm:spPr/>
      <dgm:t>
        <a:bodyPr/>
        <a:lstStyle/>
        <a:p>
          <a:endParaRPr lang="en-GB"/>
        </a:p>
      </dgm:t>
    </dgm:pt>
    <dgm:pt modelId="{524F2BB5-5BA2-47D9-932A-A1CCCEA53FF5}" type="sibTrans" cxnId="{D533FCFB-1FED-409B-B12C-F17B89FE7179}">
      <dgm:prSet/>
      <dgm:spPr/>
      <dgm:t>
        <a:bodyPr/>
        <a:lstStyle/>
        <a:p>
          <a:endParaRPr lang="en-GB"/>
        </a:p>
      </dgm:t>
    </dgm:pt>
    <dgm:pt modelId="{19FC0153-B3F7-42F2-8042-3FE68B17F121}" type="pres">
      <dgm:prSet presAssocID="{0260B7FC-BE8F-408A-B1ED-0F99DEF1D578}" presName="linear" presStyleCnt="0">
        <dgm:presLayoutVars>
          <dgm:animLvl val="lvl"/>
          <dgm:resizeHandles val="exact"/>
        </dgm:presLayoutVars>
      </dgm:prSet>
      <dgm:spPr/>
    </dgm:pt>
    <dgm:pt modelId="{8E49B320-C4DA-405F-9304-A108A22A9DC1}" type="pres">
      <dgm:prSet presAssocID="{EB498D1D-281F-4B41-849C-189754E5CA00}" presName="parentText" presStyleLbl="node1" presStyleIdx="0" presStyleCnt="2" custLinFactY="-3991" custLinFactNeighborX="-437" custLinFactNeighborY="-100000">
        <dgm:presLayoutVars>
          <dgm:chMax val="0"/>
          <dgm:bulletEnabled val="1"/>
        </dgm:presLayoutVars>
      </dgm:prSet>
      <dgm:spPr/>
    </dgm:pt>
    <dgm:pt modelId="{386F7D3A-A09B-47E8-BDBD-31EC18E723E2}" type="pres">
      <dgm:prSet presAssocID="{7D3A3745-F1BA-4F0A-A20B-BF9165EAA1D5}" presName="spacer" presStyleCnt="0"/>
      <dgm:spPr/>
    </dgm:pt>
    <dgm:pt modelId="{4470FC65-6827-44E3-99C8-2376FA65EEBA}" type="pres">
      <dgm:prSet presAssocID="{1A1E0DFB-53E6-4D73-8C12-03EB24CE767D}" presName="parentText" presStyleLbl="node1" presStyleIdx="1" presStyleCnt="2">
        <dgm:presLayoutVars>
          <dgm:chMax val="0"/>
          <dgm:bulletEnabled val="1"/>
        </dgm:presLayoutVars>
      </dgm:prSet>
      <dgm:spPr/>
    </dgm:pt>
  </dgm:ptLst>
  <dgm:cxnLst>
    <dgm:cxn modelId="{0402312D-F264-4B1A-9154-CC37FF3F8FD0}" type="presOf" srcId="{1A1E0DFB-53E6-4D73-8C12-03EB24CE767D}" destId="{4470FC65-6827-44E3-99C8-2376FA65EEBA}" srcOrd="0" destOrd="0" presId="urn:microsoft.com/office/officeart/2005/8/layout/vList2"/>
    <dgm:cxn modelId="{FA612C52-B525-44C1-9F64-918F078ABFCF}" srcId="{0260B7FC-BE8F-408A-B1ED-0F99DEF1D578}" destId="{EB498D1D-281F-4B41-849C-189754E5CA00}" srcOrd="0" destOrd="0" parTransId="{3E50DDB7-326D-4179-8DD7-C4E0C800C22E}" sibTransId="{7D3A3745-F1BA-4F0A-A20B-BF9165EAA1D5}"/>
    <dgm:cxn modelId="{29E09053-01B1-4E35-A204-75189D3168FB}" type="presOf" srcId="{EB498D1D-281F-4B41-849C-189754E5CA00}" destId="{8E49B320-C4DA-405F-9304-A108A22A9DC1}" srcOrd="0" destOrd="0" presId="urn:microsoft.com/office/officeart/2005/8/layout/vList2"/>
    <dgm:cxn modelId="{65F08FD8-F70E-4772-A067-98EBAD3B896C}" type="presOf" srcId="{0260B7FC-BE8F-408A-B1ED-0F99DEF1D578}" destId="{19FC0153-B3F7-42F2-8042-3FE68B17F121}" srcOrd="0" destOrd="0" presId="urn:microsoft.com/office/officeart/2005/8/layout/vList2"/>
    <dgm:cxn modelId="{D533FCFB-1FED-409B-B12C-F17B89FE7179}" srcId="{0260B7FC-BE8F-408A-B1ED-0F99DEF1D578}" destId="{1A1E0DFB-53E6-4D73-8C12-03EB24CE767D}" srcOrd="1" destOrd="0" parTransId="{89A8301D-6687-4EA0-ABEA-4B5BF00C5E44}" sibTransId="{524F2BB5-5BA2-47D9-932A-A1CCCEA53FF5}"/>
    <dgm:cxn modelId="{A4420D88-8E3F-409A-99C1-B5F9E484F724}" type="presParOf" srcId="{19FC0153-B3F7-42F2-8042-3FE68B17F121}" destId="{8E49B320-C4DA-405F-9304-A108A22A9DC1}" srcOrd="0" destOrd="0" presId="urn:microsoft.com/office/officeart/2005/8/layout/vList2"/>
    <dgm:cxn modelId="{30F1DA03-C506-4010-9829-51443BCCF8FD}" type="presParOf" srcId="{19FC0153-B3F7-42F2-8042-3FE68B17F121}" destId="{386F7D3A-A09B-47E8-BDBD-31EC18E723E2}" srcOrd="1" destOrd="0" presId="urn:microsoft.com/office/officeart/2005/8/layout/vList2"/>
    <dgm:cxn modelId="{24CFEA85-DDDA-404E-8E6B-F29B25FCA0F5}" type="presParOf" srcId="{19FC0153-B3F7-42F2-8042-3FE68B17F121}" destId="{4470FC65-6827-44E3-99C8-2376FA65EEB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260B7FC-BE8F-408A-B1ED-0F99DEF1D578}"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EB498D1D-281F-4B41-849C-189754E5CA00}">
      <dgm:prSet custT="1"/>
      <dgm:spPr/>
      <dgm:t>
        <a:bodyPr/>
        <a:lstStyle/>
        <a:p>
          <a:pPr algn="ctr" rtl="0"/>
          <a:r>
            <a:rPr lang="en-GB" sz="4800" dirty="0"/>
            <a:t>EZEKIEL IS THE PROPHET</a:t>
          </a:r>
        </a:p>
      </dgm:t>
    </dgm:pt>
    <dgm:pt modelId="{3E50DDB7-326D-4179-8DD7-C4E0C800C22E}" type="parTrans" cxnId="{FA612C52-B525-44C1-9F64-918F078ABFCF}">
      <dgm:prSet/>
      <dgm:spPr/>
      <dgm:t>
        <a:bodyPr/>
        <a:lstStyle/>
        <a:p>
          <a:endParaRPr lang="en-GB"/>
        </a:p>
      </dgm:t>
    </dgm:pt>
    <dgm:pt modelId="{7D3A3745-F1BA-4F0A-A20B-BF9165EAA1D5}" type="sibTrans" cxnId="{FA612C52-B525-44C1-9F64-918F078ABFCF}">
      <dgm:prSet/>
      <dgm:spPr/>
      <dgm:t>
        <a:bodyPr/>
        <a:lstStyle/>
        <a:p>
          <a:endParaRPr lang="en-GB"/>
        </a:p>
      </dgm:t>
    </dgm:pt>
    <dgm:pt modelId="{1A1E0DFB-53E6-4D73-8C12-03EB24CE767D}">
      <dgm:prSet custT="1"/>
      <dgm:spPr/>
      <dgm:t>
        <a:bodyPr/>
        <a:lstStyle/>
        <a:p>
          <a:pPr algn="ctr" rtl="0"/>
          <a:r>
            <a:rPr lang="en-GB" sz="5400" dirty="0"/>
            <a:t>OF RESURRECTION AND PENTECOST</a:t>
          </a:r>
          <a:endParaRPr lang="en-GB" sz="4000" dirty="0"/>
        </a:p>
      </dgm:t>
    </dgm:pt>
    <dgm:pt modelId="{89A8301D-6687-4EA0-ABEA-4B5BF00C5E44}" type="parTrans" cxnId="{D533FCFB-1FED-409B-B12C-F17B89FE7179}">
      <dgm:prSet/>
      <dgm:spPr/>
      <dgm:t>
        <a:bodyPr/>
        <a:lstStyle/>
        <a:p>
          <a:endParaRPr lang="en-GB"/>
        </a:p>
      </dgm:t>
    </dgm:pt>
    <dgm:pt modelId="{524F2BB5-5BA2-47D9-932A-A1CCCEA53FF5}" type="sibTrans" cxnId="{D533FCFB-1FED-409B-B12C-F17B89FE7179}">
      <dgm:prSet/>
      <dgm:spPr/>
      <dgm:t>
        <a:bodyPr/>
        <a:lstStyle/>
        <a:p>
          <a:endParaRPr lang="en-GB"/>
        </a:p>
      </dgm:t>
    </dgm:pt>
    <dgm:pt modelId="{19FC0153-B3F7-42F2-8042-3FE68B17F121}" type="pres">
      <dgm:prSet presAssocID="{0260B7FC-BE8F-408A-B1ED-0F99DEF1D578}" presName="linear" presStyleCnt="0">
        <dgm:presLayoutVars>
          <dgm:animLvl val="lvl"/>
          <dgm:resizeHandles val="exact"/>
        </dgm:presLayoutVars>
      </dgm:prSet>
      <dgm:spPr/>
    </dgm:pt>
    <dgm:pt modelId="{8E49B320-C4DA-405F-9304-A108A22A9DC1}" type="pres">
      <dgm:prSet presAssocID="{EB498D1D-281F-4B41-849C-189754E5CA00}" presName="parentText" presStyleLbl="node1" presStyleIdx="0" presStyleCnt="2" custScaleY="73955" custLinFactY="-8875" custLinFactNeighborX="390" custLinFactNeighborY="-100000">
        <dgm:presLayoutVars>
          <dgm:chMax val="0"/>
          <dgm:bulletEnabled val="1"/>
        </dgm:presLayoutVars>
      </dgm:prSet>
      <dgm:spPr/>
    </dgm:pt>
    <dgm:pt modelId="{386F7D3A-A09B-47E8-BDBD-31EC18E723E2}" type="pres">
      <dgm:prSet presAssocID="{7D3A3745-F1BA-4F0A-A20B-BF9165EAA1D5}" presName="spacer" presStyleCnt="0"/>
      <dgm:spPr/>
    </dgm:pt>
    <dgm:pt modelId="{4470FC65-6827-44E3-99C8-2376FA65EEBA}" type="pres">
      <dgm:prSet presAssocID="{1A1E0DFB-53E6-4D73-8C12-03EB24CE767D}" presName="parentText" presStyleLbl="node1" presStyleIdx="1" presStyleCnt="2">
        <dgm:presLayoutVars>
          <dgm:chMax val="0"/>
          <dgm:bulletEnabled val="1"/>
        </dgm:presLayoutVars>
      </dgm:prSet>
      <dgm:spPr/>
    </dgm:pt>
  </dgm:ptLst>
  <dgm:cxnLst>
    <dgm:cxn modelId="{3B4AFA18-E6DF-4A39-8B56-771AF9B9A285}" type="presOf" srcId="{EB498D1D-281F-4B41-849C-189754E5CA00}" destId="{8E49B320-C4DA-405F-9304-A108A22A9DC1}" srcOrd="0" destOrd="0" presId="urn:microsoft.com/office/officeart/2005/8/layout/vList2"/>
    <dgm:cxn modelId="{FA612C52-B525-44C1-9F64-918F078ABFCF}" srcId="{0260B7FC-BE8F-408A-B1ED-0F99DEF1D578}" destId="{EB498D1D-281F-4B41-849C-189754E5CA00}" srcOrd="0" destOrd="0" parTransId="{3E50DDB7-326D-4179-8DD7-C4E0C800C22E}" sibTransId="{7D3A3745-F1BA-4F0A-A20B-BF9165EAA1D5}"/>
    <dgm:cxn modelId="{C49D1E5A-3B45-4F17-9043-D16BF7A1FE9E}" type="presOf" srcId="{1A1E0DFB-53E6-4D73-8C12-03EB24CE767D}" destId="{4470FC65-6827-44E3-99C8-2376FA65EEBA}" srcOrd="0" destOrd="0" presId="urn:microsoft.com/office/officeart/2005/8/layout/vList2"/>
    <dgm:cxn modelId="{BC8671A0-8AEE-436B-AA8C-06EED0C2ADA0}" type="presOf" srcId="{0260B7FC-BE8F-408A-B1ED-0F99DEF1D578}" destId="{19FC0153-B3F7-42F2-8042-3FE68B17F121}" srcOrd="0" destOrd="0" presId="urn:microsoft.com/office/officeart/2005/8/layout/vList2"/>
    <dgm:cxn modelId="{D533FCFB-1FED-409B-B12C-F17B89FE7179}" srcId="{0260B7FC-BE8F-408A-B1ED-0F99DEF1D578}" destId="{1A1E0DFB-53E6-4D73-8C12-03EB24CE767D}" srcOrd="1" destOrd="0" parTransId="{89A8301D-6687-4EA0-ABEA-4B5BF00C5E44}" sibTransId="{524F2BB5-5BA2-47D9-932A-A1CCCEA53FF5}"/>
    <dgm:cxn modelId="{A4257C92-D79D-4A1E-8008-DD9DC0BC0B83}" type="presParOf" srcId="{19FC0153-B3F7-42F2-8042-3FE68B17F121}" destId="{8E49B320-C4DA-405F-9304-A108A22A9DC1}" srcOrd="0" destOrd="0" presId="urn:microsoft.com/office/officeart/2005/8/layout/vList2"/>
    <dgm:cxn modelId="{741914C0-C417-4F9B-B98E-13893F5B424A}" type="presParOf" srcId="{19FC0153-B3F7-42F2-8042-3FE68B17F121}" destId="{386F7D3A-A09B-47E8-BDBD-31EC18E723E2}" srcOrd="1" destOrd="0" presId="urn:microsoft.com/office/officeart/2005/8/layout/vList2"/>
    <dgm:cxn modelId="{2620F4D8-B11F-4953-925E-AA612F207A7F}" type="presParOf" srcId="{19FC0153-B3F7-42F2-8042-3FE68B17F121}" destId="{4470FC65-6827-44E3-99C8-2376FA65EEB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260B7FC-BE8F-408A-B1ED-0F99DEF1D578}"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EB498D1D-281F-4B41-849C-189754E5CA00}">
      <dgm:prSet custT="1"/>
      <dgm:spPr/>
      <dgm:t>
        <a:bodyPr/>
        <a:lstStyle/>
        <a:p>
          <a:pPr algn="ctr" rtl="0"/>
          <a:r>
            <a:rPr lang="en-GB" sz="4800" dirty="0"/>
            <a:t>DANIEL IS THE PROPHET</a:t>
          </a:r>
        </a:p>
      </dgm:t>
    </dgm:pt>
    <dgm:pt modelId="{3E50DDB7-326D-4179-8DD7-C4E0C800C22E}" type="parTrans" cxnId="{FA612C52-B525-44C1-9F64-918F078ABFCF}">
      <dgm:prSet/>
      <dgm:spPr/>
      <dgm:t>
        <a:bodyPr/>
        <a:lstStyle/>
        <a:p>
          <a:endParaRPr lang="en-GB"/>
        </a:p>
      </dgm:t>
    </dgm:pt>
    <dgm:pt modelId="{7D3A3745-F1BA-4F0A-A20B-BF9165EAA1D5}" type="sibTrans" cxnId="{FA612C52-B525-44C1-9F64-918F078ABFCF}">
      <dgm:prSet/>
      <dgm:spPr/>
      <dgm:t>
        <a:bodyPr/>
        <a:lstStyle/>
        <a:p>
          <a:endParaRPr lang="en-GB"/>
        </a:p>
      </dgm:t>
    </dgm:pt>
    <dgm:pt modelId="{1A1E0DFB-53E6-4D73-8C12-03EB24CE767D}">
      <dgm:prSet custT="1"/>
      <dgm:spPr/>
      <dgm:t>
        <a:bodyPr/>
        <a:lstStyle/>
        <a:p>
          <a:pPr algn="ctr" rtl="0"/>
          <a:r>
            <a:rPr lang="en-GB" sz="5400" dirty="0"/>
            <a:t>OF THE SECOND COMING</a:t>
          </a:r>
          <a:endParaRPr lang="en-GB" sz="4000" dirty="0"/>
        </a:p>
      </dgm:t>
    </dgm:pt>
    <dgm:pt modelId="{89A8301D-6687-4EA0-ABEA-4B5BF00C5E44}" type="parTrans" cxnId="{D533FCFB-1FED-409B-B12C-F17B89FE7179}">
      <dgm:prSet/>
      <dgm:spPr/>
    </dgm:pt>
    <dgm:pt modelId="{524F2BB5-5BA2-47D9-932A-A1CCCEA53FF5}" type="sibTrans" cxnId="{D533FCFB-1FED-409B-B12C-F17B89FE7179}">
      <dgm:prSet/>
      <dgm:spPr/>
    </dgm:pt>
    <dgm:pt modelId="{19FC0153-B3F7-42F2-8042-3FE68B17F121}" type="pres">
      <dgm:prSet presAssocID="{0260B7FC-BE8F-408A-B1ED-0F99DEF1D578}" presName="linear" presStyleCnt="0">
        <dgm:presLayoutVars>
          <dgm:animLvl val="lvl"/>
          <dgm:resizeHandles val="exact"/>
        </dgm:presLayoutVars>
      </dgm:prSet>
      <dgm:spPr/>
    </dgm:pt>
    <dgm:pt modelId="{8E49B320-C4DA-405F-9304-A108A22A9DC1}" type="pres">
      <dgm:prSet presAssocID="{EB498D1D-281F-4B41-849C-189754E5CA00}" presName="parentText" presStyleLbl="node1" presStyleIdx="0" presStyleCnt="2" custScaleY="63890" custLinFactY="-6970" custLinFactNeighborX="-437" custLinFactNeighborY="-100000">
        <dgm:presLayoutVars>
          <dgm:chMax val="0"/>
          <dgm:bulletEnabled val="1"/>
        </dgm:presLayoutVars>
      </dgm:prSet>
      <dgm:spPr/>
    </dgm:pt>
    <dgm:pt modelId="{386F7D3A-A09B-47E8-BDBD-31EC18E723E2}" type="pres">
      <dgm:prSet presAssocID="{7D3A3745-F1BA-4F0A-A20B-BF9165EAA1D5}" presName="spacer" presStyleCnt="0"/>
      <dgm:spPr/>
    </dgm:pt>
    <dgm:pt modelId="{4470FC65-6827-44E3-99C8-2376FA65EEBA}" type="pres">
      <dgm:prSet presAssocID="{1A1E0DFB-53E6-4D73-8C12-03EB24CE767D}" presName="parentText" presStyleLbl="node1" presStyleIdx="1" presStyleCnt="2">
        <dgm:presLayoutVars>
          <dgm:chMax val="0"/>
          <dgm:bulletEnabled val="1"/>
        </dgm:presLayoutVars>
      </dgm:prSet>
      <dgm:spPr/>
    </dgm:pt>
  </dgm:ptLst>
  <dgm:cxnLst>
    <dgm:cxn modelId="{14CA7A64-0D98-40C9-B4BD-A283A0632BB6}" type="presOf" srcId="{EB498D1D-281F-4B41-849C-189754E5CA00}" destId="{8E49B320-C4DA-405F-9304-A108A22A9DC1}" srcOrd="0" destOrd="0" presId="urn:microsoft.com/office/officeart/2005/8/layout/vList2"/>
    <dgm:cxn modelId="{FA612C52-B525-44C1-9F64-918F078ABFCF}" srcId="{0260B7FC-BE8F-408A-B1ED-0F99DEF1D578}" destId="{EB498D1D-281F-4B41-849C-189754E5CA00}" srcOrd="0" destOrd="0" parTransId="{3E50DDB7-326D-4179-8DD7-C4E0C800C22E}" sibTransId="{7D3A3745-F1BA-4F0A-A20B-BF9165EAA1D5}"/>
    <dgm:cxn modelId="{AFE05853-9B5D-414D-B24F-8E380314CA18}" type="presOf" srcId="{1A1E0DFB-53E6-4D73-8C12-03EB24CE767D}" destId="{4470FC65-6827-44E3-99C8-2376FA65EEBA}" srcOrd="0" destOrd="0" presId="urn:microsoft.com/office/officeart/2005/8/layout/vList2"/>
    <dgm:cxn modelId="{AE8A3CE1-858E-441D-84FF-53A196BC894C}" type="presOf" srcId="{0260B7FC-BE8F-408A-B1ED-0F99DEF1D578}" destId="{19FC0153-B3F7-42F2-8042-3FE68B17F121}" srcOrd="0" destOrd="0" presId="urn:microsoft.com/office/officeart/2005/8/layout/vList2"/>
    <dgm:cxn modelId="{D533FCFB-1FED-409B-B12C-F17B89FE7179}" srcId="{0260B7FC-BE8F-408A-B1ED-0F99DEF1D578}" destId="{1A1E0DFB-53E6-4D73-8C12-03EB24CE767D}" srcOrd="1" destOrd="0" parTransId="{89A8301D-6687-4EA0-ABEA-4B5BF00C5E44}" sibTransId="{524F2BB5-5BA2-47D9-932A-A1CCCEA53FF5}"/>
    <dgm:cxn modelId="{7B820CC0-1777-4E36-982A-E8C0503F6157}" type="presParOf" srcId="{19FC0153-B3F7-42F2-8042-3FE68B17F121}" destId="{8E49B320-C4DA-405F-9304-A108A22A9DC1}" srcOrd="0" destOrd="0" presId="urn:microsoft.com/office/officeart/2005/8/layout/vList2"/>
    <dgm:cxn modelId="{8F3BEF21-1D0B-4785-B77D-E1DBB6A055E7}" type="presParOf" srcId="{19FC0153-B3F7-42F2-8042-3FE68B17F121}" destId="{386F7D3A-A09B-47E8-BDBD-31EC18E723E2}" srcOrd="1" destOrd="0" presId="urn:microsoft.com/office/officeart/2005/8/layout/vList2"/>
    <dgm:cxn modelId="{F015F963-26E2-4460-AA5C-CA3D66CB275A}" type="presParOf" srcId="{19FC0153-B3F7-42F2-8042-3FE68B17F121}" destId="{4470FC65-6827-44E3-99C8-2376FA65EEB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0ECF181-9959-4836-8B4F-3EC74A3B8644}"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090EC44B-4929-4085-A4D8-83AFC23E712E}">
      <dgm:prSet/>
      <dgm:spPr/>
      <dgm:t>
        <a:bodyPr/>
        <a:lstStyle/>
        <a:p>
          <a:pPr algn="ctr" rtl="0"/>
          <a:r>
            <a:rPr lang="en-GB" dirty="0"/>
            <a:t>Isaiah - The prophet of the incarnation</a:t>
          </a:r>
        </a:p>
      </dgm:t>
    </dgm:pt>
    <dgm:pt modelId="{66050D25-DC17-4F75-A561-F5A6AC0B0A2E}" type="parTrans" cxnId="{515C4FBE-4EFB-44D3-B811-16AD42C164A2}">
      <dgm:prSet/>
      <dgm:spPr/>
      <dgm:t>
        <a:bodyPr/>
        <a:lstStyle/>
        <a:p>
          <a:endParaRPr lang="en-GB"/>
        </a:p>
      </dgm:t>
    </dgm:pt>
    <dgm:pt modelId="{76E2BB05-C681-4F3E-A048-1932AA780BF6}" type="sibTrans" cxnId="{515C4FBE-4EFB-44D3-B811-16AD42C164A2}">
      <dgm:prSet/>
      <dgm:spPr/>
      <dgm:t>
        <a:bodyPr/>
        <a:lstStyle/>
        <a:p>
          <a:endParaRPr lang="en-GB"/>
        </a:p>
      </dgm:t>
    </dgm:pt>
    <dgm:pt modelId="{2DBB88E6-20CB-40E2-BD22-67CF199322B7}">
      <dgm:prSet/>
      <dgm:spPr/>
      <dgm:t>
        <a:bodyPr/>
        <a:lstStyle/>
        <a:p>
          <a:pPr algn="ctr" rtl="0"/>
          <a:r>
            <a:rPr lang="en-GB" dirty="0"/>
            <a:t>Jeremiah - The prophet of the cross</a:t>
          </a:r>
        </a:p>
      </dgm:t>
    </dgm:pt>
    <dgm:pt modelId="{BEF34AED-5659-47AD-A679-D0BA693BAD31}" type="parTrans" cxnId="{30548AB5-617D-47CA-902B-C36D8217C4D4}">
      <dgm:prSet/>
      <dgm:spPr/>
      <dgm:t>
        <a:bodyPr/>
        <a:lstStyle/>
        <a:p>
          <a:endParaRPr lang="en-GB"/>
        </a:p>
      </dgm:t>
    </dgm:pt>
    <dgm:pt modelId="{8045E84E-0DAA-417E-9DDC-ED4D25F24BC1}" type="sibTrans" cxnId="{30548AB5-617D-47CA-902B-C36D8217C4D4}">
      <dgm:prSet/>
      <dgm:spPr/>
      <dgm:t>
        <a:bodyPr/>
        <a:lstStyle/>
        <a:p>
          <a:endParaRPr lang="en-GB"/>
        </a:p>
      </dgm:t>
    </dgm:pt>
    <dgm:pt modelId="{009A34C9-557A-49D7-B2FA-CF3D5C230993}">
      <dgm:prSet/>
      <dgm:spPr/>
      <dgm:t>
        <a:bodyPr/>
        <a:lstStyle/>
        <a:p>
          <a:pPr algn="ctr" rtl="0"/>
          <a:r>
            <a:rPr lang="en-GB" dirty="0"/>
            <a:t>Ezekiel - The prophet of the resurrection &amp; Pentecost</a:t>
          </a:r>
        </a:p>
      </dgm:t>
    </dgm:pt>
    <dgm:pt modelId="{461E2768-4B9A-4E9F-AC6A-5286BA43B6A6}" type="parTrans" cxnId="{78BD1419-D5B6-431D-B234-60AFFEC90924}">
      <dgm:prSet/>
      <dgm:spPr/>
      <dgm:t>
        <a:bodyPr/>
        <a:lstStyle/>
        <a:p>
          <a:endParaRPr lang="en-GB"/>
        </a:p>
      </dgm:t>
    </dgm:pt>
    <dgm:pt modelId="{9BA2DD62-0488-46A2-876C-7C27931779EC}" type="sibTrans" cxnId="{78BD1419-D5B6-431D-B234-60AFFEC90924}">
      <dgm:prSet/>
      <dgm:spPr/>
      <dgm:t>
        <a:bodyPr/>
        <a:lstStyle/>
        <a:p>
          <a:endParaRPr lang="en-GB"/>
        </a:p>
      </dgm:t>
    </dgm:pt>
    <dgm:pt modelId="{EC51F1A6-50FE-4FC2-8096-0DEF2FE4FED2}">
      <dgm:prSet/>
      <dgm:spPr/>
      <dgm:t>
        <a:bodyPr/>
        <a:lstStyle/>
        <a:p>
          <a:pPr algn="ctr" rtl="0"/>
          <a:r>
            <a:rPr lang="en-GB" dirty="0"/>
            <a:t>Daniel - The prophet of the second coming</a:t>
          </a:r>
        </a:p>
      </dgm:t>
    </dgm:pt>
    <dgm:pt modelId="{714DE492-1E69-4B8B-8B3C-04C55861AA63}" type="parTrans" cxnId="{F93D0FB4-19ED-4137-B615-BB7E33B17804}">
      <dgm:prSet/>
      <dgm:spPr/>
      <dgm:t>
        <a:bodyPr/>
        <a:lstStyle/>
        <a:p>
          <a:endParaRPr lang="en-GB"/>
        </a:p>
      </dgm:t>
    </dgm:pt>
    <dgm:pt modelId="{D8DA4C37-65CE-453A-AFCD-387754621894}" type="sibTrans" cxnId="{F93D0FB4-19ED-4137-B615-BB7E33B17804}">
      <dgm:prSet/>
      <dgm:spPr/>
      <dgm:t>
        <a:bodyPr/>
        <a:lstStyle/>
        <a:p>
          <a:endParaRPr lang="en-GB"/>
        </a:p>
      </dgm:t>
    </dgm:pt>
    <dgm:pt modelId="{CC1A84E0-3793-4D4F-97E4-D31E219C2CC4}" type="pres">
      <dgm:prSet presAssocID="{40ECF181-9959-4836-8B4F-3EC74A3B8644}" presName="linear" presStyleCnt="0">
        <dgm:presLayoutVars>
          <dgm:animLvl val="lvl"/>
          <dgm:resizeHandles val="exact"/>
        </dgm:presLayoutVars>
      </dgm:prSet>
      <dgm:spPr/>
    </dgm:pt>
    <dgm:pt modelId="{86BC9700-50D6-49DB-8DA5-DF75B05C212B}" type="pres">
      <dgm:prSet presAssocID="{090EC44B-4929-4085-A4D8-83AFC23E712E}" presName="parentText" presStyleLbl="node1" presStyleIdx="0" presStyleCnt="4">
        <dgm:presLayoutVars>
          <dgm:chMax val="0"/>
          <dgm:bulletEnabled val="1"/>
        </dgm:presLayoutVars>
      </dgm:prSet>
      <dgm:spPr/>
    </dgm:pt>
    <dgm:pt modelId="{15E7481B-6A3E-4D15-808C-F0B2DA3CE8B2}" type="pres">
      <dgm:prSet presAssocID="{76E2BB05-C681-4F3E-A048-1932AA780BF6}" presName="spacer" presStyleCnt="0"/>
      <dgm:spPr/>
    </dgm:pt>
    <dgm:pt modelId="{9CE19F75-487A-42D7-8275-AD12FB00FC1D}" type="pres">
      <dgm:prSet presAssocID="{2DBB88E6-20CB-40E2-BD22-67CF199322B7}" presName="parentText" presStyleLbl="node1" presStyleIdx="1" presStyleCnt="4">
        <dgm:presLayoutVars>
          <dgm:chMax val="0"/>
          <dgm:bulletEnabled val="1"/>
        </dgm:presLayoutVars>
      </dgm:prSet>
      <dgm:spPr/>
    </dgm:pt>
    <dgm:pt modelId="{4DBDBF08-6D08-4D8D-B4FD-C02F05A7D730}" type="pres">
      <dgm:prSet presAssocID="{8045E84E-0DAA-417E-9DDC-ED4D25F24BC1}" presName="spacer" presStyleCnt="0"/>
      <dgm:spPr/>
    </dgm:pt>
    <dgm:pt modelId="{42B76951-9A20-4F57-9682-8F6624D81C2C}" type="pres">
      <dgm:prSet presAssocID="{009A34C9-557A-49D7-B2FA-CF3D5C230993}" presName="parentText" presStyleLbl="node1" presStyleIdx="2" presStyleCnt="4">
        <dgm:presLayoutVars>
          <dgm:chMax val="0"/>
          <dgm:bulletEnabled val="1"/>
        </dgm:presLayoutVars>
      </dgm:prSet>
      <dgm:spPr/>
    </dgm:pt>
    <dgm:pt modelId="{960E5BBB-9C9B-4791-9368-F6060B1CBC0E}" type="pres">
      <dgm:prSet presAssocID="{9BA2DD62-0488-46A2-876C-7C27931779EC}" presName="spacer" presStyleCnt="0"/>
      <dgm:spPr/>
    </dgm:pt>
    <dgm:pt modelId="{C74E1F04-9973-42F4-828E-C0D6A57B5E72}" type="pres">
      <dgm:prSet presAssocID="{EC51F1A6-50FE-4FC2-8096-0DEF2FE4FED2}" presName="parentText" presStyleLbl="node1" presStyleIdx="3" presStyleCnt="4">
        <dgm:presLayoutVars>
          <dgm:chMax val="0"/>
          <dgm:bulletEnabled val="1"/>
        </dgm:presLayoutVars>
      </dgm:prSet>
      <dgm:spPr/>
    </dgm:pt>
  </dgm:ptLst>
  <dgm:cxnLst>
    <dgm:cxn modelId="{4F90B814-324B-49AF-A285-E47697085728}" type="presOf" srcId="{2DBB88E6-20CB-40E2-BD22-67CF199322B7}" destId="{9CE19F75-487A-42D7-8275-AD12FB00FC1D}" srcOrd="0" destOrd="0" presId="urn:microsoft.com/office/officeart/2005/8/layout/vList2"/>
    <dgm:cxn modelId="{78BD1419-D5B6-431D-B234-60AFFEC90924}" srcId="{40ECF181-9959-4836-8B4F-3EC74A3B8644}" destId="{009A34C9-557A-49D7-B2FA-CF3D5C230993}" srcOrd="2" destOrd="0" parTransId="{461E2768-4B9A-4E9F-AC6A-5286BA43B6A6}" sibTransId="{9BA2DD62-0488-46A2-876C-7C27931779EC}"/>
    <dgm:cxn modelId="{E16C9E70-F58B-477B-B5BC-C8A36F4039BB}" type="presOf" srcId="{009A34C9-557A-49D7-B2FA-CF3D5C230993}" destId="{42B76951-9A20-4F57-9682-8F6624D81C2C}" srcOrd="0" destOrd="0" presId="urn:microsoft.com/office/officeart/2005/8/layout/vList2"/>
    <dgm:cxn modelId="{1465BEB2-1406-461F-9CB0-F1BF63E00066}" type="presOf" srcId="{EC51F1A6-50FE-4FC2-8096-0DEF2FE4FED2}" destId="{C74E1F04-9973-42F4-828E-C0D6A57B5E72}" srcOrd="0" destOrd="0" presId="urn:microsoft.com/office/officeart/2005/8/layout/vList2"/>
    <dgm:cxn modelId="{F93D0FB4-19ED-4137-B615-BB7E33B17804}" srcId="{40ECF181-9959-4836-8B4F-3EC74A3B8644}" destId="{EC51F1A6-50FE-4FC2-8096-0DEF2FE4FED2}" srcOrd="3" destOrd="0" parTransId="{714DE492-1E69-4B8B-8B3C-04C55861AA63}" sibTransId="{D8DA4C37-65CE-453A-AFCD-387754621894}"/>
    <dgm:cxn modelId="{30548AB5-617D-47CA-902B-C36D8217C4D4}" srcId="{40ECF181-9959-4836-8B4F-3EC74A3B8644}" destId="{2DBB88E6-20CB-40E2-BD22-67CF199322B7}" srcOrd="1" destOrd="0" parTransId="{BEF34AED-5659-47AD-A679-D0BA693BAD31}" sibTransId="{8045E84E-0DAA-417E-9DDC-ED4D25F24BC1}"/>
    <dgm:cxn modelId="{515C4FBE-4EFB-44D3-B811-16AD42C164A2}" srcId="{40ECF181-9959-4836-8B4F-3EC74A3B8644}" destId="{090EC44B-4929-4085-A4D8-83AFC23E712E}" srcOrd="0" destOrd="0" parTransId="{66050D25-DC17-4F75-A561-F5A6AC0B0A2E}" sibTransId="{76E2BB05-C681-4F3E-A048-1932AA780BF6}"/>
    <dgm:cxn modelId="{D3E624E7-EA0D-46B5-9388-2BD560640288}" type="presOf" srcId="{090EC44B-4929-4085-A4D8-83AFC23E712E}" destId="{86BC9700-50D6-49DB-8DA5-DF75B05C212B}" srcOrd="0" destOrd="0" presId="urn:microsoft.com/office/officeart/2005/8/layout/vList2"/>
    <dgm:cxn modelId="{F355A7EA-2AB2-4B77-8117-EAA68D3D1C78}" type="presOf" srcId="{40ECF181-9959-4836-8B4F-3EC74A3B8644}" destId="{CC1A84E0-3793-4D4F-97E4-D31E219C2CC4}" srcOrd="0" destOrd="0" presId="urn:microsoft.com/office/officeart/2005/8/layout/vList2"/>
    <dgm:cxn modelId="{EAF13BC6-E046-4998-AC87-066463358E0C}" type="presParOf" srcId="{CC1A84E0-3793-4D4F-97E4-D31E219C2CC4}" destId="{86BC9700-50D6-49DB-8DA5-DF75B05C212B}" srcOrd="0" destOrd="0" presId="urn:microsoft.com/office/officeart/2005/8/layout/vList2"/>
    <dgm:cxn modelId="{A65140DC-DA81-4E6F-8DD7-EC3C4BE8B42B}" type="presParOf" srcId="{CC1A84E0-3793-4D4F-97E4-D31E219C2CC4}" destId="{15E7481B-6A3E-4D15-808C-F0B2DA3CE8B2}" srcOrd="1" destOrd="0" presId="urn:microsoft.com/office/officeart/2005/8/layout/vList2"/>
    <dgm:cxn modelId="{B6494166-9695-4802-94B1-96E5E5BC9879}" type="presParOf" srcId="{CC1A84E0-3793-4D4F-97E4-D31E219C2CC4}" destId="{9CE19F75-487A-42D7-8275-AD12FB00FC1D}" srcOrd="2" destOrd="0" presId="urn:microsoft.com/office/officeart/2005/8/layout/vList2"/>
    <dgm:cxn modelId="{418BFB91-3E31-4002-A06F-F6728822E334}" type="presParOf" srcId="{CC1A84E0-3793-4D4F-97E4-D31E219C2CC4}" destId="{4DBDBF08-6D08-4D8D-B4FD-C02F05A7D730}" srcOrd="3" destOrd="0" presId="urn:microsoft.com/office/officeart/2005/8/layout/vList2"/>
    <dgm:cxn modelId="{FE744963-79A4-450C-AEF8-DD44750D32AA}" type="presParOf" srcId="{CC1A84E0-3793-4D4F-97E4-D31E219C2CC4}" destId="{42B76951-9A20-4F57-9682-8F6624D81C2C}" srcOrd="4" destOrd="0" presId="urn:microsoft.com/office/officeart/2005/8/layout/vList2"/>
    <dgm:cxn modelId="{F3D6A030-77CF-42F6-A526-0C6C8F71DBA6}" type="presParOf" srcId="{CC1A84E0-3793-4D4F-97E4-D31E219C2CC4}" destId="{960E5BBB-9C9B-4791-9368-F6060B1CBC0E}" srcOrd="5" destOrd="0" presId="urn:microsoft.com/office/officeart/2005/8/layout/vList2"/>
    <dgm:cxn modelId="{2F4C1A45-B623-4314-8D90-C0F206212239}" type="presParOf" srcId="{CC1A84E0-3793-4D4F-97E4-D31E219C2CC4}" destId="{C74E1F04-9973-42F4-828E-C0D6A57B5E7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B31CAE-2AEF-49A2-89C6-B26B8C48165A}" type="doc">
      <dgm:prSet loTypeId="urn:microsoft.com/office/officeart/2005/8/layout/venn3" loCatId="relationship" qsTypeId="urn:microsoft.com/office/officeart/2005/8/quickstyle/3d2#2" qsCatId="3D" csTypeId="urn:microsoft.com/office/officeart/2005/8/colors/accent1_2" csCatId="accent1" phldr="1"/>
      <dgm:spPr/>
      <dgm:t>
        <a:bodyPr/>
        <a:lstStyle/>
        <a:p>
          <a:endParaRPr lang="en-GB"/>
        </a:p>
      </dgm:t>
    </dgm:pt>
    <dgm:pt modelId="{0A415BFB-200E-447F-A5E0-C0118EAB41C7}">
      <dgm:prSet custT="1"/>
      <dgm:spPr/>
      <dgm:t>
        <a:bodyPr/>
        <a:lstStyle/>
        <a:p>
          <a:pPr rtl="0"/>
          <a:r>
            <a:rPr lang="en-GB" sz="3600" i="0" dirty="0"/>
            <a:t>Jeremiah</a:t>
          </a:r>
        </a:p>
      </dgm:t>
    </dgm:pt>
    <dgm:pt modelId="{A4D2BE5F-13F5-4F13-A218-8B865D58323E}" type="parTrans" cxnId="{0FB8E43F-BB6C-41CE-AF7C-86C6878C3EBA}">
      <dgm:prSet/>
      <dgm:spPr/>
      <dgm:t>
        <a:bodyPr/>
        <a:lstStyle/>
        <a:p>
          <a:endParaRPr lang="en-GB"/>
        </a:p>
      </dgm:t>
    </dgm:pt>
    <dgm:pt modelId="{16411A48-CBAD-4772-AEC8-794FB1788A6C}" type="sibTrans" cxnId="{0FB8E43F-BB6C-41CE-AF7C-86C6878C3EBA}">
      <dgm:prSet/>
      <dgm:spPr/>
      <dgm:t>
        <a:bodyPr/>
        <a:lstStyle/>
        <a:p>
          <a:endParaRPr lang="en-GB"/>
        </a:p>
      </dgm:t>
    </dgm:pt>
    <dgm:pt modelId="{B0BBB946-E147-4DDD-B986-41F1D9766867}">
      <dgm:prSet custT="1"/>
      <dgm:spPr/>
      <dgm:t>
        <a:bodyPr/>
        <a:lstStyle/>
        <a:p>
          <a:pPr rtl="0"/>
          <a:r>
            <a:rPr lang="en-GB" sz="2400" i="0" dirty="0"/>
            <a:t>Both Priests</a:t>
          </a:r>
          <a:br>
            <a:rPr lang="en-GB" sz="2400" i="0" dirty="0"/>
          </a:br>
          <a:r>
            <a:rPr lang="en-GB" sz="2400" i="0" dirty="0"/>
            <a:t>Both of humble birth</a:t>
          </a:r>
          <a:br>
            <a:rPr lang="en-GB" sz="2400" i="0" dirty="0"/>
          </a:br>
          <a:r>
            <a:rPr lang="en-GB" sz="2400" i="0" dirty="0"/>
            <a:t>Both largely unsuccessful</a:t>
          </a:r>
          <a:br>
            <a:rPr lang="en-GB" sz="2700" i="1" dirty="0"/>
          </a:br>
          <a:endParaRPr lang="en-GB" sz="2700" i="1" dirty="0"/>
        </a:p>
      </dgm:t>
    </dgm:pt>
    <dgm:pt modelId="{EE01802D-6FBB-4772-83D8-E4C55D9E14B0}" type="parTrans" cxnId="{7CFF0061-AA6E-4556-A0F8-26DB2B7D5D2A}">
      <dgm:prSet/>
      <dgm:spPr/>
      <dgm:t>
        <a:bodyPr/>
        <a:lstStyle/>
        <a:p>
          <a:endParaRPr lang="en-GB"/>
        </a:p>
      </dgm:t>
    </dgm:pt>
    <dgm:pt modelId="{5F15A16D-9A59-4F65-94D2-5709360C4551}" type="sibTrans" cxnId="{7CFF0061-AA6E-4556-A0F8-26DB2B7D5D2A}">
      <dgm:prSet/>
      <dgm:spPr/>
      <dgm:t>
        <a:bodyPr/>
        <a:lstStyle/>
        <a:p>
          <a:endParaRPr lang="en-GB"/>
        </a:p>
      </dgm:t>
    </dgm:pt>
    <dgm:pt modelId="{CE2625FC-5FEA-4197-B7FF-4C1984899A16}">
      <dgm:prSet custT="1"/>
      <dgm:spPr/>
      <dgm:t>
        <a:bodyPr/>
        <a:lstStyle/>
        <a:p>
          <a:pPr rtl="0"/>
          <a:r>
            <a:rPr lang="en-GB" sz="3600" i="0" dirty="0"/>
            <a:t>Ezekiel</a:t>
          </a:r>
        </a:p>
      </dgm:t>
    </dgm:pt>
    <dgm:pt modelId="{D18C6007-CEE7-4228-97D5-A7D8580E668B}" type="sibTrans" cxnId="{0243C7BF-D007-4FB2-A579-AD17617D3D3A}">
      <dgm:prSet/>
      <dgm:spPr/>
      <dgm:t>
        <a:bodyPr/>
        <a:lstStyle/>
        <a:p>
          <a:endParaRPr lang="en-GB"/>
        </a:p>
      </dgm:t>
    </dgm:pt>
    <dgm:pt modelId="{66E8D532-7D3D-416D-8A9A-92FDE7B9D9A2}" type="parTrans" cxnId="{0243C7BF-D007-4FB2-A579-AD17617D3D3A}">
      <dgm:prSet/>
      <dgm:spPr/>
      <dgm:t>
        <a:bodyPr/>
        <a:lstStyle/>
        <a:p>
          <a:endParaRPr lang="en-GB"/>
        </a:p>
      </dgm:t>
    </dgm:pt>
    <dgm:pt modelId="{04A6D2AB-E16C-42FF-ABE7-0C071570F0C3}" type="pres">
      <dgm:prSet presAssocID="{0EB31CAE-2AEF-49A2-89C6-B26B8C48165A}" presName="Name0" presStyleCnt="0">
        <dgm:presLayoutVars>
          <dgm:dir/>
          <dgm:resizeHandles val="exact"/>
        </dgm:presLayoutVars>
      </dgm:prSet>
      <dgm:spPr/>
    </dgm:pt>
    <dgm:pt modelId="{03E03C22-93EB-40EB-AB2B-9D8B014BC3C8}" type="pres">
      <dgm:prSet presAssocID="{0A415BFB-200E-447F-A5E0-C0118EAB41C7}" presName="Name5" presStyleLbl="vennNode1" presStyleIdx="0" presStyleCnt="3">
        <dgm:presLayoutVars>
          <dgm:bulletEnabled val="1"/>
        </dgm:presLayoutVars>
      </dgm:prSet>
      <dgm:spPr/>
    </dgm:pt>
    <dgm:pt modelId="{AAE0901F-E037-4CF8-82F5-65A07B72C60B}" type="pres">
      <dgm:prSet presAssocID="{16411A48-CBAD-4772-AEC8-794FB1788A6C}" presName="space" presStyleCnt="0"/>
      <dgm:spPr/>
    </dgm:pt>
    <dgm:pt modelId="{C8F169B0-C203-48A9-A60D-0DB27DB5E588}" type="pres">
      <dgm:prSet presAssocID="{CE2625FC-5FEA-4197-B7FF-4C1984899A16}" presName="Name5" presStyleLbl="vennNode1" presStyleIdx="1" presStyleCnt="3">
        <dgm:presLayoutVars>
          <dgm:bulletEnabled val="1"/>
        </dgm:presLayoutVars>
      </dgm:prSet>
      <dgm:spPr/>
    </dgm:pt>
    <dgm:pt modelId="{7BF8B201-302B-4817-9603-DDF2B58E4CA2}" type="pres">
      <dgm:prSet presAssocID="{D18C6007-CEE7-4228-97D5-A7D8580E668B}" presName="space" presStyleCnt="0"/>
      <dgm:spPr/>
    </dgm:pt>
    <dgm:pt modelId="{430DB4E3-0DBF-4202-8AA2-4DFE69F2DBE6}" type="pres">
      <dgm:prSet presAssocID="{B0BBB946-E147-4DDD-B986-41F1D9766867}" presName="Name5" presStyleLbl="vennNode1" presStyleIdx="2" presStyleCnt="3">
        <dgm:presLayoutVars>
          <dgm:bulletEnabled val="1"/>
        </dgm:presLayoutVars>
      </dgm:prSet>
      <dgm:spPr/>
    </dgm:pt>
  </dgm:ptLst>
  <dgm:cxnLst>
    <dgm:cxn modelId="{0A0A922A-F914-4BF8-BC19-C244963BBFB9}" type="presOf" srcId="{B0BBB946-E147-4DDD-B986-41F1D9766867}" destId="{430DB4E3-0DBF-4202-8AA2-4DFE69F2DBE6}" srcOrd="0" destOrd="0" presId="urn:microsoft.com/office/officeart/2005/8/layout/venn3"/>
    <dgm:cxn modelId="{0FB8E43F-BB6C-41CE-AF7C-86C6878C3EBA}" srcId="{0EB31CAE-2AEF-49A2-89C6-B26B8C48165A}" destId="{0A415BFB-200E-447F-A5E0-C0118EAB41C7}" srcOrd="0" destOrd="0" parTransId="{A4D2BE5F-13F5-4F13-A218-8B865D58323E}" sibTransId="{16411A48-CBAD-4772-AEC8-794FB1788A6C}"/>
    <dgm:cxn modelId="{7CFF0061-AA6E-4556-A0F8-26DB2B7D5D2A}" srcId="{0EB31CAE-2AEF-49A2-89C6-B26B8C48165A}" destId="{B0BBB946-E147-4DDD-B986-41F1D9766867}" srcOrd="2" destOrd="0" parTransId="{EE01802D-6FBB-4772-83D8-E4C55D9E14B0}" sibTransId="{5F15A16D-9A59-4F65-94D2-5709360C4551}"/>
    <dgm:cxn modelId="{B48DC86E-9029-44B6-87CE-9212F9C9569B}" type="presOf" srcId="{CE2625FC-5FEA-4197-B7FF-4C1984899A16}" destId="{C8F169B0-C203-48A9-A60D-0DB27DB5E588}" srcOrd="0" destOrd="0" presId="urn:microsoft.com/office/officeart/2005/8/layout/venn3"/>
    <dgm:cxn modelId="{4B6FA953-1B48-4E50-AF6B-A1C19F652244}" type="presOf" srcId="{0EB31CAE-2AEF-49A2-89C6-B26B8C48165A}" destId="{04A6D2AB-E16C-42FF-ABE7-0C071570F0C3}" srcOrd="0" destOrd="0" presId="urn:microsoft.com/office/officeart/2005/8/layout/venn3"/>
    <dgm:cxn modelId="{6ED70E83-C1B7-4D40-AC8B-C5D5E8B8B990}" type="presOf" srcId="{0A415BFB-200E-447F-A5E0-C0118EAB41C7}" destId="{03E03C22-93EB-40EB-AB2B-9D8B014BC3C8}" srcOrd="0" destOrd="0" presId="urn:microsoft.com/office/officeart/2005/8/layout/venn3"/>
    <dgm:cxn modelId="{0243C7BF-D007-4FB2-A579-AD17617D3D3A}" srcId="{0EB31CAE-2AEF-49A2-89C6-B26B8C48165A}" destId="{CE2625FC-5FEA-4197-B7FF-4C1984899A16}" srcOrd="1" destOrd="0" parTransId="{66E8D532-7D3D-416D-8A9A-92FDE7B9D9A2}" sibTransId="{D18C6007-CEE7-4228-97D5-A7D8580E668B}"/>
    <dgm:cxn modelId="{387E1B37-FAE2-4E1F-AFFA-82B6D89E45B5}" type="presParOf" srcId="{04A6D2AB-E16C-42FF-ABE7-0C071570F0C3}" destId="{03E03C22-93EB-40EB-AB2B-9D8B014BC3C8}" srcOrd="0" destOrd="0" presId="urn:microsoft.com/office/officeart/2005/8/layout/venn3"/>
    <dgm:cxn modelId="{6766353D-2C8B-4955-912A-21FD85692BD7}" type="presParOf" srcId="{04A6D2AB-E16C-42FF-ABE7-0C071570F0C3}" destId="{AAE0901F-E037-4CF8-82F5-65A07B72C60B}" srcOrd="1" destOrd="0" presId="urn:microsoft.com/office/officeart/2005/8/layout/venn3"/>
    <dgm:cxn modelId="{F1D53A6E-C1BC-4289-B63D-71FB65BDBB19}" type="presParOf" srcId="{04A6D2AB-E16C-42FF-ABE7-0C071570F0C3}" destId="{C8F169B0-C203-48A9-A60D-0DB27DB5E588}" srcOrd="2" destOrd="0" presId="urn:microsoft.com/office/officeart/2005/8/layout/venn3"/>
    <dgm:cxn modelId="{2A7221D9-9DE1-4A6D-9ECD-66DA03CC370D}" type="presParOf" srcId="{04A6D2AB-E16C-42FF-ABE7-0C071570F0C3}" destId="{7BF8B201-302B-4817-9603-DDF2B58E4CA2}" srcOrd="3" destOrd="0" presId="urn:microsoft.com/office/officeart/2005/8/layout/venn3"/>
    <dgm:cxn modelId="{CD34D321-0690-4339-954B-46C8DD3205F5}" type="presParOf" srcId="{04A6D2AB-E16C-42FF-ABE7-0C071570F0C3}" destId="{430DB4E3-0DBF-4202-8AA2-4DFE69F2DBE6}"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0A6AA2B-5C60-40EB-A55C-083DCF0556B9}" type="doc">
      <dgm:prSet loTypeId="urn:microsoft.com/office/officeart/2005/8/layout/matrix3" loCatId="matrix" qsTypeId="urn:microsoft.com/office/officeart/2005/8/quickstyle/simple3" qsCatId="simple" csTypeId="urn:microsoft.com/office/officeart/2005/8/colors/accent1_2" csCatId="accent1" phldr="1"/>
      <dgm:spPr/>
      <dgm:t>
        <a:bodyPr/>
        <a:lstStyle/>
        <a:p>
          <a:endParaRPr lang="en-GB"/>
        </a:p>
      </dgm:t>
    </dgm:pt>
    <dgm:pt modelId="{886DEAB5-455B-49ED-BB1A-C3F5B4155B69}">
      <dgm:prSet custT="1"/>
      <dgm:spPr/>
      <dgm:t>
        <a:bodyPr/>
        <a:lstStyle/>
        <a:p>
          <a:pPr rtl="0"/>
          <a:r>
            <a:rPr lang="en-GB" sz="2400" dirty="0"/>
            <a:t>Isaiah</a:t>
          </a:r>
        </a:p>
      </dgm:t>
    </dgm:pt>
    <dgm:pt modelId="{B2586950-799E-4A79-8689-AF1A0CC49BA7}" type="parTrans" cxnId="{B1F118DE-6D84-4470-8C93-303D3E439774}">
      <dgm:prSet/>
      <dgm:spPr/>
      <dgm:t>
        <a:bodyPr/>
        <a:lstStyle/>
        <a:p>
          <a:endParaRPr lang="en-GB"/>
        </a:p>
      </dgm:t>
    </dgm:pt>
    <dgm:pt modelId="{03CA95E3-7D64-467F-A394-8972FF87E2C5}" type="sibTrans" cxnId="{B1F118DE-6D84-4470-8C93-303D3E439774}">
      <dgm:prSet/>
      <dgm:spPr/>
      <dgm:t>
        <a:bodyPr/>
        <a:lstStyle/>
        <a:p>
          <a:endParaRPr lang="en-GB"/>
        </a:p>
      </dgm:t>
    </dgm:pt>
    <dgm:pt modelId="{AB1A2E11-44D3-4B45-9202-1C2A92F7893A}">
      <dgm:prSet custT="1"/>
      <dgm:spPr/>
      <dgm:t>
        <a:bodyPr/>
        <a:lstStyle/>
        <a:p>
          <a:pPr rtl="0"/>
          <a:r>
            <a:rPr lang="en-GB" sz="1800" dirty="0"/>
            <a:t>The Greatness of God</a:t>
          </a:r>
        </a:p>
      </dgm:t>
    </dgm:pt>
    <dgm:pt modelId="{F7F2AA99-39C0-4C9D-A26F-A93AA8065DE2}" type="parTrans" cxnId="{549DAED8-1C59-479B-9592-0A4CD983F341}">
      <dgm:prSet/>
      <dgm:spPr/>
      <dgm:t>
        <a:bodyPr/>
        <a:lstStyle/>
        <a:p>
          <a:endParaRPr lang="en-GB"/>
        </a:p>
      </dgm:t>
    </dgm:pt>
    <dgm:pt modelId="{705720ED-3D71-4733-BB0E-3AB2441957A1}" type="sibTrans" cxnId="{549DAED8-1C59-479B-9592-0A4CD983F341}">
      <dgm:prSet/>
      <dgm:spPr/>
      <dgm:t>
        <a:bodyPr/>
        <a:lstStyle/>
        <a:p>
          <a:endParaRPr lang="en-GB"/>
        </a:p>
      </dgm:t>
    </dgm:pt>
    <dgm:pt modelId="{FBB718A0-9CCB-49C6-9BAD-61A5F5141982}">
      <dgm:prSet custT="1"/>
      <dgm:spPr/>
      <dgm:t>
        <a:bodyPr/>
        <a:lstStyle/>
        <a:p>
          <a:pPr rtl="0"/>
          <a:r>
            <a:rPr lang="en-GB" sz="1800" dirty="0"/>
            <a:t>Contrasted to</a:t>
          </a:r>
        </a:p>
      </dgm:t>
    </dgm:pt>
    <dgm:pt modelId="{EA737CBA-76B5-4E09-8669-B408E672C530}" type="parTrans" cxnId="{8530597A-61ED-42AE-8036-4E1A20296010}">
      <dgm:prSet/>
      <dgm:spPr/>
      <dgm:t>
        <a:bodyPr/>
        <a:lstStyle/>
        <a:p>
          <a:endParaRPr lang="en-GB"/>
        </a:p>
      </dgm:t>
    </dgm:pt>
    <dgm:pt modelId="{93DEF302-35BF-4A87-984E-EAFE03F4E43A}" type="sibTrans" cxnId="{8530597A-61ED-42AE-8036-4E1A20296010}">
      <dgm:prSet/>
      <dgm:spPr/>
      <dgm:t>
        <a:bodyPr/>
        <a:lstStyle/>
        <a:p>
          <a:endParaRPr lang="en-GB"/>
        </a:p>
      </dgm:t>
    </dgm:pt>
    <dgm:pt modelId="{8D976823-F492-4672-B9B6-0B80B78EEE67}">
      <dgm:prSet custT="1"/>
      <dgm:spPr/>
      <dgm:t>
        <a:bodyPr/>
        <a:lstStyle/>
        <a:p>
          <a:pPr rtl="0"/>
          <a:r>
            <a:rPr lang="en-GB" sz="1800" dirty="0"/>
            <a:t>The Smallness of Man</a:t>
          </a:r>
        </a:p>
      </dgm:t>
    </dgm:pt>
    <dgm:pt modelId="{70D2ABE0-9473-4854-B8AB-9A2B38C1525E}" type="parTrans" cxnId="{FB952EC3-251E-48D1-9EA6-D506A7C2D452}">
      <dgm:prSet/>
      <dgm:spPr/>
      <dgm:t>
        <a:bodyPr/>
        <a:lstStyle/>
        <a:p>
          <a:endParaRPr lang="en-GB"/>
        </a:p>
      </dgm:t>
    </dgm:pt>
    <dgm:pt modelId="{C812E798-2B94-4373-A1A8-F5E33F2A2A3A}" type="sibTrans" cxnId="{FB952EC3-251E-48D1-9EA6-D506A7C2D452}">
      <dgm:prSet/>
      <dgm:spPr/>
      <dgm:t>
        <a:bodyPr/>
        <a:lstStyle/>
        <a:p>
          <a:endParaRPr lang="en-GB"/>
        </a:p>
      </dgm:t>
    </dgm:pt>
    <dgm:pt modelId="{1F8336BC-5EE9-4BFF-A654-8529DE84EF77}">
      <dgm:prSet custT="1"/>
      <dgm:spPr/>
      <dgm:t>
        <a:bodyPr/>
        <a:lstStyle/>
        <a:p>
          <a:pPr rtl="0"/>
          <a:r>
            <a:rPr lang="en-GB" sz="1800" dirty="0"/>
            <a:t>The Incarnation means our great God became small to save us.</a:t>
          </a:r>
        </a:p>
      </dgm:t>
    </dgm:pt>
    <dgm:pt modelId="{03734F20-9B1A-41A0-976B-1EEE67BEA578}" type="parTrans" cxnId="{A418CCBD-D3DE-4118-8467-AE6BE319F01C}">
      <dgm:prSet/>
      <dgm:spPr/>
      <dgm:t>
        <a:bodyPr/>
        <a:lstStyle/>
        <a:p>
          <a:endParaRPr lang="en-GB"/>
        </a:p>
      </dgm:t>
    </dgm:pt>
    <dgm:pt modelId="{B150E0B6-2629-4782-9602-76B8063A2B1A}" type="sibTrans" cxnId="{A418CCBD-D3DE-4118-8467-AE6BE319F01C}">
      <dgm:prSet/>
      <dgm:spPr/>
      <dgm:t>
        <a:bodyPr/>
        <a:lstStyle/>
        <a:p>
          <a:endParaRPr lang="en-GB"/>
        </a:p>
      </dgm:t>
    </dgm:pt>
    <dgm:pt modelId="{C061C119-B799-4DD6-BEAE-7E3A30AC16BC}">
      <dgm:prSet custT="1"/>
      <dgm:spPr/>
      <dgm:t>
        <a:bodyPr/>
        <a:lstStyle/>
        <a:p>
          <a:pPr rtl="0"/>
          <a:r>
            <a:rPr lang="en-GB" sz="2400" dirty="0"/>
            <a:t>Daniel</a:t>
          </a:r>
        </a:p>
      </dgm:t>
    </dgm:pt>
    <dgm:pt modelId="{70C625A0-F9EB-4C9A-99A8-B1F496AFBC19}" type="parTrans" cxnId="{8C858D08-D5C6-41D5-B1E0-3F3C5C4E9556}">
      <dgm:prSet/>
      <dgm:spPr/>
      <dgm:t>
        <a:bodyPr/>
        <a:lstStyle/>
        <a:p>
          <a:endParaRPr lang="en-GB"/>
        </a:p>
      </dgm:t>
    </dgm:pt>
    <dgm:pt modelId="{E2BE5FCD-D453-4EBD-85D3-C1A750B4766D}" type="sibTrans" cxnId="{8C858D08-D5C6-41D5-B1E0-3F3C5C4E9556}">
      <dgm:prSet/>
      <dgm:spPr/>
      <dgm:t>
        <a:bodyPr/>
        <a:lstStyle/>
        <a:p>
          <a:endParaRPr lang="en-GB"/>
        </a:p>
      </dgm:t>
    </dgm:pt>
    <dgm:pt modelId="{33D2020D-20EB-4435-A661-18B8CD361B7A}">
      <dgm:prSet custT="1"/>
      <dgm:spPr/>
      <dgm:t>
        <a:bodyPr/>
        <a:lstStyle/>
        <a:p>
          <a:pPr rtl="0"/>
          <a:r>
            <a:rPr lang="en-GB" sz="1800" dirty="0"/>
            <a:t>The Government of God</a:t>
          </a:r>
        </a:p>
      </dgm:t>
    </dgm:pt>
    <dgm:pt modelId="{93D7947D-F464-4556-97A5-A579A12E55A9}" type="parTrans" cxnId="{A4AFE34A-DDD8-4720-B377-9D14B77E0080}">
      <dgm:prSet/>
      <dgm:spPr/>
      <dgm:t>
        <a:bodyPr/>
        <a:lstStyle/>
        <a:p>
          <a:endParaRPr lang="en-GB"/>
        </a:p>
      </dgm:t>
    </dgm:pt>
    <dgm:pt modelId="{ADBEA2B7-5F76-4AD5-9F86-86CFAD1D1C50}" type="sibTrans" cxnId="{A4AFE34A-DDD8-4720-B377-9D14B77E0080}">
      <dgm:prSet/>
      <dgm:spPr/>
      <dgm:t>
        <a:bodyPr/>
        <a:lstStyle/>
        <a:p>
          <a:endParaRPr lang="en-GB"/>
        </a:p>
      </dgm:t>
    </dgm:pt>
    <dgm:pt modelId="{9D7E5139-6E8D-4019-BE4D-D751599C8A0A}">
      <dgm:prSet custT="1"/>
      <dgm:spPr/>
      <dgm:t>
        <a:bodyPr/>
        <a:lstStyle/>
        <a:p>
          <a:pPr rtl="0"/>
          <a:r>
            <a:rPr lang="en-GB" sz="1800" dirty="0"/>
            <a:t>Contrasted to </a:t>
          </a:r>
        </a:p>
      </dgm:t>
    </dgm:pt>
    <dgm:pt modelId="{465BA42A-8829-4DFB-A63F-9A68CBF55753}" type="parTrans" cxnId="{D5F13266-0B5C-4253-AD59-1A69CDF9CFCA}">
      <dgm:prSet/>
      <dgm:spPr/>
      <dgm:t>
        <a:bodyPr/>
        <a:lstStyle/>
        <a:p>
          <a:endParaRPr lang="en-GB"/>
        </a:p>
      </dgm:t>
    </dgm:pt>
    <dgm:pt modelId="{755BD299-8BB4-4D65-A7F0-CF9049B0B3D3}" type="sibTrans" cxnId="{D5F13266-0B5C-4253-AD59-1A69CDF9CFCA}">
      <dgm:prSet/>
      <dgm:spPr/>
      <dgm:t>
        <a:bodyPr/>
        <a:lstStyle/>
        <a:p>
          <a:endParaRPr lang="en-GB"/>
        </a:p>
      </dgm:t>
    </dgm:pt>
    <dgm:pt modelId="{84194A6C-0236-4399-A30D-4A85EAD7E052}">
      <dgm:prSet custT="1"/>
      <dgm:spPr/>
      <dgm:t>
        <a:bodyPr/>
        <a:lstStyle/>
        <a:p>
          <a:pPr rtl="0"/>
          <a:r>
            <a:rPr lang="en-GB" sz="1800" dirty="0"/>
            <a:t>The Bestiality of Man</a:t>
          </a:r>
        </a:p>
      </dgm:t>
    </dgm:pt>
    <dgm:pt modelId="{1A95A884-6368-49E8-9284-D900307008E4}" type="parTrans" cxnId="{5A36C756-6A7F-4C4C-B05E-63C5001393EB}">
      <dgm:prSet/>
      <dgm:spPr/>
      <dgm:t>
        <a:bodyPr/>
        <a:lstStyle/>
        <a:p>
          <a:endParaRPr lang="en-GB"/>
        </a:p>
      </dgm:t>
    </dgm:pt>
    <dgm:pt modelId="{4C81A7AA-2340-442D-9315-EC6307EE67EE}" type="sibTrans" cxnId="{5A36C756-6A7F-4C4C-B05E-63C5001393EB}">
      <dgm:prSet/>
      <dgm:spPr/>
      <dgm:t>
        <a:bodyPr/>
        <a:lstStyle/>
        <a:p>
          <a:endParaRPr lang="en-GB"/>
        </a:p>
      </dgm:t>
    </dgm:pt>
    <dgm:pt modelId="{D07D6077-0F75-4B48-A377-352A9445B696}">
      <dgm:prSet custT="1"/>
      <dgm:spPr/>
      <dgm:t>
        <a:bodyPr/>
        <a:lstStyle/>
        <a:p>
          <a:pPr rtl="0"/>
          <a:r>
            <a:rPr lang="en-GB" sz="1800" dirty="0"/>
            <a:t>No longer small, sinful and shameful, but now, in Christ, holy and glorious</a:t>
          </a:r>
        </a:p>
      </dgm:t>
    </dgm:pt>
    <dgm:pt modelId="{905D6093-B35D-4979-85E9-DD67D4A9F384}" type="parTrans" cxnId="{41108E92-E71F-4DA6-A547-D141D38C9DC3}">
      <dgm:prSet/>
      <dgm:spPr/>
      <dgm:t>
        <a:bodyPr/>
        <a:lstStyle/>
        <a:p>
          <a:endParaRPr lang="en-GB"/>
        </a:p>
      </dgm:t>
    </dgm:pt>
    <dgm:pt modelId="{E95FDF4E-37AE-42D9-A278-60F56BE2B29F}" type="sibTrans" cxnId="{41108E92-E71F-4DA6-A547-D141D38C9DC3}">
      <dgm:prSet/>
      <dgm:spPr/>
      <dgm:t>
        <a:bodyPr/>
        <a:lstStyle/>
        <a:p>
          <a:endParaRPr lang="en-GB"/>
        </a:p>
      </dgm:t>
    </dgm:pt>
    <dgm:pt modelId="{DAEA401D-F6EC-4F31-827B-D18F327C6F59}">
      <dgm:prSet custT="1"/>
      <dgm:spPr/>
      <dgm:t>
        <a:bodyPr/>
        <a:lstStyle/>
        <a:p>
          <a:pPr rtl="0"/>
          <a:r>
            <a:rPr lang="en-GB" sz="2400" dirty="0"/>
            <a:t>Jeremiah</a:t>
          </a:r>
        </a:p>
      </dgm:t>
    </dgm:pt>
    <dgm:pt modelId="{744E0C19-7CA7-42BC-A091-9D704651313C}" type="parTrans" cxnId="{C20F733F-90F6-43C9-86E5-B9E2DD211758}">
      <dgm:prSet/>
      <dgm:spPr/>
      <dgm:t>
        <a:bodyPr/>
        <a:lstStyle/>
        <a:p>
          <a:endParaRPr lang="en-GB"/>
        </a:p>
      </dgm:t>
    </dgm:pt>
    <dgm:pt modelId="{85F7BB45-9B13-461A-9571-1C5B9C8796D5}" type="sibTrans" cxnId="{C20F733F-90F6-43C9-86E5-B9E2DD211758}">
      <dgm:prSet/>
      <dgm:spPr/>
      <dgm:t>
        <a:bodyPr/>
        <a:lstStyle/>
        <a:p>
          <a:endParaRPr lang="en-GB"/>
        </a:p>
      </dgm:t>
    </dgm:pt>
    <dgm:pt modelId="{9148D8E0-1CBA-4CEE-81FC-93FDD6C9D3DE}">
      <dgm:prSet custT="1"/>
      <dgm:spPr/>
      <dgm:t>
        <a:bodyPr/>
        <a:lstStyle/>
        <a:p>
          <a:pPr rtl="0"/>
          <a:r>
            <a:rPr lang="en-GB" sz="1800" dirty="0"/>
            <a:t>The Goodness of God</a:t>
          </a:r>
        </a:p>
      </dgm:t>
    </dgm:pt>
    <dgm:pt modelId="{19F7D08A-729A-4CCF-AEB5-BBD7CEFB61B7}" type="parTrans" cxnId="{AA4EC993-FC13-40D8-B0CA-B1BC3827B7F9}">
      <dgm:prSet/>
      <dgm:spPr/>
      <dgm:t>
        <a:bodyPr/>
        <a:lstStyle/>
        <a:p>
          <a:endParaRPr lang="en-GB"/>
        </a:p>
      </dgm:t>
    </dgm:pt>
    <dgm:pt modelId="{6D22F27E-8507-4C47-BCBC-5DA4E70D4D97}" type="sibTrans" cxnId="{AA4EC993-FC13-40D8-B0CA-B1BC3827B7F9}">
      <dgm:prSet/>
      <dgm:spPr/>
      <dgm:t>
        <a:bodyPr/>
        <a:lstStyle/>
        <a:p>
          <a:endParaRPr lang="en-GB"/>
        </a:p>
      </dgm:t>
    </dgm:pt>
    <dgm:pt modelId="{E115ECB0-F591-48B0-8E40-DA08293F0786}">
      <dgm:prSet custT="1"/>
      <dgm:spPr/>
      <dgm:t>
        <a:bodyPr/>
        <a:lstStyle/>
        <a:p>
          <a:pPr rtl="0"/>
          <a:r>
            <a:rPr lang="en-GB" sz="1800" dirty="0"/>
            <a:t>Contrasted to</a:t>
          </a:r>
        </a:p>
      </dgm:t>
    </dgm:pt>
    <dgm:pt modelId="{6BE1D6D9-4764-4EBD-8793-F005694E4C88}" type="parTrans" cxnId="{5BE173C1-A3A0-4928-A649-1591633B1893}">
      <dgm:prSet/>
      <dgm:spPr/>
      <dgm:t>
        <a:bodyPr/>
        <a:lstStyle/>
        <a:p>
          <a:endParaRPr lang="en-GB"/>
        </a:p>
      </dgm:t>
    </dgm:pt>
    <dgm:pt modelId="{89391F74-3251-4998-A397-E395E0A1FCA0}" type="sibTrans" cxnId="{5BE173C1-A3A0-4928-A649-1591633B1893}">
      <dgm:prSet/>
      <dgm:spPr/>
      <dgm:t>
        <a:bodyPr/>
        <a:lstStyle/>
        <a:p>
          <a:endParaRPr lang="en-GB"/>
        </a:p>
      </dgm:t>
    </dgm:pt>
    <dgm:pt modelId="{C5DAE8EC-595A-4609-8C56-39974133EBC9}">
      <dgm:prSet custT="1"/>
      <dgm:spPr/>
      <dgm:t>
        <a:bodyPr/>
        <a:lstStyle/>
        <a:p>
          <a:pPr rtl="0"/>
          <a:r>
            <a:rPr lang="en-GB" sz="1800" dirty="0"/>
            <a:t>The Sinfulness of Man</a:t>
          </a:r>
        </a:p>
      </dgm:t>
    </dgm:pt>
    <dgm:pt modelId="{68663D02-7027-4D5F-B179-334962C2E3AE}" type="parTrans" cxnId="{C2FAD63A-A55D-490A-85B6-DD8EF80C86E6}">
      <dgm:prSet/>
      <dgm:spPr/>
      <dgm:t>
        <a:bodyPr/>
        <a:lstStyle/>
        <a:p>
          <a:endParaRPr lang="en-GB"/>
        </a:p>
      </dgm:t>
    </dgm:pt>
    <dgm:pt modelId="{AA7BF924-306A-41F9-A089-AB5557FA4932}" type="sibTrans" cxnId="{C2FAD63A-A55D-490A-85B6-DD8EF80C86E6}">
      <dgm:prSet/>
      <dgm:spPr/>
      <dgm:t>
        <a:bodyPr/>
        <a:lstStyle/>
        <a:p>
          <a:endParaRPr lang="en-GB"/>
        </a:p>
      </dgm:t>
    </dgm:pt>
    <dgm:pt modelId="{B44F093F-464F-4E7D-9F28-1DA81A1B09F1}">
      <dgm:prSet custT="1"/>
      <dgm:spPr/>
      <dgm:t>
        <a:bodyPr/>
        <a:lstStyle/>
        <a:p>
          <a:pPr rtl="0"/>
          <a:r>
            <a:rPr lang="en-GB" sz="1800" dirty="0"/>
            <a:t>The incarnation - the holy God became a sin offering to save us.</a:t>
          </a:r>
        </a:p>
      </dgm:t>
    </dgm:pt>
    <dgm:pt modelId="{4DFB7ECA-C0AD-4025-991C-48771A19EE6E}" type="parTrans" cxnId="{F622FA4C-343A-49AF-BAAA-BA3367109C9F}">
      <dgm:prSet/>
      <dgm:spPr/>
      <dgm:t>
        <a:bodyPr/>
        <a:lstStyle/>
        <a:p>
          <a:endParaRPr lang="en-GB"/>
        </a:p>
      </dgm:t>
    </dgm:pt>
    <dgm:pt modelId="{4BFF6DB0-8441-48DB-BF73-CB6AD69FD2C7}" type="sibTrans" cxnId="{F622FA4C-343A-49AF-BAAA-BA3367109C9F}">
      <dgm:prSet/>
      <dgm:spPr/>
      <dgm:t>
        <a:bodyPr/>
        <a:lstStyle/>
        <a:p>
          <a:endParaRPr lang="en-GB"/>
        </a:p>
      </dgm:t>
    </dgm:pt>
    <dgm:pt modelId="{3751B4CF-13F4-4668-8F25-27721F976CA8}">
      <dgm:prSet custT="1"/>
      <dgm:spPr/>
      <dgm:t>
        <a:bodyPr/>
        <a:lstStyle/>
        <a:p>
          <a:pPr rtl="0"/>
          <a:r>
            <a:rPr lang="en-GB" sz="2400" dirty="0"/>
            <a:t>Ezekiel</a:t>
          </a:r>
        </a:p>
      </dgm:t>
    </dgm:pt>
    <dgm:pt modelId="{43B2FCCF-58F7-45C9-B297-AF51D7EC931F}" type="parTrans" cxnId="{D15911B8-4865-41CD-BAA6-BFC048075DBC}">
      <dgm:prSet/>
      <dgm:spPr/>
      <dgm:t>
        <a:bodyPr/>
        <a:lstStyle/>
        <a:p>
          <a:endParaRPr lang="en-GB"/>
        </a:p>
      </dgm:t>
    </dgm:pt>
    <dgm:pt modelId="{CEF954E5-123E-4AC8-BB5D-2CAA46543300}" type="sibTrans" cxnId="{D15911B8-4865-41CD-BAA6-BFC048075DBC}">
      <dgm:prSet/>
      <dgm:spPr/>
      <dgm:t>
        <a:bodyPr/>
        <a:lstStyle/>
        <a:p>
          <a:endParaRPr lang="en-GB"/>
        </a:p>
      </dgm:t>
    </dgm:pt>
    <dgm:pt modelId="{5172AF09-5FB6-415B-875D-416176D8341F}">
      <dgm:prSet custT="1"/>
      <dgm:spPr/>
      <dgm:t>
        <a:bodyPr/>
        <a:lstStyle/>
        <a:p>
          <a:pPr rtl="0"/>
          <a:r>
            <a:rPr lang="en-GB" sz="1800" dirty="0"/>
            <a:t>The Glory of God</a:t>
          </a:r>
        </a:p>
      </dgm:t>
    </dgm:pt>
    <dgm:pt modelId="{3FE73F0E-18D5-4696-A1D6-59454C7865B2}" type="parTrans" cxnId="{114EC1BE-6D55-4187-BA0D-066B917882BE}">
      <dgm:prSet/>
      <dgm:spPr/>
      <dgm:t>
        <a:bodyPr/>
        <a:lstStyle/>
        <a:p>
          <a:endParaRPr lang="en-GB"/>
        </a:p>
      </dgm:t>
    </dgm:pt>
    <dgm:pt modelId="{3B2A74B4-2F58-4BA9-972E-D376CC7D20DC}" type="sibTrans" cxnId="{114EC1BE-6D55-4187-BA0D-066B917882BE}">
      <dgm:prSet/>
      <dgm:spPr/>
      <dgm:t>
        <a:bodyPr/>
        <a:lstStyle/>
        <a:p>
          <a:endParaRPr lang="en-GB"/>
        </a:p>
      </dgm:t>
    </dgm:pt>
    <dgm:pt modelId="{BEB3AC3E-D189-4930-8CA1-F34EFF5511BE}">
      <dgm:prSet custT="1"/>
      <dgm:spPr/>
      <dgm:t>
        <a:bodyPr/>
        <a:lstStyle/>
        <a:p>
          <a:pPr rtl="0"/>
          <a:r>
            <a:rPr lang="en-GB" sz="1800" dirty="0"/>
            <a:t>Contrasted to </a:t>
          </a:r>
        </a:p>
      </dgm:t>
    </dgm:pt>
    <dgm:pt modelId="{03588CBB-88FD-480F-9B8D-50E2E4FE8613}" type="parTrans" cxnId="{59044A7D-7BA4-41DB-8C95-021AB9B6F2D0}">
      <dgm:prSet/>
      <dgm:spPr/>
      <dgm:t>
        <a:bodyPr/>
        <a:lstStyle/>
        <a:p>
          <a:endParaRPr lang="en-GB"/>
        </a:p>
      </dgm:t>
    </dgm:pt>
    <dgm:pt modelId="{7BE4E1FF-51BC-463C-B223-0056722A5D6E}" type="sibTrans" cxnId="{59044A7D-7BA4-41DB-8C95-021AB9B6F2D0}">
      <dgm:prSet/>
      <dgm:spPr/>
      <dgm:t>
        <a:bodyPr/>
        <a:lstStyle/>
        <a:p>
          <a:endParaRPr lang="en-GB"/>
        </a:p>
      </dgm:t>
    </dgm:pt>
    <dgm:pt modelId="{F2BE0DE4-415B-43A6-92AD-93586B16589F}">
      <dgm:prSet custT="1"/>
      <dgm:spPr/>
      <dgm:t>
        <a:bodyPr/>
        <a:lstStyle/>
        <a:p>
          <a:pPr rtl="0"/>
          <a:r>
            <a:rPr lang="en-GB" sz="1800" dirty="0"/>
            <a:t>The Shame of Man</a:t>
          </a:r>
        </a:p>
      </dgm:t>
    </dgm:pt>
    <dgm:pt modelId="{653BE7E4-EA78-44DE-A19B-1FCED2A2E144}" type="parTrans" cxnId="{05033F2D-7A5B-457F-9139-E23B2EEF60F2}">
      <dgm:prSet/>
      <dgm:spPr/>
      <dgm:t>
        <a:bodyPr/>
        <a:lstStyle/>
        <a:p>
          <a:endParaRPr lang="en-GB"/>
        </a:p>
      </dgm:t>
    </dgm:pt>
    <dgm:pt modelId="{01FE0F10-950A-49B7-961E-0DD9FE608D70}" type="sibTrans" cxnId="{05033F2D-7A5B-457F-9139-E23B2EEF60F2}">
      <dgm:prSet/>
      <dgm:spPr/>
      <dgm:t>
        <a:bodyPr/>
        <a:lstStyle/>
        <a:p>
          <a:endParaRPr lang="en-GB"/>
        </a:p>
      </dgm:t>
    </dgm:pt>
    <dgm:pt modelId="{B5D2F1FB-3CBB-4E94-AF36-6D95A70F41A1}">
      <dgm:prSet custT="1"/>
      <dgm:spPr/>
      <dgm:t>
        <a:bodyPr/>
        <a:lstStyle/>
        <a:p>
          <a:pPr rtl="0"/>
          <a:r>
            <a:rPr lang="en-GB" sz="1800" dirty="0"/>
            <a:t>His resurrection is the earnest of our resurrection </a:t>
          </a:r>
        </a:p>
      </dgm:t>
    </dgm:pt>
    <dgm:pt modelId="{97EA43D3-5B42-4D01-96E9-DA12DA3F8527}" type="parTrans" cxnId="{DC326750-2ECB-4CC8-B1D5-7C7CA1045192}">
      <dgm:prSet/>
      <dgm:spPr/>
      <dgm:t>
        <a:bodyPr/>
        <a:lstStyle/>
        <a:p>
          <a:endParaRPr lang="en-GB"/>
        </a:p>
      </dgm:t>
    </dgm:pt>
    <dgm:pt modelId="{1582DAD2-CC51-457E-8575-5B32742806C3}" type="sibTrans" cxnId="{DC326750-2ECB-4CC8-B1D5-7C7CA1045192}">
      <dgm:prSet/>
      <dgm:spPr/>
      <dgm:t>
        <a:bodyPr/>
        <a:lstStyle/>
        <a:p>
          <a:endParaRPr lang="en-GB"/>
        </a:p>
      </dgm:t>
    </dgm:pt>
    <dgm:pt modelId="{D6BECEDE-65E1-4C0B-9155-C55E56CB0269}" type="pres">
      <dgm:prSet presAssocID="{40A6AA2B-5C60-40EB-A55C-083DCF0556B9}" presName="matrix" presStyleCnt="0">
        <dgm:presLayoutVars>
          <dgm:chMax val="1"/>
          <dgm:dir/>
          <dgm:resizeHandles val="exact"/>
        </dgm:presLayoutVars>
      </dgm:prSet>
      <dgm:spPr/>
    </dgm:pt>
    <dgm:pt modelId="{0AB03316-3A26-416E-A837-354B8642D6AC}" type="pres">
      <dgm:prSet presAssocID="{40A6AA2B-5C60-40EB-A55C-083DCF0556B9}" presName="diamond" presStyleLbl="bgShp" presStyleIdx="0" presStyleCnt="1"/>
      <dgm:spPr/>
    </dgm:pt>
    <dgm:pt modelId="{4C6B6829-AD1E-4408-9346-E7A9028B349F}" type="pres">
      <dgm:prSet presAssocID="{40A6AA2B-5C60-40EB-A55C-083DCF0556B9}" presName="quad1" presStyleLbl="node1" presStyleIdx="0" presStyleCnt="4" custScaleX="124718" custScaleY="117286" custLinFactNeighborX="-22918" custLinFactNeighborY="-21478">
        <dgm:presLayoutVars>
          <dgm:chMax val="0"/>
          <dgm:chPref val="0"/>
          <dgm:bulletEnabled val="1"/>
        </dgm:presLayoutVars>
      </dgm:prSet>
      <dgm:spPr/>
    </dgm:pt>
    <dgm:pt modelId="{A7F6D856-973F-4C8D-85F7-5033F6FC0208}" type="pres">
      <dgm:prSet presAssocID="{40A6AA2B-5C60-40EB-A55C-083DCF0556B9}" presName="quad2" presStyleLbl="node1" presStyleIdx="1" presStyleCnt="4" custScaleX="124720" custScaleY="117286" custLinFactNeighborX="22919" custLinFactNeighborY="-15716">
        <dgm:presLayoutVars>
          <dgm:chMax val="0"/>
          <dgm:chPref val="0"/>
          <dgm:bulletEnabled val="1"/>
        </dgm:presLayoutVars>
      </dgm:prSet>
      <dgm:spPr/>
    </dgm:pt>
    <dgm:pt modelId="{F4AF434E-94B4-44FF-AB28-F8B77C957EFF}" type="pres">
      <dgm:prSet presAssocID="{40A6AA2B-5C60-40EB-A55C-083DCF0556B9}" presName="quad3" presStyleLbl="node1" presStyleIdx="2" presStyleCnt="4" custScaleX="124718" custScaleY="118957" custLinFactNeighborX="-22918" custLinFactNeighborY="21478">
        <dgm:presLayoutVars>
          <dgm:chMax val="0"/>
          <dgm:chPref val="0"/>
          <dgm:bulletEnabled val="1"/>
        </dgm:presLayoutVars>
      </dgm:prSet>
      <dgm:spPr/>
    </dgm:pt>
    <dgm:pt modelId="{664A38DE-7C02-4961-88B7-5040B7E664BB}" type="pres">
      <dgm:prSet presAssocID="{40A6AA2B-5C60-40EB-A55C-083DCF0556B9}" presName="quad4" presStyleLbl="node1" presStyleIdx="3" presStyleCnt="4" custScaleX="124720" custScaleY="118957" custLinFactNeighborX="22919" custLinFactNeighborY="21478">
        <dgm:presLayoutVars>
          <dgm:chMax val="0"/>
          <dgm:chPref val="0"/>
          <dgm:bulletEnabled val="1"/>
        </dgm:presLayoutVars>
      </dgm:prSet>
      <dgm:spPr/>
    </dgm:pt>
  </dgm:ptLst>
  <dgm:cxnLst>
    <dgm:cxn modelId="{A8300007-7487-43B7-BDC7-7DE81B27135F}" type="presOf" srcId="{33D2020D-20EB-4435-A661-18B8CD361B7A}" destId="{A7F6D856-973F-4C8D-85F7-5033F6FC0208}" srcOrd="0" destOrd="1" presId="urn:microsoft.com/office/officeart/2005/8/layout/matrix3"/>
    <dgm:cxn modelId="{8C858D08-D5C6-41D5-B1E0-3F3C5C4E9556}" srcId="{40A6AA2B-5C60-40EB-A55C-083DCF0556B9}" destId="{C061C119-B799-4DD6-BEAE-7E3A30AC16BC}" srcOrd="1" destOrd="0" parTransId="{70C625A0-F9EB-4C9A-99A8-B1F496AFBC19}" sibTransId="{E2BE5FCD-D453-4EBD-85D3-C1A750B4766D}"/>
    <dgm:cxn modelId="{B80D950E-E15A-4D65-8FB1-E385079ADCC1}" type="presOf" srcId="{3751B4CF-13F4-4668-8F25-27721F976CA8}" destId="{664A38DE-7C02-4961-88B7-5040B7E664BB}" srcOrd="0" destOrd="0" presId="urn:microsoft.com/office/officeart/2005/8/layout/matrix3"/>
    <dgm:cxn modelId="{CA45E818-1CEB-4F6D-84D8-D932B388013D}" type="presOf" srcId="{886DEAB5-455B-49ED-BB1A-C3F5B4155B69}" destId="{4C6B6829-AD1E-4408-9346-E7A9028B349F}" srcOrd="0" destOrd="0" presId="urn:microsoft.com/office/officeart/2005/8/layout/matrix3"/>
    <dgm:cxn modelId="{1D7C7A21-CA9E-4F2F-B604-A7552229D8EC}" type="presOf" srcId="{84194A6C-0236-4399-A30D-4A85EAD7E052}" destId="{A7F6D856-973F-4C8D-85F7-5033F6FC0208}" srcOrd="0" destOrd="3" presId="urn:microsoft.com/office/officeart/2005/8/layout/matrix3"/>
    <dgm:cxn modelId="{3D6EBA28-9CF5-4A52-85A8-25F7762BD8F6}" type="presOf" srcId="{B5D2F1FB-3CBB-4E94-AF36-6D95A70F41A1}" destId="{664A38DE-7C02-4961-88B7-5040B7E664BB}" srcOrd="0" destOrd="4" presId="urn:microsoft.com/office/officeart/2005/8/layout/matrix3"/>
    <dgm:cxn modelId="{05033F2D-7A5B-457F-9139-E23B2EEF60F2}" srcId="{3751B4CF-13F4-4668-8F25-27721F976CA8}" destId="{F2BE0DE4-415B-43A6-92AD-93586B16589F}" srcOrd="2" destOrd="0" parTransId="{653BE7E4-EA78-44DE-A19B-1FCED2A2E144}" sibTransId="{01FE0F10-950A-49B7-961E-0DD9FE608D70}"/>
    <dgm:cxn modelId="{9C75393A-C31C-4115-A0E3-A29F66AF8618}" type="presOf" srcId="{DAEA401D-F6EC-4F31-827B-D18F327C6F59}" destId="{F4AF434E-94B4-44FF-AB28-F8B77C957EFF}" srcOrd="0" destOrd="0" presId="urn:microsoft.com/office/officeart/2005/8/layout/matrix3"/>
    <dgm:cxn modelId="{C2FAD63A-A55D-490A-85B6-DD8EF80C86E6}" srcId="{DAEA401D-F6EC-4F31-827B-D18F327C6F59}" destId="{C5DAE8EC-595A-4609-8C56-39974133EBC9}" srcOrd="2" destOrd="0" parTransId="{68663D02-7027-4D5F-B179-334962C2E3AE}" sibTransId="{AA7BF924-306A-41F9-A089-AB5557FA4932}"/>
    <dgm:cxn modelId="{C20F733F-90F6-43C9-86E5-B9E2DD211758}" srcId="{40A6AA2B-5C60-40EB-A55C-083DCF0556B9}" destId="{DAEA401D-F6EC-4F31-827B-D18F327C6F59}" srcOrd="2" destOrd="0" parTransId="{744E0C19-7CA7-42BC-A091-9D704651313C}" sibTransId="{85F7BB45-9B13-461A-9571-1C5B9C8796D5}"/>
    <dgm:cxn modelId="{FFBA9663-3FE9-4A7C-AA9A-96C41C5F2E9C}" type="presOf" srcId="{1F8336BC-5EE9-4BFF-A654-8529DE84EF77}" destId="{4C6B6829-AD1E-4408-9346-E7A9028B349F}" srcOrd="0" destOrd="4" presId="urn:microsoft.com/office/officeart/2005/8/layout/matrix3"/>
    <dgm:cxn modelId="{D5F13266-0B5C-4253-AD59-1A69CDF9CFCA}" srcId="{C061C119-B799-4DD6-BEAE-7E3A30AC16BC}" destId="{9D7E5139-6E8D-4019-BE4D-D751599C8A0A}" srcOrd="1" destOrd="0" parTransId="{465BA42A-8829-4DFB-A63F-9A68CBF55753}" sibTransId="{755BD299-8BB4-4D65-A7F0-CF9049B0B3D3}"/>
    <dgm:cxn modelId="{3B007966-3067-4646-BB72-38A070D49E0E}" type="presOf" srcId="{C061C119-B799-4DD6-BEAE-7E3A30AC16BC}" destId="{A7F6D856-973F-4C8D-85F7-5033F6FC0208}" srcOrd="0" destOrd="0" presId="urn:microsoft.com/office/officeart/2005/8/layout/matrix3"/>
    <dgm:cxn modelId="{A4AFE34A-DDD8-4720-B377-9D14B77E0080}" srcId="{C061C119-B799-4DD6-BEAE-7E3A30AC16BC}" destId="{33D2020D-20EB-4435-A661-18B8CD361B7A}" srcOrd="0" destOrd="0" parTransId="{93D7947D-F464-4556-97A5-A579A12E55A9}" sibTransId="{ADBEA2B7-5F76-4AD5-9F86-86CFAD1D1C50}"/>
    <dgm:cxn modelId="{63EE6A4B-79A6-4B4D-94BD-C634675C3C1B}" type="presOf" srcId="{8D976823-F492-4672-B9B6-0B80B78EEE67}" destId="{4C6B6829-AD1E-4408-9346-E7A9028B349F}" srcOrd="0" destOrd="3" presId="urn:microsoft.com/office/officeart/2005/8/layout/matrix3"/>
    <dgm:cxn modelId="{F622FA4C-343A-49AF-BAAA-BA3367109C9F}" srcId="{DAEA401D-F6EC-4F31-827B-D18F327C6F59}" destId="{B44F093F-464F-4E7D-9F28-1DA81A1B09F1}" srcOrd="3" destOrd="0" parTransId="{4DFB7ECA-C0AD-4025-991C-48771A19EE6E}" sibTransId="{4BFF6DB0-8441-48DB-BF73-CB6AD69FD2C7}"/>
    <dgm:cxn modelId="{DC326750-2ECB-4CC8-B1D5-7C7CA1045192}" srcId="{3751B4CF-13F4-4668-8F25-27721F976CA8}" destId="{B5D2F1FB-3CBB-4E94-AF36-6D95A70F41A1}" srcOrd="3" destOrd="0" parTransId="{97EA43D3-5B42-4D01-96E9-DA12DA3F8527}" sibTransId="{1582DAD2-CC51-457E-8575-5B32742806C3}"/>
    <dgm:cxn modelId="{5A36C756-6A7F-4C4C-B05E-63C5001393EB}" srcId="{C061C119-B799-4DD6-BEAE-7E3A30AC16BC}" destId="{84194A6C-0236-4399-A30D-4A85EAD7E052}" srcOrd="2" destOrd="0" parTransId="{1A95A884-6368-49E8-9284-D900307008E4}" sibTransId="{4C81A7AA-2340-442D-9315-EC6307EE67EE}"/>
    <dgm:cxn modelId="{8530597A-61ED-42AE-8036-4E1A20296010}" srcId="{886DEAB5-455B-49ED-BB1A-C3F5B4155B69}" destId="{FBB718A0-9CCB-49C6-9BAD-61A5F5141982}" srcOrd="1" destOrd="0" parTransId="{EA737CBA-76B5-4E09-8669-B408E672C530}" sibTransId="{93DEF302-35BF-4A87-984E-EAFE03F4E43A}"/>
    <dgm:cxn modelId="{59044A7D-7BA4-41DB-8C95-021AB9B6F2D0}" srcId="{3751B4CF-13F4-4668-8F25-27721F976CA8}" destId="{BEB3AC3E-D189-4930-8CA1-F34EFF5511BE}" srcOrd="1" destOrd="0" parTransId="{03588CBB-88FD-480F-9B8D-50E2E4FE8613}" sibTransId="{7BE4E1FF-51BC-463C-B223-0056722A5D6E}"/>
    <dgm:cxn modelId="{55CAEE8B-C0CE-4C13-91ED-27C0C77DE7EC}" type="presOf" srcId="{9D7E5139-6E8D-4019-BE4D-D751599C8A0A}" destId="{A7F6D856-973F-4C8D-85F7-5033F6FC0208}" srcOrd="0" destOrd="2" presId="urn:microsoft.com/office/officeart/2005/8/layout/matrix3"/>
    <dgm:cxn modelId="{41108E92-E71F-4DA6-A547-D141D38C9DC3}" srcId="{C061C119-B799-4DD6-BEAE-7E3A30AC16BC}" destId="{D07D6077-0F75-4B48-A377-352A9445B696}" srcOrd="3" destOrd="0" parTransId="{905D6093-B35D-4979-85E9-DD67D4A9F384}" sibTransId="{E95FDF4E-37AE-42D9-A278-60F56BE2B29F}"/>
    <dgm:cxn modelId="{AA4EC993-FC13-40D8-B0CA-B1BC3827B7F9}" srcId="{DAEA401D-F6EC-4F31-827B-D18F327C6F59}" destId="{9148D8E0-1CBA-4CEE-81FC-93FDD6C9D3DE}" srcOrd="0" destOrd="0" parTransId="{19F7D08A-729A-4CCF-AEB5-BBD7CEFB61B7}" sibTransId="{6D22F27E-8507-4C47-BCBC-5DA4E70D4D97}"/>
    <dgm:cxn modelId="{31744FA0-8547-4F1D-90EC-DD4372A13E38}" type="presOf" srcId="{BEB3AC3E-D189-4930-8CA1-F34EFF5511BE}" destId="{664A38DE-7C02-4961-88B7-5040B7E664BB}" srcOrd="0" destOrd="2" presId="urn:microsoft.com/office/officeart/2005/8/layout/matrix3"/>
    <dgm:cxn modelId="{D7D996A0-A6BC-4A94-9817-5A876453E64A}" type="presOf" srcId="{C5DAE8EC-595A-4609-8C56-39974133EBC9}" destId="{F4AF434E-94B4-44FF-AB28-F8B77C957EFF}" srcOrd="0" destOrd="3" presId="urn:microsoft.com/office/officeart/2005/8/layout/matrix3"/>
    <dgm:cxn modelId="{5ACCF7AF-9799-44A0-AB3C-6EA2D3CC5CA1}" type="presOf" srcId="{B44F093F-464F-4E7D-9F28-1DA81A1B09F1}" destId="{F4AF434E-94B4-44FF-AB28-F8B77C957EFF}" srcOrd="0" destOrd="4" presId="urn:microsoft.com/office/officeart/2005/8/layout/matrix3"/>
    <dgm:cxn modelId="{1BED55B4-852F-4556-8512-E92039E61536}" type="presOf" srcId="{9148D8E0-1CBA-4CEE-81FC-93FDD6C9D3DE}" destId="{F4AF434E-94B4-44FF-AB28-F8B77C957EFF}" srcOrd="0" destOrd="1" presId="urn:microsoft.com/office/officeart/2005/8/layout/matrix3"/>
    <dgm:cxn modelId="{AC23F2B5-BF9C-4CE3-B23F-1FDBE3FA9BA5}" type="presOf" srcId="{E115ECB0-F591-48B0-8E40-DA08293F0786}" destId="{F4AF434E-94B4-44FF-AB28-F8B77C957EFF}" srcOrd="0" destOrd="2" presId="urn:microsoft.com/office/officeart/2005/8/layout/matrix3"/>
    <dgm:cxn modelId="{D15911B8-4865-41CD-BAA6-BFC048075DBC}" srcId="{40A6AA2B-5C60-40EB-A55C-083DCF0556B9}" destId="{3751B4CF-13F4-4668-8F25-27721F976CA8}" srcOrd="3" destOrd="0" parTransId="{43B2FCCF-58F7-45C9-B297-AF51D7EC931F}" sibTransId="{CEF954E5-123E-4AC8-BB5D-2CAA46543300}"/>
    <dgm:cxn modelId="{908AE7BC-2334-49E6-B9EC-916490DFF01E}" type="presOf" srcId="{D07D6077-0F75-4B48-A377-352A9445B696}" destId="{A7F6D856-973F-4C8D-85F7-5033F6FC0208}" srcOrd="0" destOrd="4" presId="urn:microsoft.com/office/officeart/2005/8/layout/matrix3"/>
    <dgm:cxn modelId="{A418CCBD-D3DE-4118-8467-AE6BE319F01C}" srcId="{886DEAB5-455B-49ED-BB1A-C3F5B4155B69}" destId="{1F8336BC-5EE9-4BFF-A654-8529DE84EF77}" srcOrd="3" destOrd="0" parTransId="{03734F20-9B1A-41A0-976B-1EEE67BEA578}" sibTransId="{B150E0B6-2629-4782-9602-76B8063A2B1A}"/>
    <dgm:cxn modelId="{E88FE1BD-B5F8-4A1E-AA3E-31C22404C2BD}" type="presOf" srcId="{40A6AA2B-5C60-40EB-A55C-083DCF0556B9}" destId="{D6BECEDE-65E1-4C0B-9155-C55E56CB0269}" srcOrd="0" destOrd="0" presId="urn:microsoft.com/office/officeart/2005/8/layout/matrix3"/>
    <dgm:cxn modelId="{114EC1BE-6D55-4187-BA0D-066B917882BE}" srcId="{3751B4CF-13F4-4668-8F25-27721F976CA8}" destId="{5172AF09-5FB6-415B-875D-416176D8341F}" srcOrd="0" destOrd="0" parTransId="{3FE73F0E-18D5-4696-A1D6-59454C7865B2}" sibTransId="{3B2A74B4-2F58-4BA9-972E-D376CC7D20DC}"/>
    <dgm:cxn modelId="{5BE173C1-A3A0-4928-A649-1591633B1893}" srcId="{DAEA401D-F6EC-4F31-827B-D18F327C6F59}" destId="{E115ECB0-F591-48B0-8E40-DA08293F0786}" srcOrd="1" destOrd="0" parTransId="{6BE1D6D9-4764-4EBD-8793-F005694E4C88}" sibTransId="{89391F74-3251-4998-A397-E395E0A1FCA0}"/>
    <dgm:cxn modelId="{FB952EC3-251E-48D1-9EA6-D506A7C2D452}" srcId="{886DEAB5-455B-49ED-BB1A-C3F5B4155B69}" destId="{8D976823-F492-4672-B9B6-0B80B78EEE67}" srcOrd="2" destOrd="0" parTransId="{70D2ABE0-9473-4854-B8AB-9A2B38C1525E}" sibTransId="{C812E798-2B94-4373-A1A8-F5E33F2A2A3A}"/>
    <dgm:cxn modelId="{549DAED8-1C59-479B-9592-0A4CD983F341}" srcId="{886DEAB5-455B-49ED-BB1A-C3F5B4155B69}" destId="{AB1A2E11-44D3-4B45-9202-1C2A92F7893A}" srcOrd="0" destOrd="0" parTransId="{F7F2AA99-39C0-4C9D-A26F-A93AA8065DE2}" sibTransId="{705720ED-3D71-4733-BB0E-3AB2441957A1}"/>
    <dgm:cxn modelId="{B1F118DE-6D84-4470-8C93-303D3E439774}" srcId="{40A6AA2B-5C60-40EB-A55C-083DCF0556B9}" destId="{886DEAB5-455B-49ED-BB1A-C3F5B4155B69}" srcOrd="0" destOrd="0" parTransId="{B2586950-799E-4A79-8689-AF1A0CC49BA7}" sibTransId="{03CA95E3-7D64-467F-A394-8972FF87E2C5}"/>
    <dgm:cxn modelId="{7A699BE5-E1DB-41A7-B87F-75AADB5D6391}" type="presOf" srcId="{AB1A2E11-44D3-4B45-9202-1C2A92F7893A}" destId="{4C6B6829-AD1E-4408-9346-E7A9028B349F}" srcOrd="0" destOrd="1" presId="urn:microsoft.com/office/officeart/2005/8/layout/matrix3"/>
    <dgm:cxn modelId="{5E26D0E5-9963-4E36-B48E-20A280091E70}" type="presOf" srcId="{F2BE0DE4-415B-43A6-92AD-93586B16589F}" destId="{664A38DE-7C02-4961-88B7-5040B7E664BB}" srcOrd="0" destOrd="3" presId="urn:microsoft.com/office/officeart/2005/8/layout/matrix3"/>
    <dgm:cxn modelId="{E34EF0F9-B501-42BC-A055-558ABAA1D60A}" type="presOf" srcId="{FBB718A0-9CCB-49C6-9BAD-61A5F5141982}" destId="{4C6B6829-AD1E-4408-9346-E7A9028B349F}" srcOrd="0" destOrd="2" presId="urn:microsoft.com/office/officeart/2005/8/layout/matrix3"/>
    <dgm:cxn modelId="{4253CFFE-7E12-43B7-862B-9CBF3B13E869}" type="presOf" srcId="{5172AF09-5FB6-415B-875D-416176D8341F}" destId="{664A38DE-7C02-4961-88B7-5040B7E664BB}" srcOrd="0" destOrd="1" presId="urn:microsoft.com/office/officeart/2005/8/layout/matrix3"/>
    <dgm:cxn modelId="{B5682DFA-EF76-4DED-A81E-78FA784DE835}" type="presParOf" srcId="{D6BECEDE-65E1-4C0B-9155-C55E56CB0269}" destId="{0AB03316-3A26-416E-A837-354B8642D6AC}" srcOrd="0" destOrd="0" presId="urn:microsoft.com/office/officeart/2005/8/layout/matrix3"/>
    <dgm:cxn modelId="{EFBD043E-4FBF-4526-B6C7-52236E2D3522}" type="presParOf" srcId="{D6BECEDE-65E1-4C0B-9155-C55E56CB0269}" destId="{4C6B6829-AD1E-4408-9346-E7A9028B349F}" srcOrd="1" destOrd="0" presId="urn:microsoft.com/office/officeart/2005/8/layout/matrix3"/>
    <dgm:cxn modelId="{A44CA1F9-AE19-4EAB-9BBE-1314385CAD3E}" type="presParOf" srcId="{D6BECEDE-65E1-4C0B-9155-C55E56CB0269}" destId="{A7F6D856-973F-4C8D-85F7-5033F6FC0208}" srcOrd="2" destOrd="0" presId="urn:microsoft.com/office/officeart/2005/8/layout/matrix3"/>
    <dgm:cxn modelId="{199F0BD5-5EF9-4B4C-BD0B-7F70914E20CE}" type="presParOf" srcId="{D6BECEDE-65E1-4C0B-9155-C55E56CB0269}" destId="{F4AF434E-94B4-44FF-AB28-F8B77C957EFF}" srcOrd="3" destOrd="0" presId="urn:microsoft.com/office/officeart/2005/8/layout/matrix3"/>
    <dgm:cxn modelId="{69611F84-C556-4954-81FC-A8D40CEDD040}" type="presParOf" srcId="{D6BECEDE-65E1-4C0B-9155-C55E56CB0269}" destId="{664A38DE-7C02-4961-88B7-5040B7E664BB}"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EB31CAE-2AEF-49A2-89C6-B26B8C48165A}" type="doc">
      <dgm:prSet loTypeId="urn:microsoft.com/office/officeart/2005/8/layout/venn3" loCatId="relationship" qsTypeId="urn:microsoft.com/office/officeart/2005/8/quickstyle/3d2#3" qsCatId="3D" csTypeId="urn:microsoft.com/office/officeart/2005/8/colors/accent1_2" csCatId="accent1" phldr="1"/>
      <dgm:spPr/>
      <dgm:t>
        <a:bodyPr/>
        <a:lstStyle/>
        <a:p>
          <a:endParaRPr lang="en-GB"/>
        </a:p>
      </dgm:t>
    </dgm:pt>
    <dgm:pt modelId="{0A415BFB-200E-447F-A5E0-C0118EAB41C7}">
      <dgm:prSet custT="1"/>
      <dgm:spPr/>
      <dgm:t>
        <a:bodyPr/>
        <a:lstStyle/>
        <a:p>
          <a:pPr rtl="0"/>
          <a:r>
            <a:rPr lang="en-GB" sz="3600" i="0"/>
            <a:t>Isaiah</a:t>
          </a:r>
          <a:endParaRPr lang="en-GB" sz="3600" i="0" dirty="0"/>
        </a:p>
      </dgm:t>
    </dgm:pt>
    <dgm:pt modelId="{A4D2BE5F-13F5-4F13-A218-8B865D58323E}" type="parTrans" cxnId="{0FB8E43F-BB6C-41CE-AF7C-86C6878C3EBA}">
      <dgm:prSet/>
      <dgm:spPr/>
      <dgm:t>
        <a:bodyPr/>
        <a:lstStyle/>
        <a:p>
          <a:endParaRPr lang="en-GB"/>
        </a:p>
      </dgm:t>
    </dgm:pt>
    <dgm:pt modelId="{16411A48-CBAD-4772-AEC8-794FB1788A6C}" type="sibTrans" cxnId="{0FB8E43F-BB6C-41CE-AF7C-86C6878C3EBA}">
      <dgm:prSet/>
      <dgm:spPr/>
      <dgm:t>
        <a:bodyPr/>
        <a:lstStyle/>
        <a:p>
          <a:endParaRPr lang="en-GB"/>
        </a:p>
      </dgm:t>
    </dgm:pt>
    <dgm:pt modelId="{B0BBB946-E147-4DDD-B986-41F1D9766867}">
      <dgm:prSet custT="1"/>
      <dgm:spPr/>
      <dgm:t>
        <a:bodyPr/>
        <a:lstStyle/>
        <a:p>
          <a:pPr rtl="0"/>
          <a:r>
            <a:rPr lang="en-GB" sz="2400" i="0" dirty="0"/>
            <a:t>Both </a:t>
          </a:r>
          <a:br>
            <a:rPr lang="en-GB" sz="2400" i="0" dirty="0"/>
          </a:br>
          <a:r>
            <a:rPr lang="en-GB" sz="2400" i="0" dirty="0"/>
            <a:t>Prophesied</a:t>
          </a:r>
          <a:br>
            <a:rPr lang="en-GB" sz="2400" i="0" dirty="0"/>
          </a:br>
          <a:r>
            <a:rPr lang="en-GB" sz="2400" i="0" dirty="0"/>
            <a:t>in the land</a:t>
          </a:r>
          <a:br>
            <a:rPr lang="en-GB" sz="2400" i="0" dirty="0"/>
          </a:br>
          <a:r>
            <a:rPr lang="en-GB" sz="2400" i="0" dirty="0"/>
            <a:t>Both carry the name of</a:t>
          </a:r>
          <a:br>
            <a:rPr lang="en-GB" sz="2400" i="0" dirty="0"/>
          </a:br>
          <a:r>
            <a:rPr lang="en-GB" sz="2400" i="0" dirty="0"/>
            <a:t>Jehovah</a:t>
          </a:r>
          <a:endParaRPr lang="en-GB" sz="2700" i="1" dirty="0"/>
        </a:p>
      </dgm:t>
    </dgm:pt>
    <dgm:pt modelId="{EE01802D-6FBB-4772-83D8-E4C55D9E14B0}" type="parTrans" cxnId="{7CFF0061-AA6E-4556-A0F8-26DB2B7D5D2A}">
      <dgm:prSet/>
      <dgm:spPr/>
      <dgm:t>
        <a:bodyPr/>
        <a:lstStyle/>
        <a:p>
          <a:endParaRPr lang="en-GB"/>
        </a:p>
      </dgm:t>
    </dgm:pt>
    <dgm:pt modelId="{5F15A16D-9A59-4F65-94D2-5709360C4551}" type="sibTrans" cxnId="{7CFF0061-AA6E-4556-A0F8-26DB2B7D5D2A}">
      <dgm:prSet/>
      <dgm:spPr/>
      <dgm:t>
        <a:bodyPr/>
        <a:lstStyle/>
        <a:p>
          <a:endParaRPr lang="en-GB"/>
        </a:p>
      </dgm:t>
    </dgm:pt>
    <dgm:pt modelId="{CE2625FC-5FEA-4197-B7FF-4C1984899A16}">
      <dgm:prSet custT="1"/>
      <dgm:spPr/>
      <dgm:t>
        <a:bodyPr/>
        <a:lstStyle/>
        <a:p>
          <a:pPr rtl="0"/>
          <a:r>
            <a:rPr lang="en-GB" sz="3600" i="0" dirty="0"/>
            <a:t>Jeremiah</a:t>
          </a:r>
        </a:p>
      </dgm:t>
    </dgm:pt>
    <dgm:pt modelId="{D18C6007-CEE7-4228-97D5-A7D8580E668B}" type="sibTrans" cxnId="{0243C7BF-D007-4FB2-A579-AD17617D3D3A}">
      <dgm:prSet/>
      <dgm:spPr/>
      <dgm:t>
        <a:bodyPr/>
        <a:lstStyle/>
        <a:p>
          <a:endParaRPr lang="en-GB"/>
        </a:p>
      </dgm:t>
    </dgm:pt>
    <dgm:pt modelId="{66E8D532-7D3D-416D-8A9A-92FDE7B9D9A2}" type="parTrans" cxnId="{0243C7BF-D007-4FB2-A579-AD17617D3D3A}">
      <dgm:prSet/>
      <dgm:spPr/>
      <dgm:t>
        <a:bodyPr/>
        <a:lstStyle/>
        <a:p>
          <a:endParaRPr lang="en-GB"/>
        </a:p>
      </dgm:t>
    </dgm:pt>
    <dgm:pt modelId="{04A6D2AB-E16C-42FF-ABE7-0C071570F0C3}" type="pres">
      <dgm:prSet presAssocID="{0EB31CAE-2AEF-49A2-89C6-B26B8C48165A}" presName="Name0" presStyleCnt="0">
        <dgm:presLayoutVars>
          <dgm:dir/>
          <dgm:resizeHandles val="exact"/>
        </dgm:presLayoutVars>
      </dgm:prSet>
      <dgm:spPr/>
    </dgm:pt>
    <dgm:pt modelId="{03E03C22-93EB-40EB-AB2B-9D8B014BC3C8}" type="pres">
      <dgm:prSet presAssocID="{0A415BFB-200E-447F-A5E0-C0118EAB41C7}" presName="Name5" presStyleLbl="vennNode1" presStyleIdx="0" presStyleCnt="3">
        <dgm:presLayoutVars>
          <dgm:bulletEnabled val="1"/>
        </dgm:presLayoutVars>
      </dgm:prSet>
      <dgm:spPr/>
    </dgm:pt>
    <dgm:pt modelId="{AAE0901F-E037-4CF8-82F5-65A07B72C60B}" type="pres">
      <dgm:prSet presAssocID="{16411A48-CBAD-4772-AEC8-794FB1788A6C}" presName="space" presStyleCnt="0"/>
      <dgm:spPr/>
    </dgm:pt>
    <dgm:pt modelId="{C8F169B0-C203-48A9-A60D-0DB27DB5E588}" type="pres">
      <dgm:prSet presAssocID="{CE2625FC-5FEA-4197-B7FF-4C1984899A16}" presName="Name5" presStyleLbl="vennNode1" presStyleIdx="1" presStyleCnt="3">
        <dgm:presLayoutVars>
          <dgm:bulletEnabled val="1"/>
        </dgm:presLayoutVars>
      </dgm:prSet>
      <dgm:spPr/>
    </dgm:pt>
    <dgm:pt modelId="{7BF8B201-302B-4817-9603-DDF2B58E4CA2}" type="pres">
      <dgm:prSet presAssocID="{D18C6007-CEE7-4228-97D5-A7D8580E668B}" presName="space" presStyleCnt="0"/>
      <dgm:spPr/>
    </dgm:pt>
    <dgm:pt modelId="{430DB4E3-0DBF-4202-8AA2-4DFE69F2DBE6}" type="pres">
      <dgm:prSet presAssocID="{B0BBB946-E147-4DDD-B986-41F1D9766867}" presName="Name5" presStyleLbl="vennNode1" presStyleIdx="2" presStyleCnt="3">
        <dgm:presLayoutVars>
          <dgm:bulletEnabled val="1"/>
        </dgm:presLayoutVars>
      </dgm:prSet>
      <dgm:spPr/>
    </dgm:pt>
  </dgm:ptLst>
  <dgm:cxnLst>
    <dgm:cxn modelId="{D3FF9A1E-2437-461D-B9B3-E38FBDE3B02A}" type="presOf" srcId="{B0BBB946-E147-4DDD-B986-41F1D9766867}" destId="{430DB4E3-0DBF-4202-8AA2-4DFE69F2DBE6}" srcOrd="0" destOrd="0" presId="urn:microsoft.com/office/officeart/2005/8/layout/venn3"/>
    <dgm:cxn modelId="{0FB8E43F-BB6C-41CE-AF7C-86C6878C3EBA}" srcId="{0EB31CAE-2AEF-49A2-89C6-B26B8C48165A}" destId="{0A415BFB-200E-447F-A5E0-C0118EAB41C7}" srcOrd="0" destOrd="0" parTransId="{A4D2BE5F-13F5-4F13-A218-8B865D58323E}" sibTransId="{16411A48-CBAD-4772-AEC8-794FB1788A6C}"/>
    <dgm:cxn modelId="{7CFF0061-AA6E-4556-A0F8-26DB2B7D5D2A}" srcId="{0EB31CAE-2AEF-49A2-89C6-B26B8C48165A}" destId="{B0BBB946-E147-4DDD-B986-41F1D9766867}" srcOrd="2" destOrd="0" parTransId="{EE01802D-6FBB-4772-83D8-E4C55D9E14B0}" sibTransId="{5F15A16D-9A59-4F65-94D2-5709360C4551}"/>
    <dgm:cxn modelId="{E544FA50-022B-4DD8-9FCB-8FD3232CA7F7}" type="presOf" srcId="{0EB31CAE-2AEF-49A2-89C6-B26B8C48165A}" destId="{04A6D2AB-E16C-42FF-ABE7-0C071570F0C3}" srcOrd="0" destOrd="0" presId="urn:microsoft.com/office/officeart/2005/8/layout/venn3"/>
    <dgm:cxn modelId="{D516A18D-36F5-4A68-9C00-37EF85D3ECAE}" type="presOf" srcId="{CE2625FC-5FEA-4197-B7FF-4C1984899A16}" destId="{C8F169B0-C203-48A9-A60D-0DB27DB5E588}" srcOrd="0" destOrd="0" presId="urn:microsoft.com/office/officeart/2005/8/layout/venn3"/>
    <dgm:cxn modelId="{0243C7BF-D007-4FB2-A579-AD17617D3D3A}" srcId="{0EB31CAE-2AEF-49A2-89C6-B26B8C48165A}" destId="{CE2625FC-5FEA-4197-B7FF-4C1984899A16}" srcOrd="1" destOrd="0" parTransId="{66E8D532-7D3D-416D-8A9A-92FDE7B9D9A2}" sibTransId="{D18C6007-CEE7-4228-97D5-A7D8580E668B}"/>
    <dgm:cxn modelId="{90EFB3EE-1149-4F7D-87B7-23CF300906FF}" type="presOf" srcId="{0A415BFB-200E-447F-A5E0-C0118EAB41C7}" destId="{03E03C22-93EB-40EB-AB2B-9D8B014BC3C8}" srcOrd="0" destOrd="0" presId="urn:microsoft.com/office/officeart/2005/8/layout/venn3"/>
    <dgm:cxn modelId="{4A14A135-C6A7-4B6E-AC54-5769E79A830E}" type="presParOf" srcId="{04A6D2AB-E16C-42FF-ABE7-0C071570F0C3}" destId="{03E03C22-93EB-40EB-AB2B-9D8B014BC3C8}" srcOrd="0" destOrd="0" presId="urn:microsoft.com/office/officeart/2005/8/layout/venn3"/>
    <dgm:cxn modelId="{FA001301-0C9E-48A3-93A8-68F40D688CF7}" type="presParOf" srcId="{04A6D2AB-E16C-42FF-ABE7-0C071570F0C3}" destId="{AAE0901F-E037-4CF8-82F5-65A07B72C60B}" srcOrd="1" destOrd="0" presId="urn:microsoft.com/office/officeart/2005/8/layout/venn3"/>
    <dgm:cxn modelId="{48301FB7-4B48-45FF-B8BC-34A3C3CDFEDD}" type="presParOf" srcId="{04A6D2AB-E16C-42FF-ABE7-0C071570F0C3}" destId="{C8F169B0-C203-48A9-A60D-0DB27DB5E588}" srcOrd="2" destOrd="0" presId="urn:microsoft.com/office/officeart/2005/8/layout/venn3"/>
    <dgm:cxn modelId="{488EC4A4-7647-42FC-9706-266BCAD730DD}" type="presParOf" srcId="{04A6D2AB-E16C-42FF-ABE7-0C071570F0C3}" destId="{7BF8B201-302B-4817-9603-DDF2B58E4CA2}" srcOrd="3" destOrd="0" presId="urn:microsoft.com/office/officeart/2005/8/layout/venn3"/>
    <dgm:cxn modelId="{A82F9E6D-CCF0-4293-8534-69412B3FB67C}" type="presParOf" srcId="{04A6D2AB-E16C-42FF-ABE7-0C071570F0C3}" destId="{430DB4E3-0DBF-4202-8AA2-4DFE69F2DBE6}"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EB31CAE-2AEF-49A2-89C6-B26B8C48165A}" type="doc">
      <dgm:prSet loTypeId="urn:microsoft.com/office/officeart/2005/8/layout/venn3" loCatId="relationship" qsTypeId="urn:microsoft.com/office/officeart/2005/8/quickstyle/3d2#4" qsCatId="3D" csTypeId="urn:microsoft.com/office/officeart/2005/8/colors/accent1_2" csCatId="accent1" phldr="1"/>
      <dgm:spPr/>
      <dgm:t>
        <a:bodyPr/>
        <a:lstStyle/>
        <a:p>
          <a:endParaRPr lang="en-GB"/>
        </a:p>
      </dgm:t>
    </dgm:pt>
    <dgm:pt modelId="{0A415BFB-200E-447F-A5E0-C0118EAB41C7}">
      <dgm:prSet custT="1"/>
      <dgm:spPr/>
      <dgm:t>
        <a:bodyPr/>
        <a:lstStyle/>
        <a:p>
          <a:pPr rtl="0"/>
          <a:r>
            <a:rPr lang="en-GB" sz="3600" i="0"/>
            <a:t>Daniel</a:t>
          </a:r>
          <a:endParaRPr lang="en-GB" sz="3600" i="0" dirty="0"/>
        </a:p>
      </dgm:t>
    </dgm:pt>
    <dgm:pt modelId="{A4D2BE5F-13F5-4F13-A218-8B865D58323E}" type="parTrans" cxnId="{0FB8E43F-BB6C-41CE-AF7C-86C6878C3EBA}">
      <dgm:prSet/>
      <dgm:spPr/>
      <dgm:t>
        <a:bodyPr/>
        <a:lstStyle/>
        <a:p>
          <a:endParaRPr lang="en-GB"/>
        </a:p>
      </dgm:t>
    </dgm:pt>
    <dgm:pt modelId="{16411A48-CBAD-4772-AEC8-794FB1788A6C}" type="sibTrans" cxnId="{0FB8E43F-BB6C-41CE-AF7C-86C6878C3EBA}">
      <dgm:prSet/>
      <dgm:spPr/>
      <dgm:t>
        <a:bodyPr/>
        <a:lstStyle/>
        <a:p>
          <a:endParaRPr lang="en-GB"/>
        </a:p>
      </dgm:t>
    </dgm:pt>
    <dgm:pt modelId="{B0BBB946-E147-4DDD-B986-41F1D9766867}">
      <dgm:prSet custT="1"/>
      <dgm:spPr/>
      <dgm:t>
        <a:bodyPr/>
        <a:lstStyle/>
        <a:p>
          <a:pPr rtl="0"/>
          <a:r>
            <a:rPr lang="en-GB" sz="2400" i="0" dirty="0"/>
            <a:t>Both </a:t>
          </a:r>
          <a:br>
            <a:rPr lang="en-GB" sz="2400" i="0" dirty="0"/>
          </a:br>
          <a:r>
            <a:rPr lang="en-GB" sz="2400" i="0" dirty="0"/>
            <a:t>Prophesied</a:t>
          </a:r>
          <a:br>
            <a:rPr lang="en-GB" sz="2400" i="0" dirty="0"/>
          </a:br>
          <a:r>
            <a:rPr lang="en-GB" sz="2400" i="0" dirty="0"/>
            <a:t>in captivity</a:t>
          </a:r>
          <a:br>
            <a:rPr lang="en-GB" sz="2400" i="0" dirty="0"/>
          </a:br>
          <a:r>
            <a:rPr lang="en-GB" sz="2400" i="0" dirty="0"/>
            <a:t>Both carry the name of</a:t>
          </a:r>
          <a:br>
            <a:rPr lang="en-GB" sz="2400" i="0" dirty="0"/>
          </a:br>
          <a:r>
            <a:rPr lang="en-GB" sz="2400" i="0" dirty="0" err="1"/>
            <a:t>Elohim</a:t>
          </a:r>
          <a:endParaRPr lang="en-GB" sz="2700" i="1" dirty="0"/>
        </a:p>
      </dgm:t>
    </dgm:pt>
    <dgm:pt modelId="{EE01802D-6FBB-4772-83D8-E4C55D9E14B0}" type="parTrans" cxnId="{7CFF0061-AA6E-4556-A0F8-26DB2B7D5D2A}">
      <dgm:prSet/>
      <dgm:spPr/>
      <dgm:t>
        <a:bodyPr/>
        <a:lstStyle/>
        <a:p>
          <a:endParaRPr lang="en-GB"/>
        </a:p>
      </dgm:t>
    </dgm:pt>
    <dgm:pt modelId="{5F15A16D-9A59-4F65-94D2-5709360C4551}" type="sibTrans" cxnId="{7CFF0061-AA6E-4556-A0F8-26DB2B7D5D2A}">
      <dgm:prSet/>
      <dgm:spPr/>
      <dgm:t>
        <a:bodyPr/>
        <a:lstStyle/>
        <a:p>
          <a:endParaRPr lang="en-GB"/>
        </a:p>
      </dgm:t>
    </dgm:pt>
    <dgm:pt modelId="{CE2625FC-5FEA-4197-B7FF-4C1984899A16}">
      <dgm:prSet custT="1"/>
      <dgm:spPr/>
      <dgm:t>
        <a:bodyPr/>
        <a:lstStyle/>
        <a:p>
          <a:pPr rtl="0"/>
          <a:r>
            <a:rPr lang="en-GB" sz="3600" i="0" dirty="0"/>
            <a:t>Ezekiel</a:t>
          </a:r>
        </a:p>
      </dgm:t>
    </dgm:pt>
    <dgm:pt modelId="{D18C6007-CEE7-4228-97D5-A7D8580E668B}" type="sibTrans" cxnId="{0243C7BF-D007-4FB2-A579-AD17617D3D3A}">
      <dgm:prSet/>
      <dgm:spPr/>
      <dgm:t>
        <a:bodyPr/>
        <a:lstStyle/>
        <a:p>
          <a:endParaRPr lang="en-GB"/>
        </a:p>
      </dgm:t>
    </dgm:pt>
    <dgm:pt modelId="{66E8D532-7D3D-416D-8A9A-92FDE7B9D9A2}" type="parTrans" cxnId="{0243C7BF-D007-4FB2-A579-AD17617D3D3A}">
      <dgm:prSet/>
      <dgm:spPr/>
      <dgm:t>
        <a:bodyPr/>
        <a:lstStyle/>
        <a:p>
          <a:endParaRPr lang="en-GB"/>
        </a:p>
      </dgm:t>
    </dgm:pt>
    <dgm:pt modelId="{04A6D2AB-E16C-42FF-ABE7-0C071570F0C3}" type="pres">
      <dgm:prSet presAssocID="{0EB31CAE-2AEF-49A2-89C6-B26B8C48165A}" presName="Name0" presStyleCnt="0">
        <dgm:presLayoutVars>
          <dgm:dir/>
          <dgm:resizeHandles val="exact"/>
        </dgm:presLayoutVars>
      </dgm:prSet>
      <dgm:spPr/>
    </dgm:pt>
    <dgm:pt modelId="{03E03C22-93EB-40EB-AB2B-9D8B014BC3C8}" type="pres">
      <dgm:prSet presAssocID="{0A415BFB-200E-447F-A5E0-C0118EAB41C7}" presName="Name5" presStyleLbl="vennNode1" presStyleIdx="0" presStyleCnt="3">
        <dgm:presLayoutVars>
          <dgm:bulletEnabled val="1"/>
        </dgm:presLayoutVars>
      </dgm:prSet>
      <dgm:spPr/>
    </dgm:pt>
    <dgm:pt modelId="{AAE0901F-E037-4CF8-82F5-65A07B72C60B}" type="pres">
      <dgm:prSet presAssocID="{16411A48-CBAD-4772-AEC8-794FB1788A6C}" presName="space" presStyleCnt="0"/>
      <dgm:spPr/>
    </dgm:pt>
    <dgm:pt modelId="{C8F169B0-C203-48A9-A60D-0DB27DB5E588}" type="pres">
      <dgm:prSet presAssocID="{CE2625FC-5FEA-4197-B7FF-4C1984899A16}" presName="Name5" presStyleLbl="vennNode1" presStyleIdx="1" presStyleCnt="3">
        <dgm:presLayoutVars>
          <dgm:bulletEnabled val="1"/>
        </dgm:presLayoutVars>
      </dgm:prSet>
      <dgm:spPr/>
    </dgm:pt>
    <dgm:pt modelId="{7BF8B201-302B-4817-9603-DDF2B58E4CA2}" type="pres">
      <dgm:prSet presAssocID="{D18C6007-CEE7-4228-97D5-A7D8580E668B}" presName="space" presStyleCnt="0"/>
      <dgm:spPr/>
    </dgm:pt>
    <dgm:pt modelId="{430DB4E3-0DBF-4202-8AA2-4DFE69F2DBE6}" type="pres">
      <dgm:prSet presAssocID="{B0BBB946-E147-4DDD-B986-41F1D9766867}" presName="Name5" presStyleLbl="vennNode1" presStyleIdx="2" presStyleCnt="3">
        <dgm:presLayoutVars>
          <dgm:bulletEnabled val="1"/>
        </dgm:presLayoutVars>
      </dgm:prSet>
      <dgm:spPr/>
    </dgm:pt>
  </dgm:ptLst>
  <dgm:cxnLst>
    <dgm:cxn modelId="{0FB8E43F-BB6C-41CE-AF7C-86C6878C3EBA}" srcId="{0EB31CAE-2AEF-49A2-89C6-B26B8C48165A}" destId="{0A415BFB-200E-447F-A5E0-C0118EAB41C7}" srcOrd="0" destOrd="0" parTransId="{A4D2BE5F-13F5-4F13-A218-8B865D58323E}" sibTransId="{16411A48-CBAD-4772-AEC8-794FB1788A6C}"/>
    <dgm:cxn modelId="{5E46C35D-47E8-4E2D-9128-8ACBF5253ED6}" type="presOf" srcId="{CE2625FC-5FEA-4197-B7FF-4C1984899A16}" destId="{C8F169B0-C203-48A9-A60D-0DB27DB5E588}" srcOrd="0" destOrd="0" presId="urn:microsoft.com/office/officeart/2005/8/layout/venn3"/>
    <dgm:cxn modelId="{7CFF0061-AA6E-4556-A0F8-26DB2B7D5D2A}" srcId="{0EB31CAE-2AEF-49A2-89C6-B26B8C48165A}" destId="{B0BBB946-E147-4DDD-B986-41F1D9766867}" srcOrd="2" destOrd="0" parTransId="{EE01802D-6FBB-4772-83D8-E4C55D9E14B0}" sibTransId="{5F15A16D-9A59-4F65-94D2-5709360C4551}"/>
    <dgm:cxn modelId="{47083F76-E713-4E48-9674-895F449B66D4}" type="presOf" srcId="{0A415BFB-200E-447F-A5E0-C0118EAB41C7}" destId="{03E03C22-93EB-40EB-AB2B-9D8B014BC3C8}" srcOrd="0" destOrd="0" presId="urn:microsoft.com/office/officeart/2005/8/layout/venn3"/>
    <dgm:cxn modelId="{F46516B5-30E0-4D55-A9DA-1A8C7C887BA9}" type="presOf" srcId="{B0BBB946-E147-4DDD-B986-41F1D9766867}" destId="{430DB4E3-0DBF-4202-8AA2-4DFE69F2DBE6}" srcOrd="0" destOrd="0" presId="urn:microsoft.com/office/officeart/2005/8/layout/venn3"/>
    <dgm:cxn modelId="{0243C7BF-D007-4FB2-A579-AD17617D3D3A}" srcId="{0EB31CAE-2AEF-49A2-89C6-B26B8C48165A}" destId="{CE2625FC-5FEA-4197-B7FF-4C1984899A16}" srcOrd="1" destOrd="0" parTransId="{66E8D532-7D3D-416D-8A9A-92FDE7B9D9A2}" sibTransId="{D18C6007-CEE7-4228-97D5-A7D8580E668B}"/>
    <dgm:cxn modelId="{5D371DE2-9ADE-4C47-A30C-5167AE00B649}" type="presOf" srcId="{0EB31CAE-2AEF-49A2-89C6-B26B8C48165A}" destId="{04A6D2AB-E16C-42FF-ABE7-0C071570F0C3}" srcOrd="0" destOrd="0" presId="urn:microsoft.com/office/officeart/2005/8/layout/venn3"/>
    <dgm:cxn modelId="{509F58BC-5E7B-4F32-9CFD-363E676C02B0}" type="presParOf" srcId="{04A6D2AB-E16C-42FF-ABE7-0C071570F0C3}" destId="{03E03C22-93EB-40EB-AB2B-9D8B014BC3C8}" srcOrd="0" destOrd="0" presId="urn:microsoft.com/office/officeart/2005/8/layout/venn3"/>
    <dgm:cxn modelId="{2E3C6703-E5D1-4C87-97C7-EC3267AEBC84}" type="presParOf" srcId="{04A6D2AB-E16C-42FF-ABE7-0C071570F0C3}" destId="{AAE0901F-E037-4CF8-82F5-65A07B72C60B}" srcOrd="1" destOrd="0" presId="urn:microsoft.com/office/officeart/2005/8/layout/venn3"/>
    <dgm:cxn modelId="{BF4C1298-361E-49FD-90A8-1A8F495B5743}" type="presParOf" srcId="{04A6D2AB-E16C-42FF-ABE7-0C071570F0C3}" destId="{C8F169B0-C203-48A9-A60D-0DB27DB5E588}" srcOrd="2" destOrd="0" presId="urn:microsoft.com/office/officeart/2005/8/layout/venn3"/>
    <dgm:cxn modelId="{30D39EF4-4776-44CC-A89C-A9362BC9A6F0}" type="presParOf" srcId="{04A6D2AB-E16C-42FF-ABE7-0C071570F0C3}" destId="{7BF8B201-302B-4817-9603-DDF2B58E4CA2}" srcOrd="3" destOrd="0" presId="urn:microsoft.com/office/officeart/2005/8/layout/venn3"/>
    <dgm:cxn modelId="{72A656DD-37DA-4079-8531-AB0D6968ACF3}" type="presParOf" srcId="{04A6D2AB-E16C-42FF-ABE7-0C071570F0C3}" destId="{430DB4E3-0DBF-4202-8AA2-4DFE69F2DBE6}"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260B7FC-BE8F-408A-B1ED-0F99DEF1D578}"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EB498D1D-281F-4B41-849C-189754E5CA00}">
      <dgm:prSet custT="1"/>
      <dgm:spPr/>
      <dgm:t>
        <a:bodyPr/>
        <a:lstStyle/>
        <a:p>
          <a:pPr algn="ctr" rtl="0"/>
          <a:r>
            <a:rPr lang="en-GB" sz="4800" dirty="0"/>
            <a:t>ISAIAH THE PRINCE SEES</a:t>
          </a:r>
        </a:p>
      </dgm:t>
    </dgm:pt>
    <dgm:pt modelId="{3E50DDB7-326D-4179-8DD7-C4E0C800C22E}" type="parTrans" cxnId="{FA612C52-B525-44C1-9F64-918F078ABFCF}">
      <dgm:prSet/>
      <dgm:spPr/>
      <dgm:t>
        <a:bodyPr/>
        <a:lstStyle/>
        <a:p>
          <a:endParaRPr lang="en-GB"/>
        </a:p>
      </dgm:t>
    </dgm:pt>
    <dgm:pt modelId="{7D3A3745-F1BA-4F0A-A20B-BF9165EAA1D5}" type="sibTrans" cxnId="{FA612C52-B525-44C1-9F64-918F078ABFCF}">
      <dgm:prSet/>
      <dgm:spPr/>
      <dgm:t>
        <a:bodyPr/>
        <a:lstStyle/>
        <a:p>
          <a:endParaRPr lang="en-GB"/>
        </a:p>
      </dgm:t>
    </dgm:pt>
    <dgm:pt modelId="{B5828D93-F847-4A05-8F56-1A4B331451BC}">
      <dgm:prSet custT="1"/>
      <dgm:spPr/>
      <dgm:t>
        <a:bodyPr/>
        <a:lstStyle/>
        <a:p>
          <a:pPr algn="ctr" rtl="0"/>
          <a:r>
            <a:rPr lang="en-GB" sz="6600" dirty="0"/>
            <a:t>THE GREATNESS OF GOD</a:t>
          </a:r>
        </a:p>
      </dgm:t>
    </dgm:pt>
    <dgm:pt modelId="{7C133124-3F8C-49E2-AEE9-FA7F307E7BD4}" type="parTrans" cxnId="{D184DEE7-0181-4E0F-BFA1-18F03170CD07}">
      <dgm:prSet/>
      <dgm:spPr/>
      <dgm:t>
        <a:bodyPr/>
        <a:lstStyle/>
        <a:p>
          <a:endParaRPr lang="en-GB"/>
        </a:p>
      </dgm:t>
    </dgm:pt>
    <dgm:pt modelId="{85312459-CFC5-4441-B0E1-4D8CADB6F69D}" type="sibTrans" cxnId="{D184DEE7-0181-4E0F-BFA1-18F03170CD07}">
      <dgm:prSet/>
      <dgm:spPr/>
      <dgm:t>
        <a:bodyPr/>
        <a:lstStyle/>
        <a:p>
          <a:endParaRPr lang="en-GB"/>
        </a:p>
      </dgm:t>
    </dgm:pt>
    <dgm:pt modelId="{19FC0153-B3F7-42F2-8042-3FE68B17F121}" type="pres">
      <dgm:prSet presAssocID="{0260B7FC-BE8F-408A-B1ED-0F99DEF1D578}" presName="linear" presStyleCnt="0">
        <dgm:presLayoutVars>
          <dgm:animLvl val="lvl"/>
          <dgm:resizeHandles val="exact"/>
        </dgm:presLayoutVars>
      </dgm:prSet>
      <dgm:spPr/>
    </dgm:pt>
    <dgm:pt modelId="{8E49B320-C4DA-405F-9304-A108A22A9DC1}" type="pres">
      <dgm:prSet presAssocID="{EB498D1D-281F-4B41-849C-189754E5CA00}" presName="parentText" presStyleLbl="node1" presStyleIdx="0" presStyleCnt="2" custScaleY="81987">
        <dgm:presLayoutVars>
          <dgm:chMax val="0"/>
          <dgm:bulletEnabled val="1"/>
        </dgm:presLayoutVars>
      </dgm:prSet>
      <dgm:spPr/>
    </dgm:pt>
    <dgm:pt modelId="{386F7D3A-A09B-47E8-BDBD-31EC18E723E2}" type="pres">
      <dgm:prSet presAssocID="{7D3A3745-F1BA-4F0A-A20B-BF9165EAA1D5}" presName="spacer" presStyleCnt="0"/>
      <dgm:spPr/>
    </dgm:pt>
    <dgm:pt modelId="{6D666B8D-06C0-4027-917E-297EE4BC33ED}" type="pres">
      <dgm:prSet presAssocID="{B5828D93-F847-4A05-8F56-1A4B331451BC}" presName="parentText" presStyleLbl="node1" presStyleIdx="1" presStyleCnt="2">
        <dgm:presLayoutVars>
          <dgm:chMax val="0"/>
          <dgm:bulletEnabled val="1"/>
        </dgm:presLayoutVars>
      </dgm:prSet>
      <dgm:spPr/>
    </dgm:pt>
  </dgm:ptLst>
  <dgm:cxnLst>
    <dgm:cxn modelId="{261B994D-EF50-4D95-A1B4-06C726436BB4}" type="presOf" srcId="{EB498D1D-281F-4B41-849C-189754E5CA00}" destId="{8E49B320-C4DA-405F-9304-A108A22A9DC1}" srcOrd="0" destOrd="0" presId="urn:microsoft.com/office/officeart/2005/8/layout/vList2"/>
    <dgm:cxn modelId="{FA612C52-B525-44C1-9F64-918F078ABFCF}" srcId="{0260B7FC-BE8F-408A-B1ED-0F99DEF1D578}" destId="{EB498D1D-281F-4B41-849C-189754E5CA00}" srcOrd="0" destOrd="0" parTransId="{3E50DDB7-326D-4179-8DD7-C4E0C800C22E}" sibTransId="{7D3A3745-F1BA-4F0A-A20B-BF9165EAA1D5}"/>
    <dgm:cxn modelId="{CE86B88B-0DBE-4D3D-BF27-AA4C89574CC6}" type="presOf" srcId="{0260B7FC-BE8F-408A-B1ED-0F99DEF1D578}" destId="{19FC0153-B3F7-42F2-8042-3FE68B17F121}" srcOrd="0" destOrd="0" presId="urn:microsoft.com/office/officeart/2005/8/layout/vList2"/>
    <dgm:cxn modelId="{C9BF6C92-9A27-4EED-BDB3-E557A332C4E2}" type="presOf" srcId="{B5828D93-F847-4A05-8F56-1A4B331451BC}" destId="{6D666B8D-06C0-4027-917E-297EE4BC33ED}" srcOrd="0" destOrd="0" presId="urn:microsoft.com/office/officeart/2005/8/layout/vList2"/>
    <dgm:cxn modelId="{D184DEE7-0181-4E0F-BFA1-18F03170CD07}" srcId="{0260B7FC-BE8F-408A-B1ED-0F99DEF1D578}" destId="{B5828D93-F847-4A05-8F56-1A4B331451BC}" srcOrd="1" destOrd="0" parTransId="{7C133124-3F8C-49E2-AEE9-FA7F307E7BD4}" sibTransId="{85312459-CFC5-4441-B0E1-4D8CADB6F69D}"/>
    <dgm:cxn modelId="{87CA55F0-C4F6-4C65-93C5-60590AABDC41}" type="presParOf" srcId="{19FC0153-B3F7-42F2-8042-3FE68B17F121}" destId="{8E49B320-C4DA-405F-9304-A108A22A9DC1}" srcOrd="0" destOrd="0" presId="urn:microsoft.com/office/officeart/2005/8/layout/vList2"/>
    <dgm:cxn modelId="{7ECBEC02-BF54-4707-88BC-3D19064282B1}" type="presParOf" srcId="{19FC0153-B3F7-42F2-8042-3FE68B17F121}" destId="{386F7D3A-A09B-47E8-BDBD-31EC18E723E2}" srcOrd="1" destOrd="0" presId="urn:microsoft.com/office/officeart/2005/8/layout/vList2"/>
    <dgm:cxn modelId="{5A5444F6-148C-406C-B040-CD669C8425AC}" type="presParOf" srcId="{19FC0153-B3F7-42F2-8042-3FE68B17F121}" destId="{6D666B8D-06C0-4027-917E-297EE4BC33E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260B7FC-BE8F-408A-B1ED-0F99DEF1D578}"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EB498D1D-281F-4B41-849C-189754E5CA00}">
      <dgm:prSet custT="1"/>
      <dgm:spPr/>
      <dgm:t>
        <a:bodyPr/>
        <a:lstStyle/>
        <a:p>
          <a:pPr algn="ctr" rtl="0"/>
          <a:r>
            <a:rPr lang="en-GB" sz="4800" dirty="0"/>
            <a:t>JEREMIAH THE PRIEST SEES</a:t>
          </a:r>
        </a:p>
      </dgm:t>
    </dgm:pt>
    <dgm:pt modelId="{3E50DDB7-326D-4179-8DD7-C4E0C800C22E}" type="parTrans" cxnId="{FA612C52-B525-44C1-9F64-918F078ABFCF}">
      <dgm:prSet/>
      <dgm:spPr/>
      <dgm:t>
        <a:bodyPr/>
        <a:lstStyle/>
        <a:p>
          <a:endParaRPr lang="en-GB"/>
        </a:p>
      </dgm:t>
    </dgm:pt>
    <dgm:pt modelId="{7D3A3745-F1BA-4F0A-A20B-BF9165EAA1D5}" type="sibTrans" cxnId="{FA612C52-B525-44C1-9F64-918F078ABFCF}">
      <dgm:prSet/>
      <dgm:spPr/>
      <dgm:t>
        <a:bodyPr/>
        <a:lstStyle/>
        <a:p>
          <a:endParaRPr lang="en-GB"/>
        </a:p>
      </dgm:t>
    </dgm:pt>
    <dgm:pt modelId="{B5828D93-F847-4A05-8F56-1A4B331451BC}">
      <dgm:prSet custT="1"/>
      <dgm:spPr/>
      <dgm:t>
        <a:bodyPr/>
        <a:lstStyle/>
        <a:p>
          <a:pPr algn="ctr" rtl="0"/>
          <a:r>
            <a:rPr lang="en-GB" sz="6600" dirty="0"/>
            <a:t>THE GOODNESS OF GOD</a:t>
          </a:r>
        </a:p>
      </dgm:t>
    </dgm:pt>
    <dgm:pt modelId="{7C133124-3F8C-49E2-AEE9-FA7F307E7BD4}" type="parTrans" cxnId="{D184DEE7-0181-4E0F-BFA1-18F03170CD07}">
      <dgm:prSet/>
      <dgm:spPr/>
      <dgm:t>
        <a:bodyPr/>
        <a:lstStyle/>
        <a:p>
          <a:endParaRPr lang="en-GB"/>
        </a:p>
      </dgm:t>
    </dgm:pt>
    <dgm:pt modelId="{85312459-CFC5-4441-B0E1-4D8CADB6F69D}" type="sibTrans" cxnId="{D184DEE7-0181-4E0F-BFA1-18F03170CD07}">
      <dgm:prSet/>
      <dgm:spPr/>
      <dgm:t>
        <a:bodyPr/>
        <a:lstStyle/>
        <a:p>
          <a:endParaRPr lang="en-GB"/>
        </a:p>
      </dgm:t>
    </dgm:pt>
    <dgm:pt modelId="{19FC0153-B3F7-42F2-8042-3FE68B17F121}" type="pres">
      <dgm:prSet presAssocID="{0260B7FC-BE8F-408A-B1ED-0F99DEF1D578}" presName="linear" presStyleCnt="0">
        <dgm:presLayoutVars>
          <dgm:animLvl val="lvl"/>
          <dgm:resizeHandles val="exact"/>
        </dgm:presLayoutVars>
      </dgm:prSet>
      <dgm:spPr/>
    </dgm:pt>
    <dgm:pt modelId="{8E49B320-C4DA-405F-9304-A108A22A9DC1}" type="pres">
      <dgm:prSet presAssocID="{EB498D1D-281F-4B41-849C-189754E5CA00}" presName="parentText" presStyleLbl="node1" presStyleIdx="0" presStyleCnt="2" custScaleY="81685">
        <dgm:presLayoutVars>
          <dgm:chMax val="0"/>
          <dgm:bulletEnabled val="1"/>
        </dgm:presLayoutVars>
      </dgm:prSet>
      <dgm:spPr/>
    </dgm:pt>
    <dgm:pt modelId="{386F7D3A-A09B-47E8-BDBD-31EC18E723E2}" type="pres">
      <dgm:prSet presAssocID="{7D3A3745-F1BA-4F0A-A20B-BF9165EAA1D5}" presName="spacer" presStyleCnt="0"/>
      <dgm:spPr/>
    </dgm:pt>
    <dgm:pt modelId="{6D666B8D-06C0-4027-917E-297EE4BC33ED}" type="pres">
      <dgm:prSet presAssocID="{B5828D93-F847-4A05-8F56-1A4B331451BC}" presName="parentText" presStyleLbl="node1" presStyleIdx="1" presStyleCnt="2">
        <dgm:presLayoutVars>
          <dgm:chMax val="0"/>
          <dgm:bulletEnabled val="1"/>
        </dgm:presLayoutVars>
      </dgm:prSet>
      <dgm:spPr/>
    </dgm:pt>
  </dgm:ptLst>
  <dgm:cxnLst>
    <dgm:cxn modelId="{FA612C52-B525-44C1-9F64-918F078ABFCF}" srcId="{0260B7FC-BE8F-408A-B1ED-0F99DEF1D578}" destId="{EB498D1D-281F-4B41-849C-189754E5CA00}" srcOrd="0" destOrd="0" parTransId="{3E50DDB7-326D-4179-8DD7-C4E0C800C22E}" sibTransId="{7D3A3745-F1BA-4F0A-A20B-BF9165EAA1D5}"/>
    <dgm:cxn modelId="{205D58C9-F96E-47E1-AC2B-C500B7E7F59F}" type="presOf" srcId="{B5828D93-F847-4A05-8F56-1A4B331451BC}" destId="{6D666B8D-06C0-4027-917E-297EE4BC33ED}" srcOrd="0" destOrd="0" presId="urn:microsoft.com/office/officeart/2005/8/layout/vList2"/>
    <dgm:cxn modelId="{5D47ABC9-D99F-420C-A49D-8C7FA91E959C}" type="presOf" srcId="{EB498D1D-281F-4B41-849C-189754E5CA00}" destId="{8E49B320-C4DA-405F-9304-A108A22A9DC1}" srcOrd="0" destOrd="0" presId="urn:microsoft.com/office/officeart/2005/8/layout/vList2"/>
    <dgm:cxn modelId="{4D3626D3-804B-461B-80BA-653592154369}" type="presOf" srcId="{0260B7FC-BE8F-408A-B1ED-0F99DEF1D578}" destId="{19FC0153-B3F7-42F2-8042-3FE68B17F121}" srcOrd="0" destOrd="0" presId="urn:microsoft.com/office/officeart/2005/8/layout/vList2"/>
    <dgm:cxn modelId="{D184DEE7-0181-4E0F-BFA1-18F03170CD07}" srcId="{0260B7FC-BE8F-408A-B1ED-0F99DEF1D578}" destId="{B5828D93-F847-4A05-8F56-1A4B331451BC}" srcOrd="1" destOrd="0" parTransId="{7C133124-3F8C-49E2-AEE9-FA7F307E7BD4}" sibTransId="{85312459-CFC5-4441-B0E1-4D8CADB6F69D}"/>
    <dgm:cxn modelId="{54277D36-950C-4114-95D3-3CB56359D701}" type="presParOf" srcId="{19FC0153-B3F7-42F2-8042-3FE68B17F121}" destId="{8E49B320-C4DA-405F-9304-A108A22A9DC1}" srcOrd="0" destOrd="0" presId="urn:microsoft.com/office/officeart/2005/8/layout/vList2"/>
    <dgm:cxn modelId="{20987BAA-F4A5-419F-9E5E-5096F1DC73ED}" type="presParOf" srcId="{19FC0153-B3F7-42F2-8042-3FE68B17F121}" destId="{386F7D3A-A09B-47E8-BDBD-31EC18E723E2}" srcOrd="1" destOrd="0" presId="urn:microsoft.com/office/officeart/2005/8/layout/vList2"/>
    <dgm:cxn modelId="{CBB355F3-319E-456C-AD44-0DED2DAD373B}" type="presParOf" srcId="{19FC0153-B3F7-42F2-8042-3FE68B17F121}" destId="{6D666B8D-06C0-4027-917E-297EE4BC33E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260B7FC-BE8F-408A-B1ED-0F99DEF1D578}"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EB498D1D-281F-4B41-849C-189754E5CA00}">
      <dgm:prSet custT="1"/>
      <dgm:spPr/>
      <dgm:t>
        <a:bodyPr/>
        <a:lstStyle/>
        <a:p>
          <a:pPr algn="ctr" rtl="0"/>
          <a:r>
            <a:rPr lang="en-GB" sz="4800" dirty="0"/>
            <a:t>EZEKIEL THE PRIEST SEES</a:t>
          </a:r>
        </a:p>
      </dgm:t>
    </dgm:pt>
    <dgm:pt modelId="{3E50DDB7-326D-4179-8DD7-C4E0C800C22E}" type="parTrans" cxnId="{FA612C52-B525-44C1-9F64-918F078ABFCF}">
      <dgm:prSet/>
      <dgm:spPr/>
      <dgm:t>
        <a:bodyPr/>
        <a:lstStyle/>
        <a:p>
          <a:endParaRPr lang="en-GB"/>
        </a:p>
      </dgm:t>
    </dgm:pt>
    <dgm:pt modelId="{7D3A3745-F1BA-4F0A-A20B-BF9165EAA1D5}" type="sibTrans" cxnId="{FA612C52-B525-44C1-9F64-918F078ABFCF}">
      <dgm:prSet/>
      <dgm:spPr/>
      <dgm:t>
        <a:bodyPr/>
        <a:lstStyle/>
        <a:p>
          <a:endParaRPr lang="en-GB"/>
        </a:p>
      </dgm:t>
    </dgm:pt>
    <dgm:pt modelId="{B5828D93-F847-4A05-8F56-1A4B331451BC}">
      <dgm:prSet custT="1"/>
      <dgm:spPr/>
      <dgm:t>
        <a:bodyPr/>
        <a:lstStyle/>
        <a:p>
          <a:pPr algn="ctr" rtl="0"/>
          <a:r>
            <a:rPr lang="en-GB" sz="6600" dirty="0"/>
            <a:t>THE GLORY OF GOD</a:t>
          </a:r>
        </a:p>
      </dgm:t>
    </dgm:pt>
    <dgm:pt modelId="{7C133124-3F8C-49E2-AEE9-FA7F307E7BD4}" type="parTrans" cxnId="{D184DEE7-0181-4E0F-BFA1-18F03170CD07}">
      <dgm:prSet/>
      <dgm:spPr/>
      <dgm:t>
        <a:bodyPr/>
        <a:lstStyle/>
        <a:p>
          <a:endParaRPr lang="en-GB"/>
        </a:p>
      </dgm:t>
    </dgm:pt>
    <dgm:pt modelId="{85312459-CFC5-4441-B0E1-4D8CADB6F69D}" type="sibTrans" cxnId="{D184DEE7-0181-4E0F-BFA1-18F03170CD07}">
      <dgm:prSet/>
      <dgm:spPr/>
      <dgm:t>
        <a:bodyPr/>
        <a:lstStyle/>
        <a:p>
          <a:endParaRPr lang="en-GB"/>
        </a:p>
      </dgm:t>
    </dgm:pt>
    <dgm:pt modelId="{19FC0153-B3F7-42F2-8042-3FE68B17F121}" type="pres">
      <dgm:prSet presAssocID="{0260B7FC-BE8F-408A-B1ED-0F99DEF1D578}" presName="linear" presStyleCnt="0">
        <dgm:presLayoutVars>
          <dgm:animLvl val="lvl"/>
          <dgm:resizeHandles val="exact"/>
        </dgm:presLayoutVars>
      </dgm:prSet>
      <dgm:spPr/>
    </dgm:pt>
    <dgm:pt modelId="{8E49B320-C4DA-405F-9304-A108A22A9DC1}" type="pres">
      <dgm:prSet presAssocID="{EB498D1D-281F-4B41-849C-189754E5CA00}" presName="parentText" presStyleLbl="node1" presStyleIdx="0" presStyleCnt="2" custScaleY="81841">
        <dgm:presLayoutVars>
          <dgm:chMax val="0"/>
          <dgm:bulletEnabled val="1"/>
        </dgm:presLayoutVars>
      </dgm:prSet>
      <dgm:spPr/>
    </dgm:pt>
    <dgm:pt modelId="{386F7D3A-A09B-47E8-BDBD-31EC18E723E2}" type="pres">
      <dgm:prSet presAssocID="{7D3A3745-F1BA-4F0A-A20B-BF9165EAA1D5}" presName="spacer" presStyleCnt="0"/>
      <dgm:spPr/>
    </dgm:pt>
    <dgm:pt modelId="{6D666B8D-06C0-4027-917E-297EE4BC33ED}" type="pres">
      <dgm:prSet presAssocID="{B5828D93-F847-4A05-8F56-1A4B331451BC}" presName="parentText" presStyleLbl="node1" presStyleIdx="1" presStyleCnt="2">
        <dgm:presLayoutVars>
          <dgm:chMax val="0"/>
          <dgm:bulletEnabled val="1"/>
        </dgm:presLayoutVars>
      </dgm:prSet>
      <dgm:spPr/>
    </dgm:pt>
  </dgm:ptLst>
  <dgm:cxnLst>
    <dgm:cxn modelId="{B17CE861-CD99-4704-BA4F-1B68CBD280BF}" type="presOf" srcId="{B5828D93-F847-4A05-8F56-1A4B331451BC}" destId="{6D666B8D-06C0-4027-917E-297EE4BC33ED}" srcOrd="0" destOrd="0" presId="urn:microsoft.com/office/officeart/2005/8/layout/vList2"/>
    <dgm:cxn modelId="{4BCC6744-17A5-46D3-B963-4213FAB624C9}" type="presOf" srcId="{0260B7FC-BE8F-408A-B1ED-0F99DEF1D578}" destId="{19FC0153-B3F7-42F2-8042-3FE68B17F121}" srcOrd="0" destOrd="0" presId="urn:microsoft.com/office/officeart/2005/8/layout/vList2"/>
    <dgm:cxn modelId="{FA612C52-B525-44C1-9F64-918F078ABFCF}" srcId="{0260B7FC-BE8F-408A-B1ED-0F99DEF1D578}" destId="{EB498D1D-281F-4B41-849C-189754E5CA00}" srcOrd="0" destOrd="0" parTransId="{3E50DDB7-326D-4179-8DD7-C4E0C800C22E}" sibTransId="{7D3A3745-F1BA-4F0A-A20B-BF9165EAA1D5}"/>
    <dgm:cxn modelId="{A36D3ADF-42C1-4A9B-9DC3-2E2FF5303C5A}" type="presOf" srcId="{EB498D1D-281F-4B41-849C-189754E5CA00}" destId="{8E49B320-C4DA-405F-9304-A108A22A9DC1}" srcOrd="0" destOrd="0" presId="urn:microsoft.com/office/officeart/2005/8/layout/vList2"/>
    <dgm:cxn modelId="{D184DEE7-0181-4E0F-BFA1-18F03170CD07}" srcId="{0260B7FC-BE8F-408A-B1ED-0F99DEF1D578}" destId="{B5828D93-F847-4A05-8F56-1A4B331451BC}" srcOrd="1" destOrd="0" parTransId="{7C133124-3F8C-49E2-AEE9-FA7F307E7BD4}" sibTransId="{85312459-CFC5-4441-B0E1-4D8CADB6F69D}"/>
    <dgm:cxn modelId="{7A370A06-63F5-4F91-9D20-CDB2D214806F}" type="presParOf" srcId="{19FC0153-B3F7-42F2-8042-3FE68B17F121}" destId="{8E49B320-C4DA-405F-9304-A108A22A9DC1}" srcOrd="0" destOrd="0" presId="urn:microsoft.com/office/officeart/2005/8/layout/vList2"/>
    <dgm:cxn modelId="{5D70E2A8-75D3-4912-8827-A4F73F09C227}" type="presParOf" srcId="{19FC0153-B3F7-42F2-8042-3FE68B17F121}" destId="{386F7D3A-A09B-47E8-BDBD-31EC18E723E2}" srcOrd="1" destOrd="0" presId="urn:microsoft.com/office/officeart/2005/8/layout/vList2"/>
    <dgm:cxn modelId="{0DCDA728-F1F7-4869-8229-32BFF9718E4C}" type="presParOf" srcId="{19FC0153-B3F7-42F2-8042-3FE68B17F121}" destId="{6D666B8D-06C0-4027-917E-297EE4BC33E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260B7FC-BE8F-408A-B1ED-0F99DEF1D578}"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EB498D1D-281F-4B41-849C-189754E5CA00}">
      <dgm:prSet custT="1"/>
      <dgm:spPr/>
      <dgm:t>
        <a:bodyPr/>
        <a:lstStyle/>
        <a:p>
          <a:pPr algn="ctr" rtl="0"/>
          <a:r>
            <a:rPr lang="en-GB" sz="4800" dirty="0"/>
            <a:t>DANIEL THE PRINCE SEES</a:t>
          </a:r>
        </a:p>
      </dgm:t>
    </dgm:pt>
    <dgm:pt modelId="{3E50DDB7-326D-4179-8DD7-C4E0C800C22E}" type="parTrans" cxnId="{FA612C52-B525-44C1-9F64-918F078ABFCF}">
      <dgm:prSet/>
      <dgm:spPr/>
      <dgm:t>
        <a:bodyPr/>
        <a:lstStyle/>
        <a:p>
          <a:endParaRPr lang="en-GB"/>
        </a:p>
      </dgm:t>
    </dgm:pt>
    <dgm:pt modelId="{7D3A3745-F1BA-4F0A-A20B-BF9165EAA1D5}" type="sibTrans" cxnId="{FA612C52-B525-44C1-9F64-918F078ABFCF}">
      <dgm:prSet/>
      <dgm:spPr/>
      <dgm:t>
        <a:bodyPr/>
        <a:lstStyle/>
        <a:p>
          <a:endParaRPr lang="en-GB"/>
        </a:p>
      </dgm:t>
    </dgm:pt>
    <dgm:pt modelId="{B5828D93-F847-4A05-8F56-1A4B331451BC}">
      <dgm:prSet custT="1"/>
      <dgm:spPr/>
      <dgm:t>
        <a:bodyPr/>
        <a:lstStyle/>
        <a:p>
          <a:pPr algn="ctr" rtl="0"/>
          <a:r>
            <a:rPr lang="en-GB" sz="6600" dirty="0"/>
            <a:t>THE GOVERNMENT OF GOD</a:t>
          </a:r>
        </a:p>
      </dgm:t>
    </dgm:pt>
    <dgm:pt modelId="{7C133124-3F8C-49E2-AEE9-FA7F307E7BD4}" type="parTrans" cxnId="{D184DEE7-0181-4E0F-BFA1-18F03170CD07}">
      <dgm:prSet/>
      <dgm:spPr/>
      <dgm:t>
        <a:bodyPr/>
        <a:lstStyle/>
        <a:p>
          <a:endParaRPr lang="en-GB"/>
        </a:p>
      </dgm:t>
    </dgm:pt>
    <dgm:pt modelId="{85312459-CFC5-4441-B0E1-4D8CADB6F69D}" type="sibTrans" cxnId="{D184DEE7-0181-4E0F-BFA1-18F03170CD07}">
      <dgm:prSet/>
      <dgm:spPr/>
      <dgm:t>
        <a:bodyPr/>
        <a:lstStyle/>
        <a:p>
          <a:endParaRPr lang="en-GB"/>
        </a:p>
      </dgm:t>
    </dgm:pt>
    <dgm:pt modelId="{19FC0153-B3F7-42F2-8042-3FE68B17F121}" type="pres">
      <dgm:prSet presAssocID="{0260B7FC-BE8F-408A-B1ED-0F99DEF1D578}" presName="linear" presStyleCnt="0">
        <dgm:presLayoutVars>
          <dgm:animLvl val="lvl"/>
          <dgm:resizeHandles val="exact"/>
        </dgm:presLayoutVars>
      </dgm:prSet>
      <dgm:spPr/>
    </dgm:pt>
    <dgm:pt modelId="{8E49B320-C4DA-405F-9304-A108A22A9DC1}" type="pres">
      <dgm:prSet presAssocID="{EB498D1D-281F-4B41-849C-189754E5CA00}" presName="parentText" presStyleLbl="node1" presStyleIdx="0" presStyleCnt="2" custScaleY="41058">
        <dgm:presLayoutVars>
          <dgm:chMax val="0"/>
          <dgm:bulletEnabled val="1"/>
        </dgm:presLayoutVars>
      </dgm:prSet>
      <dgm:spPr/>
    </dgm:pt>
    <dgm:pt modelId="{386F7D3A-A09B-47E8-BDBD-31EC18E723E2}" type="pres">
      <dgm:prSet presAssocID="{7D3A3745-F1BA-4F0A-A20B-BF9165EAA1D5}" presName="spacer" presStyleCnt="0"/>
      <dgm:spPr/>
    </dgm:pt>
    <dgm:pt modelId="{6D666B8D-06C0-4027-917E-297EE4BC33ED}" type="pres">
      <dgm:prSet presAssocID="{B5828D93-F847-4A05-8F56-1A4B331451BC}" presName="parentText" presStyleLbl="node1" presStyleIdx="1" presStyleCnt="2">
        <dgm:presLayoutVars>
          <dgm:chMax val="0"/>
          <dgm:bulletEnabled val="1"/>
        </dgm:presLayoutVars>
      </dgm:prSet>
      <dgm:spPr/>
    </dgm:pt>
  </dgm:ptLst>
  <dgm:cxnLst>
    <dgm:cxn modelId="{5D4AF827-BE93-4372-B23E-1CF8A972A526}" type="presOf" srcId="{0260B7FC-BE8F-408A-B1ED-0F99DEF1D578}" destId="{19FC0153-B3F7-42F2-8042-3FE68B17F121}" srcOrd="0" destOrd="0" presId="urn:microsoft.com/office/officeart/2005/8/layout/vList2"/>
    <dgm:cxn modelId="{FA612C52-B525-44C1-9F64-918F078ABFCF}" srcId="{0260B7FC-BE8F-408A-B1ED-0F99DEF1D578}" destId="{EB498D1D-281F-4B41-849C-189754E5CA00}" srcOrd="0" destOrd="0" parTransId="{3E50DDB7-326D-4179-8DD7-C4E0C800C22E}" sibTransId="{7D3A3745-F1BA-4F0A-A20B-BF9165EAA1D5}"/>
    <dgm:cxn modelId="{8B033959-98C2-4DB1-8FFD-7EA4D345B2E1}" type="presOf" srcId="{EB498D1D-281F-4B41-849C-189754E5CA00}" destId="{8E49B320-C4DA-405F-9304-A108A22A9DC1}" srcOrd="0" destOrd="0" presId="urn:microsoft.com/office/officeart/2005/8/layout/vList2"/>
    <dgm:cxn modelId="{6455C795-6294-41D5-B0EB-B5E706B07E19}" type="presOf" srcId="{B5828D93-F847-4A05-8F56-1A4B331451BC}" destId="{6D666B8D-06C0-4027-917E-297EE4BC33ED}" srcOrd="0" destOrd="0" presId="urn:microsoft.com/office/officeart/2005/8/layout/vList2"/>
    <dgm:cxn modelId="{D184DEE7-0181-4E0F-BFA1-18F03170CD07}" srcId="{0260B7FC-BE8F-408A-B1ED-0F99DEF1D578}" destId="{B5828D93-F847-4A05-8F56-1A4B331451BC}" srcOrd="1" destOrd="0" parTransId="{7C133124-3F8C-49E2-AEE9-FA7F307E7BD4}" sibTransId="{85312459-CFC5-4441-B0E1-4D8CADB6F69D}"/>
    <dgm:cxn modelId="{4F3E31C1-A180-4608-86C5-C96E8ED20DB9}" type="presParOf" srcId="{19FC0153-B3F7-42F2-8042-3FE68B17F121}" destId="{8E49B320-C4DA-405F-9304-A108A22A9DC1}" srcOrd="0" destOrd="0" presId="urn:microsoft.com/office/officeart/2005/8/layout/vList2"/>
    <dgm:cxn modelId="{2862B157-EA71-4FF0-B226-F8F333C6B2F5}" type="presParOf" srcId="{19FC0153-B3F7-42F2-8042-3FE68B17F121}" destId="{386F7D3A-A09B-47E8-BDBD-31EC18E723E2}" srcOrd="1" destOrd="0" presId="urn:microsoft.com/office/officeart/2005/8/layout/vList2"/>
    <dgm:cxn modelId="{78094985-F1E6-4A7E-BC8C-E0B757C4D9F9}" type="presParOf" srcId="{19FC0153-B3F7-42F2-8042-3FE68B17F121}" destId="{6D666B8D-06C0-4027-917E-297EE4BC33E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4EC3FDF-C4A1-4362-B637-2BA2F839ACFD}"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GB"/>
        </a:p>
      </dgm:t>
    </dgm:pt>
    <dgm:pt modelId="{3CFBE0D1-5004-4478-B3B0-D8BC5CD65EEF}">
      <dgm:prSet/>
      <dgm:spPr/>
      <dgm:t>
        <a:bodyPr/>
        <a:lstStyle/>
        <a:p>
          <a:pPr algn="ctr" rtl="0"/>
          <a:r>
            <a:rPr lang="en-GB" dirty="0"/>
            <a:t>Isaiah - The greatness of God</a:t>
          </a:r>
        </a:p>
      </dgm:t>
    </dgm:pt>
    <dgm:pt modelId="{4E30F65E-69EC-4C36-B7C5-DF700348DDE6}" type="parTrans" cxnId="{16C6AE54-9C72-4225-AAEE-4F67911FAEE9}">
      <dgm:prSet/>
      <dgm:spPr/>
      <dgm:t>
        <a:bodyPr/>
        <a:lstStyle/>
        <a:p>
          <a:endParaRPr lang="en-GB"/>
        </a:p>
      </dgm:t>
    </dgm:pt>
    <dgm:pt modelId="{3B7C82AC-2AC9-46BA-9124-07C8D4A5A0E0}" type="sibTrans" cxnId="{16C6AE54-9C72-4225-AAEE-4F67911FAEE9}">
      <dgm:prSet/>
      <dgm:spPr/>
      <dgm:t>
        <a:bodyPr/>
        <a:lstStyle/>
        <a:p>
          <a:endParaRPr lang="en-GB"/>
        </a:p>
      </dgm:t>
    </dgm:pt>
    <dgm:pt modelId="{DF83932F-482F-40FA-A89C-0E2FC2A2F52E}">
      <dgm:prSet/>
      <dgm:spPr/>
      <dgm:t>
        <a:bodyPr/>
        <a:lstStyle/>
        <a:p>
          <a:pPr algn="ctr" rtl="0"/>
          <a:r>
            <a:rPr lang="en-GB" dirty="0"/>
            <a:t>Jeremiah </a:t>
          </a:r>
          <a:r>
            <a:rPr lang="en-GB" b="1" i="1" dirty="0"/>
            <a:t>- </a:t>
          </a:r>
          <a:r>
            <a:rPr lang="en-GB" dirty="0"/>
            <a:t>The goodness of God</a:t>
          </a:r>
        </a:p>
      </dgm:t>
    </dgm:pt>
    <dgm:pt modelId="{EB166A0B-9B91-4A2B-85F5-47F624EF7D58}" type="parTrans" cxnId="{90E8D3A9-02C6-40AC-ABA5-D10EF0C602E1}">
      <dgm:prSet/>
      <dgm:spPr/>
      <dgm:t>
        <a:bodyPr/>
        <a:lstStyle/>
        <a:p>
          <a:endParaRPr lang="en-GB"/>
        </a:p>
      </dgm:t>
    </dgm:pt>
    <dgm:pt modelId="{B3A91FA1-6188-4F60-A9D0-D6684BFF7B83}" type="sibTrans" cxnId="{90E8D3A9-02C6-40AC-ABA5-D10EF0C602E1}">
      <dgm:prSet/>
      <dgm:spPr/>
      <dgm:t>
        <a:bodyPr/>
        <a:lstStyle/>
        <a:p>
          <a:endParaRPr lang="en-GB"/>
        </a:p>
      </dgm:t>
    </dgm:pt>
    <dgm:pt modelId="{989359F4-6624-49BC-B3E8-DFFE87A47662}">
      <dgm:prSet/>
      <dgm:spPr/>
      <dgm:t>
        <a:bodyPr/>
        <a:lstStyle/>
        <a:p>
          <a:pPr algn="ctr" rtl="0"/>
          <a:r>
            <a:rPr lang="en-GB" dirty="0"/>
            <a:t>Ezekiel </a:t>
          </a:r>
          <a:r>
            <a:rPr lang="en-GB" b="1" i="1" dirty="0"/>
            <a:t>- </a:t>
          </a:r>
          <a:r>
            <a:rPr lang="en-GB" dirty="0"/>
            <a:t>The glory of God</a:t>
          </a:r>
        </a:p>
      </dgm:t>
    </dgm:pt>
    <dgm:pt modelId="{B867C540-52CD-4880-9151-1C288CF0D8E2}" type="parTrans" cxnId="{5453069E-4B65-4FA2-A16E-246D80A03AE7}">
      <dgm:prSet/>
      <dgm:spPr/>
      <dgm:t>
        <a:bodyPr/>
        <a:lstStyle/>
        <a:p>
          <a:endParaRPr lang="en-GB"/>
        </a:p>
      </dgm:t>
    </dgm:pt>
    <dgm:pt modelId="{7C0DEA72-10A6-4BD4-BF93-5871E7F4B30E}" type="sibTrans" cxnId="{5453069E-4B65-4FA2-A16E-246D80A03AE7}">
      <dgm:prSet/>
      <dgm:spPr/>
      <dgm:t>
        <a:bodyPr/>
        <a:lstStyle/>
        <a:p>
          <a:endParaRPr lang="en-GB"/>
        </a:p>
      </dgm:t>
    </dgm:pt>
    <dgm:pt modelId="{49660029-AEAB-4889-94F5-CA4864818C61}">
      <dgm:prSet/>
      <dgm:spPr/>
      <dgm:t>
        <a:bodyPr/>
        <a:lstStyle/>
        <a:p>
          <a:pPr algn="ctr" rtl="0"/>
          <a:r>
            <a:rPr lang="en-GB" dirty="0"/>
            <a:t>Daniel </a:t>
          </a:r>
          <a:r>
            <a:rPr lang="en-GB" b="1" i="1" dirty="0"/>
            <a:t>- </a:t>
          </a:r>
          <a:r>
            <a:rPr lang="en-GB" dirty="0"/>
            <a:t>The government of God</a:t>
          </a:r>
        </a:p>
      </dgm:t>
    </dgm:pt>
    <dgm:pt modelId="{D6A194A4-969E-4206-A478-6B5E7449AA97}" type="parTrans" cxnId="{3991C3EA-4771-42BC-8DC9-E01BEDADB617}">
      <dgm:prSet/>
      <dgm:spPr/>
      <dgm:t>
        <a:bodyPr/>
        <a:lstStyle/>
        <a:p>
          <a:endParaRPr lang="en-GB"/>
        </a:p>
      </dgm:t>
    </dgm:pt>
    <dgm:pt modelId="{75D3B0E2-1CD0-4638-93B9-B0078072AD92}" type="sibTrans" cxnId="{3991C3EA-4771-42BC-8DC9-E01BEDADB617}">
      <dgm:prSet/>
      <dgm:spPr/>
      <dgm:t>
        <a:bodyPr/>
        <a:lstStyle/>
        <a:p>
          <a:endParaRPr lang="en-GB"/>
        </a:p>
      </dgm:t>
    </dgm:pt>
    <dgm:pt modelId="{4CBCFA53-EFD1-4181-B213-E188E4C3E1E9}" type="pres">
      <dgm:prSet presAssocID="{44EC3FDF-C4A1-4362-B637-2BA2F839ACFD}" presName="linear" presStyleCnt="0">
        <dgm:presLayoutVars>
          <dgm:animLvl val="lvl"/>
          <dgm:resizeHandles val="exact"/>
        </dgm:presLayoutVars>
      </dgm:prSet>
      <dgm:spPr/>
    </dgm:pt>
    <dgm:pt modelId="{FAE0B484-8FE0-444F-8251-9666E040E771}" type="pres">
      <dgm:prSet presAssocID="{3CFBE0D1-5004-4478-B3B0-D8BC5CD65EEF}" presName="parentText" presStyleLbl="node1" presStyleIdx="0" presStyleCnt="4">
        <dgm:presLayoutVars>
          <dgm:chMax val="0"/>
          <dgm:bulletEnabled val="1"/>
        </dgm:presLayoutVars>
      </dgm:prSet>
      <dgm:spPr/>
    </dgm:pt>
    <dgm:pt modelId="{D5CF65C2-C772-47DD-A79F-E8D98762E51A}" type="pres">
      <dgm:prSet presAssocID="{3B7C82AC-2AC9-46BA-9124-07C8D4A5A0E0}" presName="spacer" presStyleCnt="0"/>
      <dgm:spPr/>
    </dgm:pt>
    <dgm:pt modelId="{6153C9C1-9752-48B1-946D-097DFC37D843}" type="pres">
      <dgm:prSet presAssocID="{DF83932F-482F-40FA-A89C-0E2FC2A2F52E}" presName="parentText" presStyleLbl="node1" presStyleIdx="1" presStyleCnt="4">
        <dgm:presLayoutVars>
          <dgm:chMax val="0"/>
          <dgm:bulletEnabled val="1"/>
        </dgm:presLayoutVars>
      </dgm:prSet>
      <dgm:spPr/>
    </dgm:pt>
    <dgm:pt modelId="{CBA4D2D4-39BC-4405-A754-25672A134AC5}" type="pres">
      <dgm:prSet presAssocID="{B3A91FA1-6188-4F60-A9D0-D6684BFF7B83}" presName="spacer" presStyleCnt="0"/>
      <dgm:spPr/>
    </dgm:pt>
    <dgm:pt modelId="{2BCE5DDB-D5C6-4A12-9B25-C1FD737632EC}" type="pres">
      <dgm:prSet presAssocID="{989359F4-6624-49BC-B3E8-DFFE87A47662}" presName="parentText" presStyleLbl="node1" presStyleIdx="2" presStyleCnt="4">
        <dgm:presLayoutVars>
          <dgm:chMax val="0"/>
          <dgm:bulletEnabled val="1"/>
        </dgm:presLayoutVars>
      </dgm:prSet>
      <dgm:spPr/>
    </dgm:pt>
    <dgm:pt modelId="{27FBA542-A7B4-458B-BCA3-E612F47BAAF7}" type="pres">
      <dgm:prSet presAssocID="{7C0DEA72-10A6-4BD4-BF93-5871E7F4B30E}" presName="spacer" presStyleCnt="0"/>
      <dgm:spPr/>
    </dgm:pt>
    <dgm:pt modelId="{B9921F93-F7D9-455F-B7C3-4F89F6059D27}" type="pres">
      <dgm:prSet presAssocID="{49660029-AEAB-4889-94F5-CA4864818C61}" presName="parentText" presStyleLbl="node1" presStyleIdx="3" presStyleCnt="4">
        <dgm:presLayoutVars>
          <dgm:chMax val="0"/>
          <dgm:bulletEnabled val="1"/>
        </dgm:presLayoutVars>
      </dgm:prSet>
      <dgm:spPr/>
    </dgm:pt>
  </dgm:ptLst>
  <dgm:cxnLst>
    <dgm:cxn modelId="{4256632D-C30C-493B-AC27-E5137ABCEAA1}" type="presOf" srcId="{989359F4-6624-49BC-B3E8-DFFE87A47662}" destId="{2BCE5DDB-D5C6-4A12-9B25-C1FD737632EC}" srcOrd="0" destOrd="0" presId="urn:microsoft.com/office/officeart/2005/8/layout/vList2"/>
    <dgm:cxn modelId="{3FC7573C-08A0-49FA-AF09-295DEBBE017D}" type="presOf" srcId="{3CFBE0D1-5004-4478-B3B0-D8BC5CD65EEF}" destId="{FAE0B484-8FE0-444F-8251-9666E040E771}" srcOrd="0" destOrd="0" presId="urn:microsoft.com/office/officeart/2005/8/layout/vList2"/>
    <dgm:cxn modelId="{16C6AE54-9C72-4225-AAEE-4F67911FAEE9}" srcId="{44EC3FDF-C4A1-4362-B637-2BA2F839ACFD}" destId="{3CFBE0D1-5004-4478-B3B0-D8BC5CD65EEF}" srcOrd="0" destOrd="0" parTransId="{4E30F65E-69EC-4C36-B7C5-DF700348DDE6}" sibTransId="{3B7C82AC-2AC9-46BA-9124-07C8D4A5A0E0}"/>
    <dgm:cxn modelId="{5453069E-4B65-4FA2-A16E-246D80A03AE7}" srcId="{44EC3FDF-C4A1-4362-B637-2BA2F839ACFD}" destId="{989359F4-6624-49BC-B3E8-DFFE87A47662}" srcOrd="2" destOrd="0" parTransId="{B867C540-52CD-4880-9151-1C288CF0D8E2}" sibTransId="{7C0DEA72-10A6-4BD4-BF93-5871E7F4B30E}"/>
    <dgm:cxn modelId="{90E8D3A9-02C6-40AC-ABA5-D10EF0C602E1}" srcId="{44EC3FDF-C4A1-4362-B637-2BA2F839ACFD}" destId="{DF83932F-482F-40FA-A89C-0E2FC2A2F52E}" srcOrd="1" destOrd="0" parTransId="{EB166A0B-9B91-4A2B-85F5-47F624EF7D58}" sibTransId="{B3A91FA1-6188-4F60-A9D0-D6684BFF7B83}"/>
    <dgm:cxn modelId="{B1B0BCCA-5E60-45A5-82FB-3ACAFCB12CDB}" type="presOf" srcId="{DF83932F-482F-40FA-A89C-0E2FC2A2F52E}" destId="{6153C9C1-9752-48B1-946D-097DFC37D843}" srcOrd="0" destOrd="0" presId="urn:microsoft.com/office/officeart/2005/8/layout/vList2"/>
    <dgm:cxn modelId="{495B67DC-E413-45FB-9E43-7DA334764399}" type="presOf" srcId="{44EC3FDF-C4A1-4362-B637-2BA2F839ACFD}" destId="{4CBCFA53-EFD1-4181-B213-E188E4C3E1E9}" srcOrd="0" destOrd="0" presId="urn:microsoft.com/office/officeart/2005/8/layout/vList2"/>
    <dgm:cxn modelId="{9E81F8E5-C6EA-48B2-BC4D-120429C67250}" type="presOf" srcId="{49660029-AEAB-4889-94F5-CA4864818C61}" destId="{B9921F93-F7D9-455F-B7C3-4F89F6059D27}" srcOrd="0" destOrd="0" presId="urn:microsoft.com/office/officeart/2005/8/layout/vList2"/>
    <dgm:cxn modelId="{3991C3EA-4771-42BC-8DC9-E01BEDADB617}" srcId="{44EC3FDF-C4A1-4362-B637-2BA2F839ACFD}" destId="{49660029-AEAB-4889-94F5-CA4864818C61}" srcOrd="3" destOrd="0" parTransId="{D6A194A4-969E-4206-A478-6B5E7449AA97}" sibTransId="{75D3B0E2-1CD0-4638-93B9-B0078072AD92}"/>
    <dgm:cxn modelId="{544E56D2-8491-4C3C-A66D-FD9E7A621A81}" type="presParOf" srcId="{4CBCFA53-EFD1-4181-B213-E188E4C3E1E9}" destId="{FAE0B484-8FE0-444F-8251-9666E040E771}" srcOrd="0" destOrd="0" presId="urn:microsoft.com/office/officeart/2005/8/layout/vList2"/>
    <dgm:cxn modelId="{CF228286-F84F-4D76-BD3F-289F574B2F31}" type="presParOf" srcId="{4CBCFA53-EFD1-4181-B213-E188E4C3E1E9}" destId="{D5CF65C2-C772-47DD-A79F-E8D98762E51A}" srcOrd="1" destOrd="0" presId="urn:microsoft.com/office/officeart/2005/8/layout/vList2"/>
    <dgm:cxn modelId="{0E807611-D38F-4DAE-92D2-4EEFD55A9B0A}" type="presParOf" srcId="{4CBCFA53-EFD1-4181-B213-E188E4C3E1E9}" destId="{6153C9C1-9752-48B1-946D-097DFC37D843}" srcOrd="2" destOrd="0" presId="urn:microsoft.com/office/officeart/2005/8/layout/vList2"/>
    <dgm:cxn modelId="{E242C790-C06A-4097-A444-094E944BC418}" type="presParOf" srcId="{4CBCFA53-EFD1-4181-B213-E188E4C3E1E9}" destId="{CBA4D2D4-39BC-4405-A754-25672A134AC5}" srcOrd="3" destOrd="0" presId="urn:microsoft.com/office/officeart/2005/8/layout/vList2"/>
    <dgm:cxn modelId="{5BA96A22-64A4-4A0E-86F4-8355C839A11A}" type="presParOf" srcId="{4CBCFA53-EFD1-4181-B213-E188E4C3E1E9}" destId="{2BCE5DDB-D5C6-4A12-9B25-C1FD737632EC}" srcOrd="4" destOrd="0" presId="urn:microsoft.com/office/officeart/2005/8/layout/vList2"/>
    <dgm:cxn modelId="{E3654B9F-05E0-42A4-A0FD-F02E573210F6}" type="presParOf" srcId="{4CBCFA53-EFD1-4181-B213-E188E4C3E1E9}" destId="{27FBA542-A7B4-458B-BCA3-E612F47BAAF7}" srcOrd="5" destOrd="0" presId="urn:microsoft.com/office/officeart/2005/8/layout/vList2"/>
    <dgm:cxn modelId="{40E6958D-54FA-431B-8859-4449C8266F14}" type="presParOf" srcId="{4CBCFA53-EFD1-4181-B213-E188E4C3E1E9}" destId="{B9921F93-F7D9-455F-B7C3-4F89F6059D2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E03C22-93EB-40EB-AB2B-9D8B014BC3C8}">
      <dsp:nvSpPr>
        <dsp:cNvPr id="0" name=""/>
        <dsp:cNvSpPr/>
      </dsp:nvSpPr>
      <dsp:spPr>
        <a:xfrm>
          <a:off x="3796" y="1126003"/>
          <a:ext cx="3320156" cy="3320156"/>
        </a:xfrm>
        <a:prstGeom prst="ellipse">
          <a:avLst/>
        </a:prstGeom>
        <a:gradFill rotWithShape="0">
          <a:gsLst>
            <a:gs pos="0">
              <a:schemeClr val="accent1">
                <a:alpha val="50000"/>
                <a:hueOff val="0"/>
                <a:satOff val="0"/>
                <a:lumOff val="0"/>
                <a:alphaOff val="0"/>
                <a:tint val="73000"/>
                <a:satMod val="150000"/>
              </a:schemeClr>
            </a:gs>
            <a:gs pos="25000">
              <a:schemeClr val="accent1">
                <a:alpha val="50000"/>
                <a:hueOff val="0"/>
                <a:satOff val="0"/>
                <a:lumOff val="0"/>
                <a:alphaOff val="0"/>
                <a:tint val="96000"/>
                <a:shade val="80000"/>
                <a:satMod val="105000"/>
              </a:schemeClr>
            </a:gs>
            <a:gs pos="38000">
              <a:schemeClr val="accent1">
                <a:alpha val="50000"/>
                <a:hueOff val="0"/>
                <a:satOff val="0"/>
                <a:lumOff val="0"/>
                <a:alphaOff val="0"/>
                <a:tint val="96000"/>
                <a:shade val="59000"/>
                <a:satMod val="120000"/>
              </a:schemeClr>
            </a:gs>
            <a:gs pos="55000">
              <a:schemeClr val="accent1">
                <a:alpha val="50000"/>
                <a:hueOff val="0"/>
                <a:satOff val="0"/>
                <a:lumOff val="0"/>
                <a:alphaOff val="0"/>
                <a:shade val="57000"/>
                <a:satMod val="120000"/>
              </a:schemeClr>
            </a:gs>
            <a:gs pos="80000">
              <a:schemeClr val="accent1">
                <a:alpha val="50000"/>
                <a:hueOff val="0"/>
                <a:satOff val="0"/>
                <a:lumOff val="0"/>
                <a:alphaOff val="0"/>
                <a:shade val="56000"/>
                <a:satMod val="145000"/>
              </a:schemeClr>
            </a:gs>
            <a:gs pos="88000">
              <a:schemeClr val="accent1">
                <a:alpha val="50000"/>
                <a:hueOff val="0"/>
                <a:satOff val="0"/>
                <a:lumOff val="0"/>
                <a:alphaOff val="0"/>
                <a:shade val="63000"/>
                <a:satMod val="160000"/>
              </a:schemeClr>
            </a:gs>
            <a:gs pos="100000">
              <a:schemeClr val="accent1">
                <a:alpha val="50000"/>
                <a:hueOff val="0"/>
                <a:satOff val="0"/>
                <a:lumOff val="0"/>
                <a:alphaOff val="0"/>
                <a:tint val="99555"/>
                <a:satMod val="155000"/>
              </a:schemeClr>
            </a:gs>
          </a:gsLst>
          <a:lin ang="5400000" scaled="1"/>
        </a:gradFill>
        <a:ln>
          <a:noFill/>
        </a:ln>
        <a:effectLst>
          <a:glow rad="70000">
            <a:schemeClr val="accent1">
              <a:alpha val="50000"/>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82719" tIns="45720" rIns="182719" bIns="45720" numCol="1" spcCol="1270" anchor="ctr" anchorCtr="0">
          <a:noAutofit/>
        </a:bodyPr>
        <a:lstStyle/>
        <a:p>
          <a:pPr marL="0" lvl="0" indent="0" algn="ctr" defTabSz="1600200" rtl="0">
            <a:lnSpc>
              <a:spcPct val="90000"/>
            </a:lnSpc>
            <a:spcBef>
              <a:spcPct val="0"/>
            </a:spcBef>
            <a:spcAft>
              <a:spcPct val="35000"/>
            </a:spcAft>
            <a:buNone/>
          </a:pPr>
          <a:r>
            <a:rPr lang="en-GB" sz="3600" i="0" kern="1200" dirty="0"/>
            <a:t>Isaiah</a:t>
          </a:r>
        </a:p>
      </dsp:txBody>
      <dsp:txXfrm>
        <a:off x="490022" y="1612229"/>
        <a:ext cx="2347704" cy="2347704"/>
      </dsp:txXfrm>
    </dsp:sp>
    <dsp:sp modelId="{C8F169B0-C203-48A9-A60D-0DB27DB5E588}">
      <dsp:nvSpPr>
        <dsp:cNvPr id="0" name=""/>
        <dsp:cNvSpPr/>
      </dsp:nvSpPr>
      <dsp:spPr>
        <a:xfrm>
          <a:off x="2659921" y="1126003"/>
          <a:ext cx="3320156" cy="3320156"/>
        </a:xfrm>
        <a:prstGeom prst="ellipse">
          <a:avLst/>
        </a:prstGeom>
        <a:gradFill rotWithShape="0">
          <a:gsLst>
            <a:gs pos="0">
              <a:schemeClr val="accent1">
                <a:alpha val="50000"/>
                <a:hueOff val="0"/>
                <a:satOff val="0"/>
                <a:lumOff val="0"/>
                <a:alphaOff val="0"/>
                <a:tint val="73000"/>
                <a:satMod val="150000"/>
              </a:schemeClr>
            </a:gs>
            <a:gs pos="25000">
              <a:schemeClr val="accent1">
                <a:alpha val="50000"/>
                <a:hueOff val="0"/>
                <a:satOff val="0"/>
                <a:lumOff val="0"/>
                <a:alphaOff val="0"/>
                <a:tint val="96000"/>
                <a:shade val="80000"/>
                <a:satMod val="105000"/>
              </a:schemeClr>
            </a:gs>
            <a:gs pos="38000">
              <a:schemeClr val="accent1">
                <a:alpha val="50000"/>
                <a:hueOff val="0"/>
                <a:satOff val="0"/>
                <a:lumOff val="0"/>
                <a:alphaOff val="0"/>
                <a:tint val="96000"/>
                <a:shade val="59000"/>
                <a:satMod val="120000"/>
              </a:schemeClr>
            </a:gs>
            <a:gs pos="55000">
              <a:schemeClr val="accent1">
                <a:alpha val="50000"/>
                <a:hueOff val="0"/>
                <a:satOff val="0"/>
                <a:lumOff val="0"/>
                <a:alphaOff val="0"/>
                <a:shade val="57000"/>
                <a:satMod val="120000"/>
              </a:schemeClr>
            </a:gs>
            <a:gs pos="80000">
              <a:schemeClr val="accent1">
                <a:alpha val="50000"/>
                <a:hueOff val="0"/>
                <a:satOff val="0"/>
                <a:lumOff val="0"/>
                <a:alphaOff val="0"/>
                <a:shade val="56000"/>
                <a:satMod val="145000"/>
              </a:schemeClr>
            </a:gs>
            <a:gs pos="88000">
              <a:schemeClr val="accent1">
                <a:alpha val="50000"/>
                <a:hueOff val="0"/>
                <a:satOff val="0"/>
                <a:lumOff val="0"/>
                <a:alphaOff val="0"/>
                <a:shade val="63000"/>
                <a:satMod val="160000"/>
              </a:schemeClr>
            </a:gs>
            <a:gs pos="100000">
              <a:schemeClr val="accent1">
                <a:alpha val="50000"/>
                <a:hueOff val="0"/>
                <a:satOff val="0"/>
                <a:lumOff val="0"/>
                <a:alphaOff val="0"/>
                <a:tint val="99555"/>
                <a:satMod val="155000"/>
              </a:schemeClr>
            </a:gs>
          </a:gsLst>
          <a:lin ang="5400000" scaled="1"/>
        </a:gradFill>
        <a:ln>
          <a:noFill/>
        </a:ln>
        <a:effectLst>
          <a:glow rad="70000">
            <a:schemeClr val="accent1">
              <a:alpha val="50000"/>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82719" tIns="45720" rIns="182719" bIns="45720" numCol="1" spcCol="1270" anchor="ctr" anchorCtr="0">
          <a:noAutofit/>
        </a:bodyPr>
        <a:lstStyle/>
        <a:p>
          <a:pPr marL="0" lvl="0" indent="0" algn="ctr" defTabSz="1600200" rtl="0">
            <a:lnSpc>
              <a:spcPct val="90000"/>
            </a:lnSpc>
            <a:spcBef>
              <a:spcPct val="0"/>
            </a:spcBef>
            <a:spcAft>
              <a:spcPct val="35000"/>
            </a:spcAft>
            <a:buNone/>
          </a:pPr>
          <a:r>
            <a:rPr lang="en-GB" sz="3600" i="0" kern="1200" dirty="0"/>
            <a:t>Daniel</a:t>
          </a:r>
        </a:p>
      </dsp:txBody>
      <dsp:txXfrm>
        <a:off x="3146147" y="1612229"/>
        <a:ext cx="2347704" cy="2347704"/>
      </dsp:txXfrm>
    </dsp:sp>
    <dsp:sp modelId="{430DB4E3-0DBF-4202-8AA2-4DFE69F2DBE6}">
      <dsp:nvSpPr>
        <dsp:cNvPr id="0" name=""/>
        <dsp:cNvSpPr/>
      </dsp:nvSpPr>
      <dsp:spPr>
        <a:xfrm>
          <a:off x="5316046" y="1126003"/>
          <a:ext cx="3320156" cy="3320156"/>
        </a:xfrm>
        <a:prstGeom prst="ellipse">
          <a:avLst/>
        </a:prstGeom>
        <a:gradFill rotWithShape="0">
          <a:gsLst>
            <a:gs pos="0">
              <a:schemeClr val="accent1">
                <a:alpha val="50000"/>
                <a:hueOff val="0"/>
                <a:satOff val="0"/>
                <a:lumOff val="0"/>
                <a:alphaOff val="0"/>
                <a:tint val="73000"/>
                <a:satMod val="150000"/>
              </a:schemeClr>
            </a:gs>
            <a:gs pos="25000">
              <a:schemeClr val="accent1">
                <a:alpha val="50000"/>
                <a:hueOff val="0"/>
                <a:satOff val="0"/>
                <a:lumOff val="0"/>
                <a:alphaOff val="0"/>
                <a:tint val="96000"/>
                <a:shade val="80000"/>
                <a:satMod val="105000"/>
              </a:schemeClr>
            </a:gs>
            <a:gs pos="38000">
              <a:schemeClr val="accent1">
                <a:alpha val="50000"/>
                <a:hueOff val="0"/>
                <a:satOff val="0"/>
                <a:lumOff val="0"/>
                <a:alphaOff val="0"/>
                <a:tint val="96000"/>
                <a:shade val="59000"/>
                <a:satMod val="120000"/>
              </a:schemeClr>
            </a:gs>
            <a:gs pos="55000">
              <a:schemeClr val="accent1">
                <a:alpha val="50000"/>
                <a:hueOff val="0"/>
                <a:satOff val="0"/>
                <a:lumOff val="0"/>
                <a:alphaOff val="0"/>
                <a:shade val="57000"/>
                <a:satMod val="120000"/>
              </a:schemeClr>
            </a:gs>
            <a:gs pos="80000">
              <a:schemeClr val="accent1">
                <a:alpha val="50000"/>
                <a:hueOff val="0"/>
                <a:satOff val="0"/>
                <a:lumOff val="0"/>
                <a:alphaOff val="0"/>
                <a:shade val="56000"/>
                <a:satMod val="145000"/>
              </a:schemeClr>
            </a:gs>
            <a:gs pos="88000">
              <a:schemeClr val="accent1">
                <a:alpha val="50000"/>
                <a:hueOff val="0"/>
                <a:satOff val="0"/>
                <a:lumOff val="0"/>
                <a:alphaOff val="0"/>
                <a:shade val="63000"/>
                <a:satMod val="160000"/>
              </a:schemeClr>
            </a:gs>
            <a:gs pos="100000">
              <a:schemeClr val="accent1">
                <a:alpha val="50000"/>
                <a:hueOff val="0"/>
                <a:satOff val="0"/>
                <a:lumOff val="0"/>
                <a:alphaOff val="0"/>
                <a:tint val="99555"/>
                <a:satMod val="155000"/>
              </a:schemeClr>
            </a:gs>
          </a:gsLst>
          <a:lin ang="5400000" scaled="1"/>
        </a:gradFill>
        <a:ln>
          <a:noFill/>
        </a:ln>
        <a:effectLst>
          <a:glow rad="70000">
            <a:schemeClr val="accent1">
              <a:alpha val="50000"/>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82719" tIns="35560" rIns="182719" bIns="35560" numCol="1" spcCol="1270" anchor="ctr" anchorCtr="0">
          <a:noAutofit/>
        </a:bodyPr>
        <a:lstStyle/>
        <a:p>
          <a:pPr marL="0" lvl="0" indent="0" algn="ctr" defTabSz="1244600" rtl="0">
            <a:lnSpc>
              <a:spcPct val="90000"/>
            </a:lnSpc>
            <a:spcBef>
              <a:spcPct val="0"/>
            </a:spcBef>
            <a:spcAft>
              <a:spcPct val="35000"/>
            </a:spcAft>
            <a:buNone/>
          </a:pPr>
          <a:r>
            <a:rPr lang="en-GB" sz="2800" i="0" kern="1200" dirty="0"/>
            <a:t>Both Princes</a:t>
          </a:r>
          <a:br>
            <a:rPr lang="en-GB" sz="2800" i="0" kern="1200" dirty="0"/>
          </a:br>
          <a:r>
            <a:rPr lang="en-GB" sz="2800" i="0" kern="1200" dirty="0"/>
            <a:t>Both Statesmen</a:t>
          </a:r>
          <a:br>
            <a:rPr lang="en-GB" sz="2800" i="0" kern="1200" dirty="0"/>
          </a:br>
          <a:r>
            <a:rPr lang="en-GB" sz="2800" i="0" kern="1200" dirty="0"/>
            <a:t>Both largely successful</a:t>
          </a:r>
          <a:br>
            <a:rPr lang="en-GB" sz="2700" i="1" kern="1200" dirty="0"/>
          </a:br>
          <a:endParaRPr lang="en-GB" sz="2700" i="1" kern="1200" dirty="0"/>
        </a:p>
      </dsp:txBody>
      <dsp:txXfrm>
        <a:off x="5802272" y="1612229"/>
        <a:ext cx="2347704" cy="234770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9B320-C4DA-405F-9304-A108A22A9DC1}">
      <dsp:nvSpPr>
        <dsp:cNvPr id="0" name=""/>
        <dsp:cNvSpPr/>
      </dsp:nvSpPr>
      <dsp:spPr>
        <a:xfrm>
          <a:off x="0" y="560836"/>
          <a:ext cx="8640000" cy="1648788"/>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n-GB" sz="4800" kern="1200" dirty="0"/>
            <a:t>ISAIAH SEES</a:t>
          </a:r>
        </a:p>
      </dsp:txBody>
      <dsp:txXfrm>
        <a:off x="80487" y="641323"/>
        <a:ext cx="8479026" cy="1487814"/>
      </dsp:txXfrm>
    </dsp:sp>
    <dsp:sp modelId="{6D666B8D-06C0-4027-917E-297EE4BC33ED}">
      <dsp:nvSpPr>
        <dsp:cNvPr id="0" name=""/>
        <dsp:cNvSpPr/>
      </dsp:nvSpPr>
      <dsp:spPr>
        <a:xfrm>
          <a:off x="0" y="2393945"/>
          <a:ext cx="8640000" cy="254592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1460" tIns="251460" rIns="251460" bIns="251460" numCol="1" spcCol="1270" anchor="ctr" anchorCtr="0">
          <a:noAutofit/>
        </a:bodyPr>
        <a:lstStyle/>
        <a:p>
          <a:pPr marL="0" lvl="0" indent="0" algn="ctr" defTabSz="2933700" rtl="0">
            <a:lnSpc>
              <a:spcPct val="90000"/>
            </a:lnSpc>
            <a:spcBef>
              <a:spcPct val="0"/>
            </a:spcBef>
            <a:spcAft>
              <a:spcPct val="35000"/>
            </a:spcAft>
            <a:buNone/>
          </a:pPr>
          <a:r>
            <a:rPr lang="en-GB" sz="6600" kern="1200" dirty="0"/>
            <a:t>THE SMALLNESS OF MAN</a:t>
          </a:r>
        </a:p>
      </dsp:txBody>
      <dsp:txXfrm>
        <a:off x="124282" y="2518227"/>
        <a:ext cx="8391436" cy="229735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9B320-C4DA-405F-9304-A108A22A9DC1}">
      <dsp:nvSpPr>
        <dsp:cNvPr id="0" name=""/>
        <dsp:cNvSpPr/>
      </dsp:nvSpPr>
      <dsp:spPr>
        <a:xfrm>
          <a:off x="0" y="560836"/>
          <a:ext cx="8640000" cy="1648788"/>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n-GB" sz="4800" kern="1200" dirty="0"/>
            <a:t>JEREMIAH SEES</a:t>
          </a:r>
        </a:p>
      </dsp:txBody>
      <dsp:txXfrm>
        <a:off x="80487" y="641323"/>
        <a:ext cx="8479026" cy="1487814"/>
      </dsp:txXfrm>
    </dsp:sp>
    <dsp:sp modelId="{6D666B8D-06C0-4027-917E-297EE4BC33ED}">
      <dsp:nvSpPr>
        <dsp:cNvPr id="0" name=""/>
        <dsp:cNvSpPr/>
      </dsp:nvSpPr>
      <dsp:spPr>
        <a:xfrm>
          <a:off x="0" y="2393945"/>
          <a:ext cx="8640000" cy="254592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1460" tIns="251460" rIns="251460" bIns="251460" numCol="1" spcCol="1270" anchor="ctr" anchorCtr="0">
          <a:noAutofit/>
        </a:bodyPr>
        <a:lstStyle/>
        <a:p>
          <a:pPr marL="0" lvl="0" indent="0" algn="ctr" defTabSz="2933700" rtl="0">
            <a:lnSpc>
              <a:spcPct val="90000"/>
            </a:lnSpc>
            <a:spcBef>
              <a:spcPct val="0"/>
            </a:spcBef>
            <a:spcAft>
              <a:spcPct val="35000"/>
            </a:spcAft>
            <a:buNone/>
          </a:pPr>
          <a:r>
            <a:rPr lang="en-GB" sz="6600" kern="1200" dirty="0"/>
            <a:t>THE SINFULNESS OF MAN</a:t>
          </a:r>
        </a:p>
      </dsp:txBody>
      <dsp:txXfrm>
        <a:off x="124282" y="2518227"/>
        <a:ext cx="8391436" cy="229735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9B320-C4DA-405F-9304-A108A22A9DC1}">
      <dsp:nvSpPr>
        <dsp:cNvPr id="0" name=""/>
        <dsp:cNvSpPr/>
      </dsp:nvSpPr>
      <dsp:spPr>
        <a:xfrm>
          <a:off x="0" y="1039000"/>
          <a:ext cx="8640000" cy="117918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n-GB" sz="4800" kern="1200" dirty="0"/>
            <a:t>EZEKIEL SEES</a:t>
          </a:r>
        </a:p>
      </dsp:txBody>
      <dsp:txXfrm>
        <a:off x="57563" y="1096563"/>
        <a:ext cx="8524874" cy="1064054"/>
      </dsp:txXfrm>
    </dsp:sp>
    <dsp:sp modelId="{6D666B8D-06C0-4027-917E-297EE4BC33ED}">
      <dsp:nvSpPr>
        <dsp:cNvPr id="0" name=""/>
        <dsp:cNvSpPr/>
      </dsp:nvSpPr>
      <dsp:spPr>
        <a:xfrm>
          <a:off x="0" y="2659366"/>
          <a:ext cx="8640000" cy="205920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5740" tIns="205740" rIns="205740" bIns="205740" numCol="1" spcCol="1270" anchor="ctr" anchorCtr="0">
          <a:noAutofit/>
        </a:bodyPr>
        <a:lstStyle/>
        <a:p>
          <a:pPr marL="0" lvl="0" indent="0" algn="ctr" defTabSz="2400300" rtl="0">
            <a:lnSpc>
              <a:spcPct val="90000"/>
            </a:lnSpc>
            <a:spcBef>
              <a:spcPct val="0"/>
            </a:spcBef>
            <a:spcAft>
              <a:spcPct val="35000"/>
            </a:spcAft>
            <a:buNone/>
          </a:pPr>
          <a:r>
            <a:rPr lang="en-GB" sz="5400" kern="1200" dirty="0"/>
            <a:t>THE SHAMEFULNESS OF MAN</a:t>
          </a:r>
        </a:p>
      </dsp:txBody>
      <dsp:txXfrm>
        <a:off x="100522" y="2759888"/>
        <a:ext cx="8438956" cy="185815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9B320-C4DA-405F-9304-A108A22A9DC1}">
      <dsp:nvSpPr>
        <dsp:cNvPr id="0" name=""/>
        <dsp:cNvSpPr/>
      </dsp:nvSpPr>
      <dsp:spPr>
        <a:xfrm>
          <a:off x="0" y="961801"/>
          <a:ext cx="8640000" cy="1333579"/>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n-GB" sz="4800" kern="1200" dirty="0"/>
            <a:t>DANIEL SEES</a:t>
          </a:r>
        </a:p>
      </dsp:txBody>
      <dsp:txXfrm>
        <a:off x="65100" y="1026901"/>
        <a:ext cx="8509800" cy="1203379"/>
      </dsp:txXfrm>
    </dsp:sp>
    <dsp:sp modelId="{6D666B8D-06C0-4027-917E-297EE4BC33ED}">
      <dsp:nvSpPr>
        <dsp:cNvPr id="0" name=""/>
        <dsp:cNvSpPr/>
      </dsp:nvSpPr>
      <dsp:spPr>
        <a:xfrm>
          <a:off x="0" y="2479700"/>
          <a:ext cx="8640000" cy="205920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5740" tIns="205740" rIns="205740" bIns="205740" numCol="1" spcCol="1270" anchor="ctr" anchorCtr="0">
          <a:noAutofit/>
        </a:bodyPr>
        <a:lstStyle/>
        <a:p>
          <a:pPr marL="0" lvl="0" indent="0" algn="ctr" defTabSz="2400300" rtl="0">
            <a:lnSpc>
              <a:spcPct val="90000"/>
            </a:lnSpc>
            <a:spcBef>
              <a:spcPct val="0"/>
            </a:spcBef>
            <a:spcAft>
              <a:spcPct val="35000"/>
            </a:spcAft>
            <a:buNone/>
          </a:pPr>
          <a:r>
            <a:rPr lang="en-GB" sz="5400" kern="1200" dirty="0"/>
            <a:t>THE BESTIALITY OF MAN</a:t>
          </a:r>
        </a:p>
      </dsp:txBody>
      <dsp:txXfrm>
        <a:off x="100522" y="2580222"/>
        <a:ext cx="8438956" cy="185815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DB8BE9-C4B2-4650-B77C-8E2A8127E57A}">
      <dsp:nvSpPr>
        <dsp:cNvPr id="0" name=""/>
        <dsp:cNvSpPr/>
      </dsp:nvSpPr>
      <dsp:spPr>
        <a:xfrm>
          <a:off x="0" y="39779"/>
          <a:ext cx="8640000" cy="116064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en-GB" sz="3600" kern="1200" dirty="0"/>
            <a:t>Isaiah sees the smallness of man</a:t>
          </a:r>
        </a:p>
      </dsp:txBody>
      <dsp:txXfrm>
        <a:off x="56658" y="96437"/>
        <a:ext cx="8526684" cy="1047324"/>
      </dsp:txXfrm>
    </dsp:sp>
    <dsp:sp modelId="{47D30016-54CB-4631-A8E9-23AE4651EF53}">
      <dsp:nvSpPr>
        <dsp:cNvPr id="0" name=""/>
        <dsp:cNvSpPr/>
      </dsp:nvSpPr>
      <dsp:spPr>
        <a:xfrm>
          <a:off x="0" y="1378979"/>
          <a:ext cx="8640000" cy="116064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en-GB" sz="3600" kern="1200" dirty="0"/>
            <a:t>Jeremiah sees the sinfulness of man</a:t>
          </a:r>
        </a:p>
      </dsp:txBody>
      <dsp:txXfrm>
        <a:off x="56658" y="1435637"/>
        <a:ext cx="8526684" cy="1047324"/>
      </dsp:txXfrm>
    </dsp:sp>
    <dsp:sp modelId="{C4D9C6FD-76B7-4E8A-8297-4E3505E4AAD7}">
      <dsp:nvSpPr>
        <dsp:cNvPr id="0" name=""/>
        <dsp:cNvSpPr/>
      </dsp:nvSpPr>
      <dsp:spPr>
        <a:xfrm>
          <a:off x="0" y="2718180"/>
          <a:ext cx="8640000" cy="116064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en-GB" sz="3600" kern="1200" dirty="0"/>
            <a:t>Ezekiel sees the shame of man</a:t>
          </a:r>
        </a:p>
      </dsp:txBody>
      <dsp:txXfrm>
        <a:off x="56658" y="2774838"/>
        <a:ext cx="8526684" cy="1047324"/>
      </dsp:txXfrm>
    </dsp:sp>
    <dsp:sp modelId="{EC9B5856-DCEC-41A3-86FC-5C643C953DDF}">
      <dsp:nvSpPr>
        <dsp:cNvPr id="0" name=""/>
        <dsp:cNvSpPr/>
      </dsp:nvSpPr>
      <dsp:spPr>
        <a:xfrm>
          <a:off x="0" y="4082133"/>
          <a:ext cx="8640000" cy="116064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en-GB" sz="3600" kern="1200" dirty="0"/>
            <a:t>Daniel sees the  bestiality of man</a:t>
          </a:r>
          <a:r>
            <a:rPr lang="en-GB" sz="4300" kern="1200" dirty="0"/>
            <a:t> </a:t>
          </a:r>
        </a:p>
      </dsp:txBody>
      <dsp:txXfrm>
        <a:off x="56658" y="4138791"/>
        <a:ext cx="8526684" cy="104732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9B320-C4DA-405F-9304-A108A22A9DC1}">
      <dsp:nvSpPr>
        <dsp:cNvPr id="0" name=""/>
        <dsp:cNvSpPr/>
      </dsp:nvSpPr>
      <dsp:spPr>
        <a:xfrm>
          <a:off x="0" y="642950"/>
          <a:ext cx="8640000" cy="1349041"/>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n-GB" sz="4800" kern="1200" dirty="0"/>
            <a:t>ISAIAH IS THE PROPHET</a:t>
          </a:r>
        </a:p>
      </dsp:txBody>
      <dsp:txXfrm>
        <a:off x="65855" y="708805"/>
        <a:ext cx="8508290" cy="1217331"/>
      </dsp:txXfrm>
    </dsp:sp>
    <dsp:sp modelId="{4470FC65-6827-44E3-99C8-2376FA65EEBA}">
      <dsp:nvSpPr>
        <dsp:cNvPr id="0" name=""/>
        <dsp:cNvSpPr/>
      </dsp:nvSpPr>
      <dsp:spPr>
        <a:xfrm>
          <a:off x="0" y="2375111"/>
          <a:ext cx="8640000" cy="228384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0" tIns="228600" rIns="228600" bIns="228600" numCol="1" spcCol="1270" anchor="ctr" anchorCtr="0">
          <a:noAutofit/>
        </a:bodyPr>
        <a:lstStyle/>
        <a:p>
          <a:pPr marL="0" lvl="0" indent="0" algn="ctr" defTabSz="2667000" rtl="0">
            <a:lnSpc>
              <a:spcPct val="90000"/>
            </a:lnSpc>
            <a:spcBef>
              <a:spcPct val="0"/>
            </a:spcBef>
            <a:spcAft>
              <a:spcPct val="35000"/>
            </a:spcAft>
            <a:buNone/>
          </a:pPr>
          <a:r>
            <a:rPr lang="en-GB" sz="6000" kern="1200" dirty="0"/>
            <a:t>OF THE INCARNATION</a:t>
          </a:r>
          <a:endParaRPr lang="en-GB" sz="4400" kern="1200" dirty="0"/>
        </a:p>
      </dsp:txBody>
      <dsp:txXfrm>
        <a:off x="111488" y="2486599"/>
        <a:ext cx="8417024" cy="206086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9B320-C4DA-405F-9304-A108A22A9DC1}">
      <dsp:nvSpPr>
        <dsp:cNvPr id="0" name=""/>
        <dsp:cNvSpPr/>
      </dsp:nvSpPr>
      <dsp:spPr>
        <a:xfrm>
          <a:off x="0" y="571507"/>
          <a:ext cx="8640000" cy="182520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n-GB" sz="4800" kern="1200" dirty="0"/>
            <a:t>JEREMIAH IS THE PROPHET</a:t>
          </a:r>
        </a:p>
      </dsp:txBody>
      <dsp:txXfrm>
        <a:off x="89099" y="660606"/>
        <a:ext cx="8461802" cy="1647002"/>
      </dsp:txXfrm>
    </dsp:sp>
    <dsp:sp modelId="{4470FC65-6827-44E3-99C8-2376FA65EEBA}">
      <dsp:nvSpPr>
        <dsp:cNvPr id="0" name=""/>
        <dsp:cNvSpPr/>
      </dsp:nvSpPr>
      <dsp:spPr>
        <a:xfrm>
          <a:off x="0" y="2843950"/>
          <a:ext cx="8640000" cy="182520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1460" tIns="251460" rIns="251460" bIns="251460" numCol="1" spcCol="1270" anchor="ctr" anchorCtr="0">
          <a:noAutofit/>
        </a:bodyPr>
        <a:lstStyle/>
        <a:p>
          <a:pPr marL="0" lvl="0" indent="0" algn="ctr" defTabSz="2933700" rtl="0">
            <a:lnSpc>
              <a:spcPct val="90000"/>
            </a:lnSpc>
            <a:spcBef>
              <a:spcPct val="0"/>
            </a:spcBef>
            <a:spcAft>
              <a:spcPct val="35000"/>
            </a:spcAft>
            <a:buNone/>
          </a:pPr>
          <a:r>
            <a:rPr lang="en-GB" sz="6600" kern="1200" dirty="0"/>
            <a:t>OF CALVARY</a:t>
          </a:r>
          <a:endParaRPr lang="en-GB" sz="4800" kern="1200" dirty="0"/>
        </a:p>
      </dsp:txBody>
      <dsp:txXfrm>
        <a:off x="89099" y="2933049"/>
        <a:ext cx="8461802" cy="164700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9B320-C4DA-405F-9304-A108A22A9DC1}">
      <dsp:nvSpPr>
        <dsp:cNvPr id="0" name=""/>
        <dsp:cNvSpPr/>
      </dsp:nvSpPr>
      <dsp:spPr>
        <a:xfrm>
          <a:off x="0" y="500076"/>
          <a:ext cx="8640000" cy="1522881"/>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n-GB" sz="4800" kern="1200" dirty="0"/>
            <a:t>EZEKIEL IS THE PROPHET</a:t>
          </a:r>
        </a:p>
      </dsp:txBody>
      <dsp:txXfrm>
        <a:off x="74341" y="574417"/>
        <a:ext cx="8491318" cy="1374199"/>
      </dsp:txXfrm>
    </dsp:sp>
    <dsp:sp modelId="{4470FC65-6827-44E3-99C8-2376FA65EEBA}">
      <dsp:nvSpPr>
        <dsp:cNvPr id="0" name=""/>
        <dsp:cNvSpPr/>
      </dsp:nvSpPr>
      <dsp:spPr>
        <a:xfrm>
          <a:off x="0" y="2574351"/>
          <a:ext cx="8640000" cy="205920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5740" tIns="205740" rIns="205740" bIns="205740" numCol="1" spcCol="1270" anchor="ctr" anchorCtr="0">
          <a:noAutofit/>
        </a:bodyPr>
        <a:lstStyle/>
        <a:p>
          <a:pPr marL="0" lvl="0" indent="0" algn="ctr" defTabSz="2400300" rtl="0">
            <a:lnSpc>
              <a:spcPct val="90000"/>
            </a:lnSpc>
            <a:spcBef>
              <a:spcPct val="0"/>
            </a:spcBef>
            <a:spcAft>
              <a:spcPct val="35000"/>
            </a:spcAft>
            <a:buNone/>
          </a:pPr>
          <a:r>
            <a:rPr lang="en-GB" sz="5400" kern="1200" dirty="0"/>
            <a:t>OF RESURRECTION AND PENTECOST</a:t>
          </a:r>
          <a:endParaRPr lang="en-GB" sz="4000" kern="1200" dirty="0"/>
        </a:p>
      </dsp:txBody>
      <dsp:txXfrm>
        <a:off x="100522" y="2674873"/>
        <a:ext cx="8438956" cy="185815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9B320-C4DA-405F-9304-A108A22A9DC1}">
      <dsp:nvSpPr>
        <dsp:cNvPr id="0" name=""/>
        <dsp:cNvSpPr/>
      </dsp:nvSpPr>
      <dsp:spPr>
        <a:xfrm>
          <a:off x="0" y="642933"/>
          <a:ext cx="8640000" cy="1315622"/>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n-GB" sz="4800" kern="1200" dirty="0"/>
            <a:t>DANIEL IS THE PROPHET</a:t>
          </a:r>
        </a:p>
      </dsp:txBody>
      <dsp:txXfrm>
        <a:off x="64223" y="707156"/>
        <a:ext cx="8511554" cy="1187176"/>
      </dsp:txXfrm>
    </dsp:sp>
    <dsp:sp modelId="{4470FC65-6827-44E3-99C8-2376FA65EEBA}">
      <dsp:nvSpPr>
        <dsp:cNvPr id="0" name=""/>
        <dsp:cNvSpPr/>
      </dsp:nvSpPr>
      <dsp:spPr>
        <a:xfrm>
          <a:off x="0" y="2470722"/>
          <a:ext cx="8640000" cy="205920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5740" tIns="205740" rIns="205740" bIns="205740" numCol="1" spcCol="1270" anchor="ctr" anchorCtr="0">
          <a:noAutofit/>
        </a:bodyPr>
        <a:lstStyle/>
        <a:p>
          <a:pPr marL="0" lvl="0" indent="0" algn="ctr" defTabSz="2400300" rtl="0">
            <a:lnSpc>
              <a:spcPct val="90000"/>
            </a:lnSpc>
            <a:spcBef>
              <a:spcPct val="0"/>
            </a:spcBef>
            <a:spcAft>
              <a:spcPct val="35000"/>
            </a:spcAft>
            <a:buNone/>
          </a:pPr>
          <a:r>
            <a:rPr lang="en-GB" sz="5400" kern="1200" dirty="0"/>
            <a:t>OF THE SECOND COMING</a:t>
          </a:r>
          <a:endParaRPr lang="en-GB" sz="4000" kern="1200" dirty="0"/>
        </a:p>
      </dsp:txBody>
      <dsp:txXfrm>
        <a:off x="100522" y="2571244"/>
        <a:ext cx="8438956" cy="185815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BC9700-50D6-49DB-8DA5-DF75B05C212B}">
      <dsp:nvSpPr>
        <dsp:cNvPr id="0" name=""/>
        <dsp:cNvSpPr/>
      </dsp:nvSpPr>
      <dsp:spPr>
        <a:xfrm>
          <a:off x="0" y="74935"/>
          <a:ext cx="8640000" cy="114075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rtl="0">
            <a:lnSpc>
              <a:spcPct val="90000"/>
            </a:lnSpc>
            <a:spcBef>
              <a:spcPct val="0"/>
            </a:spcBef>
            <a:spcAft>
              <a:spcPct val="35000"/>
            </a:spcAft>
            <a:buNone/>
          </a:pPr>
          <a:r>
            <a:rPr lang="en-GB" sz="3000" kern="1200" dirty="0"/>
            <a:t>Isaiah - The prophet of the incarnation</a:t>
          </a:r>
        </a:p>
      </dsp:txBody>
      <dsp:txXfrm>
        <a:off x="55687" y="130622"/>
        <a:ext cx="8528626" cy="1029376"/>
      </dsp:txXfrm>
    </dsp:sp>
    <dsp:sp modelId="{9CE19F75-487A-42D7-8275-AD12FB00FC1D}">
      <dsp:nvSpPr>
        <dsp:cNvPr id="0" name=""/>
        <dsp:cNvSpPr/>
      </dsp:nvSpPr>
      <dsp:spPr>
        <a:xfrm>
          <a:off x="0" y="1302085"/>
          <a:ext cx="8640000" cy="114075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rtl="0">
            <a:lnSpc>
              <a:spcPct val="90000"/>
            </a:lnSpc>
            <a:spcBef>
              <a:spcPct val="0"/>
            </a:spcBef>
            <a:spcAft>
              <a:spcPct val="35000"/>
            </a:spcAft>
            <a:buNone/>
          </a:pPr>
          <a:r>
            <a:rPr lang="en-GB" sz="3000" kern="1200" dirty="0"/>
            <a:t>Jeremiah - The prophet of the cross</a:t>
          </a:r>
        </a:p>
      </dsp:txBody>
      <dsp:txXfrm>
        <a:off x="55687" y="1357772"/>
        <a:ext cx="8528626" cy="1029376"/>
      </dsp:txXfrm>
    </dsp:sp>
    <dsp:sp modelId="{42B76951-9A20-4F57-9682-8F6624D81C2C}">
      <dsp:nvSpPr>
        <dsp:cNvPr id="0" name=""/>
        <dsp:cNvSpPr/>
      </dsp:nvSpPr>
      <dsp:spPr>
        <a:xfrm>
          <a:off x="0" y="2529236"/>
          <a:ext cx="8640000" cy="114075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rtl="0">
            <a:lnSpc>
              <a:spcPct val="90000"/>
            </a:lnSpc>
            <a:spcBef>
              <a:spcPct val="0"/>
            </a:spcBef>
            <a:spcAft>
              <a:spcPct val="35000"/>
            </a:spcAft>
            <a:buNone/>
          </a:pPr>
          <a:r>
            <a:rPr lang="en-GB" sz="3000" kern="1200" dirty="0"/>
            <a:t>Ezekiel - The prophet of the resurrection &amp; Pentecost</a:t>
          </a:r>
        </a:p>
      </dsp:txBody>
      <dsp:txXfrm>
        <a:off x="55687" y="2584923"/>
        <a:ext cx="8528626" cy="1029376"/>
      </dsp:txXfrm>
    </dsp:sp>
    <dsp:sp modelId="{C74E1F04-9973-42F4-828E-C0D6A57B5E72}">
      <dsp:nvSpPr>
        <dsp:cNvPr id="0" name=""/>
        <dsp:cNvSpPr/>
      </dsp:nvSpPr>
      <dsp:spPr>
        <a:xfrm>
          <a:off x="0" y="3756386"/>
          <a:ext cx="8640000" cy="114075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rtl="0">
            <a:lnSpc>
              <a:spcPct val="90000"/>
            </a:lnSpc>
            <a:spcBef>
              <a:spcPct val="0"/>
            </a:spcBef>
            <a:spcAft>
              <a:spcPct val="35000"/>
            </a:spcAft>
            <a:buNone/>
          </a:pPr>
          <a:r>
            <a:rPr lang="en-GB" sz="3000" kern="1200" dirty="0"/>
            <a:t>Daniel - The prophet of the second coming</a:t>
          </a:r>
        </a:p>
      </dsp:txBody>
      <dsp:txXfrm>
        <a:off x="55687" y="3812073"/>
        <a:ext cx="8528626" cy="10293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E03C22-93EB-40EB-AB2B-9D8B014BC3C8}">
      <dsp:nvSpPr>
        <dsp:cNvPr id="0" name=""/>
        <dsp:cNvSpPr/>
      </dsp:nvSpPr>
      <dsp:spPr>
        <a:xfrm>
          <a:off x="3796" y="1126003"/>
          <a:ext cx="3320156" cy="3320156"/>
        </a:xfrm>
        <a:prstGeom prst="ellipse">
          <a:avLst/>
        </a:prstGeom>
        <a:gradFill rotWithShape="0">
          <a:gsLst>
            <a:gs pos="0">
              <a:schemeClr val="accent1">
                <a:alpha val="50000"/>
                <a:hueOff val="0"/>
                <a:satOff val="0"/>
                <a:lumOff val="0"/>
                <a:alphaOff val="0"/>
                <a:tint val="73000"/>
                <a:satMod val="150000"/>
              </a:schemeClr>
            </a:gs>
            <a:gs pos="25000">
              <a:schemeClr val="accent1">
                <a:alpha val="50000"/>
                <a:hueOff val="0"/>
                <a:satOff val="0"/>
                <a:lumOff val="0"/>
                <a:alphaOff val="0"/>
                <a:tint val="96000"/>
                <a:shade val="80000"/>
                <a:satMod val="105000"/>
              </a:schemeClr>
            </a:gs>
            <a:gs pos="38000">
              <a:schemeClr val="accent1">
                <a:alpha val="50000"/>
                <a:hueOff val="0"/>
                <a:satOff val="0"/>
                <a:lumOff val="0"/>
                <a:alphaOff val="0"/>
                <a:tint val="96000"/>
                <a:shade val="59000"/>
                <a:satMod val="120000"/>
              </a:schemeClr>
            </a:gs>
            <a:gs pos="55000">
              <a:schemeClr val="accent1">
                <a:alpha val="50000"/>
                <a:hueOff val="0"/>
                <a:satOff val="0"/>
                <a:lumOff val="0"/>
                <a:alphaOff val="0"/>
                <a:shade val="57000"/>
                <a:satMod val="120000"/>
              </a:schemeClr>
            </a:gs>
            <a:gs pos="80000">
              <a:schemeClr val="accent1">
                <a:alpha val="50000"/>
                <a:hueOff val="0"/>
                <a:satOff val="0"/>
                <a:lumOff val="0"/>
                <a:alphaOff val="0"/>
                <a:shade val="56000"/>
                <a:satMod val="145000"/>
              </a:schemeClr>
            </a:gs>
            <a:gs pos="88000">
              <a:schemeClr val="accent1">
                <a:alpha val="50000"/>
                <a:hueOff val="0"/>
                <a:satOff val="0"/>
                <a:lumOff val="0"/>
                <a:alphaOff val="0"/>
                <a:shade val="63000"/>
                <a:satMod val="160000"/>
              </a:schemeClr>
            </a:gs>
            <a:gs pos="100000">
              <a:schemeClr val="accent1">
                <a:alpha val="50000"/>
                <a:hueOff val="0"/>
                <a:satOff val="0"/>
                <a:lumOff val="0"/>
                <a:alphaOff val="0"/>
                <a:tint val="99555"/>
                <a:satMod val="155000"/>
              </a:schemeClr>
            </a:gs>
          </a:gsLst>
          <a:lin ang="5400000" scaled="1"/>
        </a:gradFill>
        <a:ln>
          <a:noFill/>
        </a:ln>
        <a:effectLst>
          <a:glow rad="70000">
            <a:schemeClr val="accent1">
              <a:alpha val="50000"/>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82719" tIns="45720" rIns="182719" bIns="45720" numCol="1" spcCol="1270" anchor="ctr" anchorCtr="0">
          <a:noAutofit/>
        </a:bodyPr>
        <a:lstStyle/>
        <a:p>
          <a:pPr marL="0" lvl="0" indent="0" algn="ctr" defTabSz="1600200" rtl="0">
            <a:lnSpc>
              <a:spcPct val="90000"/>
            </a:lnSpc>
            <a:spcBef>
              <a:spcPct val="0"/>
            </a:spcBef>
            <a:spcAft>
              <a:spcPct val="35000"/>
            </a:spcAft>
            <a:buNone/>
          </a:pPr>
          <a:r>
            <a:rPr lang="en-GB" sz="3600" i="0" kern="1200" dirty="0"/>
            <a:t>Jeremiah</a:t>
          </a:r>
        </a:p>
      </dsp:txBody>
      <dsp:txXfrm>
        <a:off x="490022" y="1612229"/>
        <a:ext cx="2347704" cy="2347704"/>
      </dsp:txXfrm>
    </dsp:sp>
    <dsp:sp modelId="{C8F169B0-C203-48A9-A60D-0DB27DB5E588}">
      <dsp:nvSpPr>
        <dsp:cNvPr id="0" name=""/>
        <dsp:cNvSpPr/>
      </dsp:nvSpPr>
      <dsp:spPr>
        <a:xfrm>
          <a:off x="2659921" y="1126003"/>
          <a:ext cx="3320156" cy="3320156"/>
        </a:xfrm>
        <a:prstGeom prst="ellipse">
          <a:avLst/>
        </a:prstGeom>
        <a:gradFill rotWithShape="0">
          <a:gsLst>
            <a:gs pos="0">
              <a:schemeClr val="accent1">
                <a:alpha val="50000"/>
                <a:hueOff val="0"/>
                <a:satOff val="0"/>
                <a:lumOff val="0"/>
                <a:alphaOff val="0"/>
                <a:tint val="73000"/>
                <a:satMod val="150000"/>
              </a:schemeClr>
            </a:gs>
            <a:gs pos="25000">
              <a:schemeClr val="accent1">
                <a:alpha val="50000"/>
                <a:hueOff val="0"/>
                <a:satOff val="0"/>
                <a:lumOff val="0"/>
                <a:alphaOff val="0"/>
                <a:tint val="96000"/>
                <a:shade val="80000"/>
                <a:satMod val="105000"/>
              </a:schemeClr>
            </a:gs>
            <a:gs pos="38000">
              <a:schemeClr val="accent1">
                <a:alpha val="50000"/>
                <a:hueOff val="0"/>
                <a:satOff val="0"/>
                <a:lumOff val="0"/>
                <a:alphaOff val="0"/>
                <a:tint val="96000"/>
                <a:shade val="59000"/>
                <a:satMod val="120000"/>
              </a:schemeClr>
            </a:gs>
            <a:gs pos="55000">
              <a:schemeClr val="accent1">
                <a:alpha val="50000"/>
                <a:hueOff val="0"/>
                <a:satOff val="0"/>
                <a:lumOff val="0"/>
                <a:alphaOff val="0"/>
                <a:shade val="57000"/>
                <a:satMod val="120000"/>
              </a:schemeClr>
            </a:gs>
            <a:gs pos="80000">
              <a:schemeClr val="accent1">
                <a:alpha val="50000"/>
                <a:hueOff val="0"/>
                <a:satOff val="0"/>
                <a:lumOff val="0"/>
                <a:alphaOff val="0"/>
                <a:shade val="56000"/>
                <a:satMod val="145000"/>
              </a:schemeClr>
            </a:gs>
            <a:gs pos="88000">
              <a:schemeClr val="accent1">
                <a:alpha val="50000"/>
                <a:hueOff val="0"/>
                <a:satOff val="0"/>
                <a:lumOff val="0"/>
                <a:alphaOff val="0"/>
                <a:shade val="63000"/>
                <a:satMod val="160000"/>
              </a:schemeClr>
            </a:gs>
            <a:gs pos="100000">
              <a:schemeClr val="accent1">
                <a:alpha val="50000"/>
                <a:hueOff val="0"/>
                <a:satOff val="0"/>
                <a:lumOff val="0"/>
                <a:alphaOff val="0"/>
                <a:tint val="99555"/>
                <a:satMod val="155000"/>
              </a:schemeClr>
            </a:gs>
          </a:gsLst>
          <a:lin ang="5400000" scaled="1"/>
        </a:gradFill>
        <a:ln>
          <a:noFill/>
        </a:ln>
        <a:effectLst>
          <a:glow rad="70000">
            <a:schemeClr val="accent1">
              <a:alpha val="50000"/>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82719" tIns="45720" rIns="182719" bIns="45720" numCol="1" spcCol="1270" anchor="ctr" anchorCtr="0">
          <a:noAutofit/>
        </a:bodyPr>
        <a:lstStyle/>
        <a:p>
          <a:pPr marL="0" lvl="0" indent="0" algn="ctr" defTabSz="1600200" rtl="0">
            <a:lnSpc>
              <a:spcPct val="90000"/>
            </a:lnSpc>
            <a:spcBef>
              <a:spcPct val="0"/>
            </a:spcBef>
            <a:spcAft>
              <a:spcPct val="35000"/>
            </a:spcAft>
            <a:buNone/>
          </a:pPr>
          <a:r>
            <a:rPr lang="en-GB" sz="3600" i="0" kern="1200" dirty="0"/>
            <a:t>Ezekiel</a:t>
          </a:r>
        </a:p>
      </dsp:txBody>
      <dsp:txXfrm>
        <a:off x="3146147" y="1612229"/>
        <a:ext cx="2347704" cy="2347704"/>
      </dsp:txXfrm>
    </dsp:sp>
    <dsp:sp modelId="{430DB4E3-0DBF-4202-8AA2-4DFE69F2DBE6}">
      <dsp:nvSpPr>
        <dsp:cNvPr id="0" name=""/>
        <dsp:cNvSpPr/>
      </dsp:nvSpPr>
      <dsp:spPr>
        <a:xfrm>
          <a:off x="5316046" y="1126003"/>
          <a:ext cx="3320156" cy="3320156"/>
        </a:xfrm>
        <a:prstGeom prst="ellipse">
          <a:avLst/>
        </a:prstGeom>
        <a:gradFill rotWithShape="0">
          <a:gsLst>
            <a:gs pos="0">
              <a:schemeClr val="accent1">
                <a:alpha val="50000"/>
                <a:hueOff val="0"/>
                <a:satOff val="0"/>
                <a:lumOff val="0"/>
                <a:alphaOff val="0"/>
                <a:tint val="73000"/>
                <a:satMod val="150000"/>
              </a:schemeClr>
            </a:gs>
            <a:gs pos="25000">
              <a:schemeClr val="accent1">
                <a:alpha val="50000"/>
                <a:hueOff val="0"/>
                <a:satOff val="0"/>
                <a:lumOff val="0"/>
                <a:alphaOff val="0"/>
                <a:tint val="96000"/>
                <a:shade val="80000"/>
                <a:satMod val="105000"/>
              </a:schemeClr>
            </a:gs>
            <a:gs pos="38000">
              <a:schemeClr val="accent1">
                <a:alpha val="50000"/>
                <a:hueOff val="0"/>
                <a:satOff val="0"/>
                <a:lumOff val="0"/>
                <a:alphaOff val="0"/>
                <a:tint val="96000"/>
                <a:shade val="59000"/>
                <a:satMod val="120000"/>
              </a:schemeClr>
            </a:gs>
            <a:gs pos="55000">
              <a:schemeClr val="accent1">
                <a:alpha val="50000"/>
                <a:hueOff val="0"/>
                <a:satOff val="0"/>
                <a:lumOff val="0"/>
                <a:alphaOff val="0"/>
                <a:shade val="57000"/>
                <a:satMod val="120000"/>
              </a:schemeClr>
            </a:gs>
            <a:gs pos="80000">
              <a:schemeClr val="accent1">
                <a:alpha val="50000"/>
                <a:hueOff val="0"/>
                <a:satOff val="0"/>
                <a:lumOff val="0"/>
                <a:alphaOff val="0"/>
                <a:shade val="56000"/>
                <a:satMod val="145000"/>
              </a:schemeClr>
            </a:gs>
            <a:gs pos="88000">
              <a:schemeClr val="accent1">
                <a:alpha val="50000"/>
                <a:hueOff val="0"/>
                <a:satOff val="0"/>
                <a:lumOff val="0"/>
                <a:alphaOff val="0"/>
                <a:shade val="63000"/>
                <a:satMod val="160000"/>
              </a:schemeClr>
            </a:gs>
            <a:gs pos="100000">
              <a:schemeClr val="accent1">
                <a:alpha val="50000"/>
                <a:hueOff val="0"/>
                <a:satOff val="0"/>
                <a:lumOff val="0"/>
                <a:alphaOff val="0"/>
                <a:tint val="99555"/>
                <a:satMod val="155000"/>
              </a:schemeClr>
            </a:gs>
          </a:gsLst>
          <a:lin ang="5400000" scaled="1"/>
        </a:gradFill>
        <a:ln>
          <a:noFill/>
        </a:ln>
        <a:effectLst>
          <a:glow rad="70000">
            <a:schemeClr val="accent1">
              <a:alpha val="50000"/>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82719" tIns="30480" rIns="182719" bIns="30480" numCol="1" spcCol="1270" anchor="ctr" anchorCtr="0">
          <a:noAutofit/>
        </a:bodyPr>
        <a:lstStyle/>
        <a:p>
          <a:pPr marL="0" lvl="0" indent="0" algn="ctr" defTabSz="1066800" rtl="0">
            <a:lnSpc>
              <a:spcPct val="90000"/>
            </a:lnSpc>
            <a:spcBef>
              <a:spcPct val="0"/>
            </a:spcBef>
            <a:spcAft>
              <a:spcPct val="35000"/>
            </a:spcAft>
            <a:buNone/>
          </a:pPr>
          <a:r>
            <a:rPr lang="en-GB" sz="2400" i="0" kern="1200" dirty="0"/>
            <a:t>Both Priests</a:t>
          </a:r>
          <a:br>
            <a:rPr lang="en-GB" sz="2400" i="0" kern="1200" dirty="0"/>
          </a:br>
          <a:r>
            <a:rPr lang="en-GB" sz="2400" i="0" kern="1200" dirty="0"/>
            <a:t>Both of humble birth</a:t>
          </a:r>
          <a:br>
            <a:rPr lang="en-GB" sz="2400" i="0" kern="1200" dirty="0"/>
          </a:br>
          <a:r>
            <a:rPr lang="en-GB" sz="2400" i="0" kern="1200" dirty="0"/>
            <a:t>Both largely unsuccessful</a:t>
          </a:r>
          <a:br>
            <a:rPr lang="en-GB" sz="2700" i="1" kern="1200" dirty="0"/>
          </a:br>
          <a:endParaRPr lang="en-GB" sz="2700" i="1" kern="1200" dirty="0"/>
        </a:p>
      </dsp:txBody>
      <dsp:txXfrm>
        <a:off x="5802272" y="1612229"/>
        <a:ext cx="2347704" cy="234770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B03316-3A26-416E-A837-354B8642D6AC}">
      <dsp:nvSpPr>
        <dsp:cNvPr id="0" name=""/>
        <dsp:cNvSpPr/>
      </dsp:nvSpPr>
      <dsp:spPr>
        <a:xfrm>
          <a:off x="1141009" y="0"/>
          <a:ext cx="6357981" cy="6357981"/>
        </a:xfrm>
        <a:prstGeom prst="diamond">
          <a:avLst/>
        </a:prstGeom>
        <a:solidFill>
          <a:schemeClr val="accent1">
            <a:tint val="40000"/>
            <a:hueOff val="0"/>
            <a:satOff val="0"/>
            <a:lumOff val="0"/>
            <a:alphaOff val="0"/>
          </a:schemeClr>
        </a:solidFill>
        <a:ln>
          <a:noFill/>
        </a:ln>
        <a:effectLst>
          <a:glow rad="63500">
            <a:schemeClr val="accent1">
              <a:tint val="40000"/>
              <a:hueOff val="0"/>
              <a:satOff val="0"/>
              <a:lumOff val="0"/>
              <a:alphaOff val="0"/>
              <a:tint val="30000"/>
              <a:shade val="95000"/>
              <a:satMod val="300000"/>
              <a:alpha val="50000"/>
            </a:schemeClr>
          </a:glow>
        </a:effectLst>
      </dsp:spPr>
      <dsp:style>
        <a:lnRef idx="0">
          <a:scrgbClr r="0" g="0" b="0"/>
        </a:lnRef>
        <a:fillRef idx="1">
          <a:scrgbClr r="0" g="0" b="0"/>
        </a:fillRef>
        <a:effectRef idx="1">
          <a:scrgbClr r="0" g="0" b="0"/>
        </a:effectRef>
        <a:fontRef idx="minor"/>
      </dsp:style>
    </dsp:sp>
    <dsp:sp modelId="{4C6B6829-AD1E-4408-9346-E7A9028B349F}">
      <dsp:nvSpPr>
        <dsp:cNvPr id="0" name=""/>
        <dsp:cNvSpPr/>
      </dsp:nvSpPr>
      <dsp:spPr>
        <a:xfrm>
          <a:off x="870284" y="0"/>
          <a:ext cx="3092523" cy="2908238"/>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GB" sz="2400" kern="1200" dirty="0"/>
            <a:t>Isaiah</a:t>
          </a:r>
        </a:p>
        <a:p>
          <a:pPr marL="171450" lvl="1" indent="-171450" algn="l" defTabSz="800100" rtl="0">
            <a:lnSpc>
              <a:spcPct val="90000"/>
            </a:lnSpc>
            <a:spcBef>
              <a:spcPct val="0"/>
            </a:spcBef>
            <a:spcAft>
              <a:spcPct val="15000"/>
            </a:spcAft>
            <a:buChar char="•"/>
          </a:pPr>
          <a:r>
            <a:rPr lang="en-GB" sz="1800" kern="1200" dirty="0"/>
            <a:t>The Greatness of God</a:t>
          </a:r>
        </a:p>
        <a:p>
          <a:pPr marL="171450" lvl="1" indent="-171450" algn="l" defTabSz="800100" rtl="0">
            <a:lnSpc>
              <a:spcPct val="90000"/>
            </a:lnSpc>
            <a:spcBef>
              <a:spcPct val="0"/>
            </a:spcBef>
            <a:spcAft>
              <a:spcPct val="15000"/>
            </a:spcAft>
            <a:buChar char="•"/>
          </a:pPr>
          <a:r>
            <a:rPr lang="en-GB" sz="1800" kern="1200" dirty="0"/>
            <a:t>Contrasted to</a:t>
          </a:r>
        </a:p>
        <a:p>
          <a:pPr marL="171450" lvl="1" indent="-171450" algn="l" defTabSz="800100" rtl="0">
            <a:lnSpc>
              <a:spcPct val="90000"/>
            </a:lnSpc>
            <a:spcBef>
              <a:spcPct val="0"/>
            </a:spcBef>
            <a:spcAft>
              <a:spcPct val="15000"/>
            </a:spcAft>
            <a:buChar char="•"/>
          </a:pPr>
          <a:r>
            <a:rPr lang="en-GB" sz="1800" kern="1200" dirty="0"/>
            <a:t>The Smallness of Man</a:t>
          </a:r>
        </a:p>
        <a:p>
          <a:pPr marL="171450" lvl="1" indent="-171450" algn="l" defTabSz="800100" rtl="0">
            <a:lnSpc>
              <a:spcPct val="90000"/>
            </a:lnSpc>
            <a:spcBef>
              <a:spcPct val="0"/>
            </a:spcBef>
            <a:spcAft>
              <a:spcPct val="15000"/>
            </a:spcAft>
            <a:buChar char="•"/>
          </a:pPr>
          <a:r>
            <a:rPr lang="en-GB" sz="1800" kern="1200" dirty="0"/>
            <a:t>The Incarnation means our great God became small to save us.</a:t>
          </a:r>
        </a:p>
      </dsp:txBody>
      <dsp:txXfrm>
        <a:off x="1012252" y="141968"/>
        <a:ext cx="2808587" cy="2624302"/>
      </dsp:txXfrm>
    </dsp:sp>
    <dsp:sp modelId="{A7F6D856-973F-4C8D-85F7-5033F6FC0208}">
      <dsp:nvSpPr>
        <dsp:cNvPr id="0" name=""/>
        <dsp:cNvSpPr/>
      </dsp:nvSpPr>
      <dsp:spPr>
        <a:xfrm>
          <a:off x="4677192" y="0"/>
          <a:ext cx="3092573" cy="2908238"/>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GB" sz="2400" kern="1200" dirty="0"/>
            <a:t>Daniel</a:t>
          </a:r>
        </a:p>
        <a:p>
          <a:pPr marL="171450" lvl="1" indent="-171450" algn="l" defTabSz="800100" rtl="0">
            <a:lnSpc>
              <a:spcPct val="90000"/>
            </a:lnSpc>
            <a:spcBef>
              <a:spcPct val="0"/>
            </a:spcBef>
            <a:spcAft>
              <a:spcPct val="15000"/>
            </a:spcAft>
            <a:buChar char="•"/>
          </a:pPr>
          <a:r>
            <a:rPr lang="en-GB" sz="1800" kern="1200" dirty="0"/>
            <a:t>The Government of God</a:t>
          </a:r>
        </a:p>
        <a:p>
          <a:pPr marL="171450" lvl="1" indent="-171450" algn="l" defTabSz="800100" rtl="0">
            <a:lnSpc>
              <a:spcPct val="90000"/>
            </a:lnSpc>
            <a:spcBef>
              <a:spcPct val="0"/>
            </a:spcBef>
            <a:spcAft>
              <a:spcPct val="15000"/>
            </a:spcAft>
            <a:buChar char="•"/>
          </a:pPr>
          <a:r>
            <a:rPr lang="en-GB" sz="1800" kern="1200" dirty="0"/>
            <a:t>Contrasted to </a:t>
          </a:r>
        </a:p>
        <a:p>
          <a:pPr marL="171450" lvl="1" indent="-171450" algn="l" defTabSz="800100" rtl="0">
            <a:lnSpc>
              <a:spcPct val="90000"/>
            </a:lnSpc>
            <a:spcBef>
              <a:spcPct val="0"/>
            </a:spcBef>
            <a:spcAft>
              <a:spcPct val="15000"/>
            </a:spcAft>
            <a:buChar char="•"/>
          </a:pPr>
          <a:r>
            <a:rPr lang="en-GB" sz="1800" kern="1200" dirty="0"/>
            <a:t>The Bestiality of Man</a:t>
          </a:r>
        </a:p>
        <a:p>
          <a:pPr marL="171450" lvl="1" indent="-171450" algn="l" defTabSz="800100" rtl="0">
            <a:lnSpc>
              <a:spcPct val="90000"/>
            </a:lnSpc>
            <a:spcBef>
              <a:spcPct val="0"/>
            </a:spcBef>
            <a:spcAft>
              <a:spcPct val="15000"/>
            </a:spcAft>
            <a:buChar char="•"/>
          </a:pPr>
          <a:r>
            <a:rPr lang="en-GB" sz="1800" kern="1200" dirty="0"/>
            <a:t>No longer small, sinful and shameful, but now, in Christ, holy and glorious</a:t>
          </a:r>
        </a:p>
      </dsp:txBody>
      <dsp:txXfrm>
        <a:off x="4819160" y="141968"/>
        <a:ext cx="2808637" cy="2624302"/>
      </dsp:txXfrm>
    </dsp:sp>
    <dsp:sp modelId="{F4AF434E-94B4-44FF-AB28-F8B77C957EFF}">
      <dsp:nvSpPr>
        <dsp:cNvPr id="0" name=""/>
        <dsp:cNvSpPr/>
      </dsp:nvSpPr>
      <dsp:spPr>
        <a:xfrm>
          <a:off x="870284" y="3408308"/>
          <a:ext cx="3092523" cy="2949673"/>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GB" sz="2400" kern="1200" dirty="0"/>
            <a:t>Jeremiah</a:t>
          </a:r>
        </a:p>
        <a:p>
          <a:pPr marL="171450" lvl="1" indent="-171450" algn="l" defTabSz="800100" rtl="0">
            <a:lnSpc>
              <a:spcPct val="90000"/>
            </a:lnSpc>
            <a:spcBef>
              <a:spcPct val="0"/>
            </a:spcBef>
            <a:spcAft>
              <a:spcPct val="15000"/>
            </a:spcAft>
            <a:buChar char="•"/>
          </a:pPr>
          <a:r>
            <a:rPr lang="en-GB" sz="1800" kern="1200" dirty="0"/>
            <a:t>The Goodness of God</a:t>
          </a:r>
        </a:p>
        <a:p>
          <a:pPr marL="171450" lvl="1" indent="-171450" algn="l" defTabSz="800100" rtl="0">
            <a:lnSpc>
              <a:spcPct val="90000"/>
            </a:lnSpc>
            <a:spcBef>
              <a:spcPct val="0"/>
            </a:spcBef>
            <a:spcAft>
              <a:spcPct val="15000"/>
            </a:spcAft>
            <a:buChar char="•"/>
          </a:pPr>
          <a:r>
            <a:rPr lang="en-GB" sz="1800" kern="1200" dirty="0"/>
            <a:t>Contrasted to</a:t>
          </a:r>
        </a:p>
        <a:p>
          <a:pPr marL="171450" lvl="1" indent="-171450" algn="l" defTabSz="800100" rtl="0">
            <a:lnSpc>
              <a:spcPct val="90000"/>
            </a:lnSpc>
            <a:spcBef>
              <a:spcPct val="0"/>
            </a:spcBef>
            <a:spcAft>
              <a:spcPct val="15000"/>
            </a:spcAft>
            <a:buChar char="•"/>
          </a:pPr>
          <a:r>
            <a:rPr lang="en-GB" sz="1800" kern="1200" dirty="0"/>
            <a:t>The Sinfulness of Man</a:t>
          </a:r>
        </a:p>
        <a:p>
          <a:pPr marL="171450" lvl="1" indent="-171450" algn="l" defTabSz="800100" rtl="0">
            <a:lnSpc>
              <a:spcPct val="90000"/>
            </a:lnSpc>
            <a:spcBef>
              <a:spcPct val="0"/>
            </a:spcBef>
            <a:spcAft>
              <a:spcPct val="15000"/>
            </a:spcAft>
            <a:buChar char="•"/>
          </a:pPr>
          <a:r>
            <a:rPr lang="en-GB" sz="1800" kern="1200" dirty="0"/>
            <a:t>The incarnation - the holy God became a sin offering to save us.</a:t>
          </a:r>
        </a:p>
      </dsp:txBody>
      <dsp:txXfrm>
        <a:off x="1014275" y="3552299"/>
        <a:ext cx="2804541" cy="2661691"/>
      </dsp:txXfrm>
    </dsp:sp>
    <dsp:sp modelId="{664A38DE-7C02-4961-88B7-5040B7E664BB}">
      <dsp:nvSpPr>
        <dsp:cNvPr id="0" name=""/>
        <dsp:cNvSpPr/>
      </dsp:nvSpPr>
      <dsp:spPr>
        <a:xfrm>
          <a:off x="4677192" y="3408308"/>
          <a:ext cx="3092573" cy="2949673"/>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GB" sz="2400" kern="1200" dirty="0"/>
            <a:t>Ezekiel</a:t>
          </a:r>
        </a:p>
        <a:p>
          <a:pPr marL="171450" lvl="1" indent="-171450" algn="l" defTabSz="800100" rtl="0">
            <a:lnSpc>
              <a:spcPct val="90000"/>
            </a:lnSpc>
            <a:spcBef>
              <a:spcPct val="0"/>
            </a:spcBef>
            <a:spcAft>
              <a:spcPct val="15000"/>
            </a:spcAft>
            <a:buChar char="•"/>
          </a:pPr>
          <a:r>
            <a:rPr lang="en-GB" sz="1800" kern="1200" dirty="0"/>
            <a:t>The Glory of God</a:t>
          </a:r>
        </a:p>
        <a:p>
          <a:pPr marL="171450" lvl="1" indent="-171450" algn="l" defTabSz="800100" rtl="0">
            <a:lnSpc>
              <a:spcPct val="90000"/>
            </a:lnSpc>
            <a:spcBef>
              <a:spcPct val="0"/>
            </a:spcBef>
            <a:spcAft>
              <a:spcPct val="15000"/>
            </a:spcAft>
            <a:buChar char="•"/>
          </a:pPr>
          <a:r>
            <a:rPr lang="en-GB" sz="1800" kern="1200" dirty="0"/>
            <a:t>Contrasted to </a:t>
          </a:r>
        </a:p>
        <a:p>
          <a:pPr marL="171450" lvl="1" indent="-171450" algn="l" defTabSz="800100" rtl="0">
            <a:lnSpc>
              <a:spcPct val="90000"/>
            </a:lnSpc>
            <a:spcBef>
              <a:spcPct val="0"/>
            </a:spcBef>
            <a:spcAft>
              <a:spcPct val="15000"/>
            </a:spcAft>
            <a:buChar char="•"/>
          </a:pPr>
          <a:r>
            <a:rPr lang="en-GB" sz="1800" kern="1200" dirty="0"/>
            <a:t>The Shame of Man</a:t>
          </a:r>
        </a:p>
        <a:p>
          <a:pPr marL="171450" lvl="1" indent="-171450" algn="l" defTabSz="800100" rtl="0">
            <a:lnSpc>
              <a:spcPct val="90000"/>
            </a:lnSpc>
            <a:spcBef>
              <a:spcPct val="0"/>
            </a:spcBef>
            <a:spcAft>
              <a:spcPct val="15000"/>
            </a:spcAft>
            <a:buChar char="•"/>
          </a:pPr>
          <a:r>
            <a:rPr lang="en-GB" sz="1800" kern="1200" dirty="0"/>
            <a:t>His resurrection is the earnest of our resurrection </a:t>
          </a:r>
        </a:p>
      </dsp:txBody>
      <dsp:txXfrm>
        <a:off x="4821183" y="3552299"/>
        <a:ext cx="2804591" cy="26616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E03C22-93EB-40EB-AB2B-9D8B014BC3C8}">
      <dsp:nvSpPr>
        <dsp:cNvPr id="0" name=""/>
        <dsp:cNvSpPr/>
      </dsp:nvSpPr>
      <dsp:spPr>
        <a:xfrm>
          <a:off x="3796" y="1126003"/>
          <a:ext cx="3320156" cy="3320156"/>
        </a:xfrm>
        <a:prstGeom prst="ellipse">
          <a:avLst/>
        </a:prstGeom>
        <a:gradFill rotWithShape="0">
          <a:gsLst>
            <a:gs pos="0">
              <a:schemeClr val="accent1">
                <a:alpha val="50000"/>
                <a:hueOff val="0"/>
                <a:satOff val="0"/>
                <a:lumOff val="0"/>
                <a:alphaOff val="0"/>
                <a:tint val="73000"/>
                <a:satMod val="150000"/>
              </a:schemeClr>
            </a:gs>
            <a:gs pos="25000">
              <a:schemeClr val="accent1">
                <a:alpha val="50000"/>
                <a:hueOff val="0"/>
                <a:satOff val="0"/>
                <a:lumOff val="0"/>
                <a:alphaOff val="0"/>
                <a:tint val="96000"/>
                <a:shade val="80000"/>
                <a:satMod val="105000"/>
              </a:schemeClr>
            </a:gs>
            <a:gs pos="38000">
              <a:schemeClr val="accent1">
                <a:alpha val="50000"/>
                <a:hueOff val="0"/>
                <a:satOff val="0"/>
                <a:lumOff val="0"/>
                <a:alphaOff val="0"/>
                <a:tint val="96000"/>
                <a:shade val="59000"/>
                <a:satMod val="120000"/>
              </a:schemeClr>
            </a:gs>
            <a:gs pos="55000">
              <a:schemeClr val="accent1">
                <a:alpha val="50000"/>
                <a:hueOff val="0"/>
                <a:satOff val="0"/>
                <a:lumOff val="0"/>
                <a:alphaOff val="0"/>
                <a:shade val="57000"/>
                <a:satMod val="120000"/>
              </a:schemeClr>
            </a:gs>
            <a:gs pos="80000">
              <a:schemeClr val="accent1">
                <a:alpha val="50000"/>
                <a:hueOff val="0"/>
                <a:satOff val="0"/>
                <a:lumOff val="0"/>
                <a:alphaOff val="0"/>
                <a:shade val="56000"/>
                <a:satMod val="145000"/>
              </a:schemeClr>
            </a:gs>
            <a:gs pos="88000">
              <a:schemeClr val="accent1">
                <a:alpha val="50000"/>
                <a:hueOff val="0"/>
                <a:satOff val="0"/>
                <a:lumOff val="0"/>
                <a:alphaOff val="0"/>
                <a:shade val="63000"/>
                <a:satMod val="160000"/>
              </a:schemeClr>
            </a:gs>
            <a:gs pos="100000">
              <a:schemeClr val="accent1">
                <a:alpha val="50000"/>
                <a:hueOff val="0"/>
                <a:satOff val="0"/>
                <a:lumOff val="0"/>
                <a:alphaOff val="0"/>
                <a:tint val="99555"/>
                <a:satMod val="155000"/>
              </a:schemeClr>
            </a:gs>
          </a:gsLst>
          <a:lin ang="5400000" scaled="1"/>
        </a:gradFill>
        <a:ln>
          <a:noFill/>
        </a:ln>
        <a:effectLst>
          <a:glow rad="70000">
            <a:schemeClr val="accent1">
              <a:alpha val="50000"/>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82719" tIns="45720" rIns="182719" bIns="45720" numCol="1" spcCol="1270" anchor="ctr" anchorCtr="0">
          <a:noAutofit/>
        </a:bodyPr>
        <a:lstStyle/>
        <a:p>
          <a:pPr marL="0" lvl="0" indent="0" algn="ctr" defTabSz="1600200" rtl="0">
            <a:lnSpc>
              <a:spcPct val="90000"/>
            </a:lnSpc>
            <a:spcBef>
              <a:spcPct val="0"/>
            </a:spcBef>
            <a:spcAft>
              <a:spcPct val="35000"/>
            </a:spcAft>
            <a:buNone/>
          </a:pPr>
          <a:r>
            <a:rPr lang="en-GB" sz="3600" i="0" kern="1200"/>
            <a:t>Isaiah</a:t>
          </a:r>
          <a:endParaRPr lang="en-GB" sz="3600" i="0" kern="1200" dirty="0"/>
        </a:p>
      </dsp:txBody>
      <dsp:txXfrm>
        <a:off x="490022" y="1612229"/>
        <a:ext cx="2347704" cy="2347704"/>
      </dsp:txXfrm>
    </dsp:sp>
    <dsp:sp modelId="{C8F169B0-C203-48A9-A60D-0DB27DB5E588}">
      <dsp:nvSpPr>
        <dsp:cNvPr id="0" name=""/>
        <dsp:cNvSpPr/>
      </dsp:nvSpPr>
      <dsp:spPr>
        <a:xfrm>
          <a:off x="2659921" y="1126003"/>
          <a:ext cx="3320156" cy="3320156"/>
        </a:xfrm>
        <a:prstGeom prst="ellipse">
          <a:avLst/>
        </a:prstGeom>
        <a:gradFill rotWithShape="0">
          <a:gsLst>
            <a:gs pos="0">
              <a:schemeClr val="accent1">
                <a:alpha val="50000"/>
                <a:hueOff val="0"/>
                <a:satOff val="0"/>
                <a:lumOff val="0"/>
                <a:alphaOff val="0"/>
                <a:tint val="73000"/>
                <a:satMod val="150000"/>
              </a:schemeClr>
            </a:gs>
            <a:gs pos="25000">
              <a:schemeClr val="accent1">
                <a:alpha val="50000"/>
                <a:hueOff val="0"/>
                <a:satOff val="0"/>
                <a:lumOff val="0"/>
                <a:alphaOff val="0"/>
                <a:tint val="96000"/>
                <a:shade val="80000"/>
                <a:satMod val="105000"/>
              </a:schemeClr>
            </a:gs>
            <a:gs pos="38000">
              <a:schemeClr val="accent1">
                <a:alpha val="50000"/>
                <a:hueOff val="0"/>
                <a:satOff val="0"/>
                <a:lumOff val="0"/>
                <a:alphaOff val="0"/>
                <a:tint val="96000"/>
                <a:shade val="59000"/>
                <a:satMod val="120000"/>
              </a:schemeClr>
            </a:gs>
            <a:gs pos="55000">
              <a:schemeClr val="accent1">
                <a:alpha val="50000"/>
                <a:hueOff val="0"/>
                <a:satOff val="0"/>
                <a:lumOff val="0"/>
                <a:alphaOff val="0"/>
                <a:shade val="57000"/>
                <a:satMod val="120000"/>
              </a:schemeClr>
            </a:gs>
            <a:gs pos="80000">
              <a:schemeClr val="accent1">
                <a:alpha val="50000"/>
                <a:hueOff val="0"/>
                <a:satOff val="0"/>
                <a:lumOff val="0"/>
                <a:alphaOff val="0"/>
                <a:shade val="56000"/>
                <a:satMod val="145000"/>
              </a:schemeClr>
            </a:gs>
            <a:gs pos="88000">
              <a:schemeClr val="accent1">
                <a:alpha val="50000"/>
                <a:hueOff val="0"/>
                <a:satOff val="0"/>
                <a:lumOff val="0"/>
                <a:alphaOff val="0"/>
                <a:shade val="63000"/>
                <a:satMod val="160000"/>
              </a:schemeClr>
            </a:gs>
            <a:gs pos="100000">
              <a:schemeClr val="accent1">
                <a:alpha val="50000"/>
                <a:hueOff val="0"/>
                <a:satOff val="0"/>
                <a:lumOff val="0"/>
                <a:alphaOff val="0"/>
                <a:tint val="99555"/>
                <a:satMod val="155000"/>
              </a:schemeClr>
            </a:gs>
          </a:gsLst>
          <a:lin ang="5400000" scaled="1"/>
        </a:gradFill>
        <a:ln>
          <a:noFill/>
        </a:ln>
        <a:effectLst>
          <a:glow rad="70000">
            <a:schemeClr val="accent1">
              <a:alpha val="50000"/>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82719" tIns="45720" rIns="182719" bIns="45720" numCol="1" spcCol="1270" anchor="ctr" anchorCtr="0">
          <a:noAutofit/>
        </a:bodyPr>
        <a:lstStyle/>
        <a:p>
          <a:pPr marL="0" lvl="0" indent="0" algn="ctr" defTabSz="1600200" rtl="0">
            <a:lnSpc>
              <a:spcPct val="90000"/>
            </a:lnSpc>
            <a:spcBef>
              <a:spcPct val="0"/>
            </a:spcBef>
            <a:spcAft>
              <a:spcPct val="35000"/>
            </a:spcAft>
            <a:buNone/>
          </a:pPr>
          <a:r>
            <a:rPr lang="en-GB" sz="3600" i="0" kern="1200" dirty="0"/>
            <a:t>Jeremiah</a:t>
          </a:r>
        </a:p>
      </dsp:txBody>
      <dsp:txXfrm>
        <a:off x="3146147" y="1612229"/>
        <a:ext cx="2347704" cy="2347704"/>
      </dsp:txXfrm>
    </dsp:sp>
    <dsp:sp modelId="{430DB4E3-0DBF-4202-8AA2-4DFE69F2DBE6}">
      <dsp:nvSpPr>
        <dsp:cNvPr id="0" name=""/>
        <dsp:cNvSpPr/>
      </dsp:nvSpPr>
      <dsp:spPr>
        <a:xfrm>
          <a:off x="5316046" y="1126003"/>
          <a:ext cx="3320156" cy="3320156"/>
        </a:xfrm>
        <a:prstGeom prst="ellipse">
          <a:avLst/>
        </a:prstGeom>
        <a:gradFill rotWithShape="0">
          <a:gsLst>
            <a:gs pos="0">
              <a:schemeClr val="accent1">
                <a:alpha val="50000"/>
                <a:hueOff val="0"/>
                <a:satOff val="0"/>
                <a:lumOff val="0"/>
                <a:alphaOff val="0"/>
                <a:tint val="73000"/>
                <a:satMod val="150000"/>
              </a:schemeClr>
            </a:gs>
            <a:gs pos="25000">
              <a:schemeClr val="accent1">
                <a:alpha val="50000"/>
                <a:hueOff val="0"/>
                <a:satOff val="0"/>
                <a:lumOff val="0"/>
                <a:alphaOff val="0"/>
                <a:tint val="96000"/>
                <a:shade val="80000"/>
                <a:satMod val="105000"/>
              </a:schemeClr>
            </a:gs>
            <a:gs pos="38000">
              <a:schemeClr val="accent1">
                <a:alpha val="50000"/>
                <a:hueOff val="0"/>
                <a:satOff val="0"/>
                <a:lumOff val="0"/>
                <a:alphaOff val="0"/>
                <a:tint val="96000"/>
                <a:shade val="59000"/>
                <a:satMod val="120000"/>
              </a:schemeClr>
            </a:gs>
            <a:gs pos="55000">
              <a:schemeClr val="accent1">
                <a:alpha val="50000"/>
                <a:hueOff val="0"/>
                <a:satOff val="0"/>
                <a:lumOff val="0"/>
                <a:alphaOff val="0"/>
                <a:shade val="57000"/>
                <a:satMod val="120000"/>
              </a:schemeClr>
            </a:gs>
            <a:gs pos="80000">
              <a:schemeClr val="accent1">
                <a:alpha val="50000"/>
                <a:hueOff val="0"/>
                <a:satOff val="0"/>
                <a:lumOff val="0"/>
                <a:alphaOff val="0"/>
                <a:shade val="56000"/>
                <a:satMod val="145000"/>
              </a:schemeClr>
            </a:gs>
            <a:gs pos="88000">
              <a:schemeClr val="accent1">
                <a:alpha val="50000"/>
                <a:hueOff val="0"/>
                <a:satOff val="0"/>
                <a:lumOff val="0"/>
                <a:alphaOff val="0"/>
                <a:shade val="63000"/>
                <a:satMod val="160000"/>
              </a:schemeClr>
            </a:gs>
            <a:gs pos="100000">
              <a:schemeClr val="accent1">
                <a:alpha val="50000"/>
                <a:hueOff val="0"/>
                <a:satOff val="0"/>
                <a:lumOff val="0"/>
                <a:alphaOff val="0"/>
                <a:tint val="99555"/>
                <a:satMod val="155000"/>
              </a:schemeClr>
            </a:gs>
          </a:gsLst>
          <a:lin ang="5400000" scaled="1"/>
        </a:gradFill>
        <a:ln>
          <a:noFill/>
        </a:ln>
        <a:effectLst>
          <a:glow rad="70000">
            <a:schemeClr val="accent1">
              <a:alpha val="50000"/>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82719" tIns="30480" rIns="182719" bIns="30480" numCol="1" spcCol="1270" anchor="ctr" anchorCtr="0">
          <a:noAutofit/>
        </a:bodyPr>
        <a:lstStyle/>
        <a:p>
          <a:pPr marL="0" lvl="0" indent="0" algn="ctr" defTabSz="1066800" rtl="0">
            <a:lnSpc>
              <a:spcPct val="90000"/>
            </a:lnSpc>
            <a:spcBef>
              <a:spcPct val="0"/>
            </a:spcBef>
            <a:spcAft>
              <a:spcPct val="35000"/>
            </a:spcAft>
            <a:buNone/>
          </a:pPr>
          <a:r>
            <a:rPr lang="en-GB" sz="2400" i="0" kern="1200" dirty="0"/>
            <a:t>Both </a:t>
          </a:r>
          <a:br>
            <a:rPr lang="en-GB" sz="2400" i="0" kern="1200" dirty="0"/>
          </a:br>
          <a:r>
            <a:rPr lang="en-GB" sz="2400" i="0" kern="1200" dirty="0"/>
            <a:t>Prophesied</a:t>
          </a:r>
          <a:br>
            <a:rPr lang="en-GB" sz="2400" i="0" kern="1200" dirty="0"/>
          </a:br>
          <a:r>
            <a:rPr lang="en-GB" sz="2400" i="0" kern="1200" dirty="0"/>
            <a:t>in the land</a:t>
          </a:r>
          <a:br>
            <a:rPr lang="en-GB" sz="2400" i="0" kern="1200" dirty="0"/>
          </a:br>
          <a:r>
            <a:rPr lang="en-GB" sz="2400" i="0" kern="1200" dirty="0"/>
            <a:t>Both carry the name of</a:t>
          </a:r>
          <a:br>
            <a:rPr lang="en-GB" sz="2400" i="0" kern="1200" dirty="0"/>
          </a:br>
          <a:r>
            <a:rPr lang="en-GB" sz="2400" i="0" kern="1200" dirty="0"/>
            <a:t>Jehovah</a:t>
          </a:r>
          <a:endParaRPr lang="en-GB" sz="2700" i="1" kern="1200" dirty="0"/>
        </a:p>
      </dsp:txBody>
      <dsp:txXfrm>
        <a:off x="5802272" y="1612229"/>
        <a:ext cx="2347704" cy="23477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E03C22-93EB-40EB-AB2B-9D8B014BC3C8}">
      <dsp:nvSpPr>
        <dsp:cNvPr id="0" name=""/>
        <dsp:cNvSpPr/>
      </dsp:nvSpPr>
      <dsp:spPr>
        <a:xfrm>
          <a:off x="3796" y="1126003"/>
          <a:ext cx="3320156" cy="3320156"/>
        </a:xfrm>
        <a:prstGeom prst="ellipse">
          <a:avLst/>
        </a:prstGeom>
        <a:gradFill rotWithShape="0">
          <a:gsLst>
            <a:gs pos="0">
              <a:schemeClr val="accent1">
                <a:alpha val="50000"/>
                <a:hueOff val="0"/>
                <a:satOff val="0"/>
                <a:lumOff val="0"/>
                <a:alphaOff val="0"/>
                <a:tint val="73000"/>
                <a:satMod val="150000"/>
              </a:schemeClr>
            </a:gs>
            <a:gs pos="25000">
              <a:schemeClr val="accent1">
                <a:alpha val="50000"/>
                <a:hueOff val="0"/>
                <a:satOff val="0"/>
                <a:lumOff val="0"/>
                <a:alphaOff val="0"/>
                <a:tint val="96000"/>
                <a:shade val="80000"/>
                <a:satMod val="105000"/>
              </a:schemeClr>
            </a:gs>
            <a:gs pos="38000">
              <a:schemeClr val="accent1">
                <a:alpha val="50000"/>
                <a:hueOff val="0"/>
                <a:satOff val="0"/>
                <a:lumOff val="0"/>
                <a:alphaOff val="0"/>
                <a:tint val="96000"/>
                <a:shade val="59000"/>
                <a:satMod val="120000"/>
              </a:schemeClr>
            </a:gs>
            <a:gs pos="55000">
              <a:schemeClr val="accent1">
                <a:alpha val="50000"/>
                <a:hueOff val="0"/>
                <a:satOff val="0"/>
                <a:lumOff val="0"/>
                <a:alphaOff val="0"/>
                <a:shade val="57000"/>
                <a:satMod val="120000"/>
              </a:schemeClr>
            </a:gs>
            <a:gs pos="80000">
              <a:schemeClr val="accent1">
                <a:alpha val="50000"/>
                <a:hueOff val="0"/>
                <a:satOff val="0"/>
                <a:lumOff val="0"/>
                <a:alphaOff val="0"/>
                <a:shade val="56000"/>
                <a:satMod val="145000"/>
              </a:schemeClr>
            </a:gs>
            <a:gs pos="88000">
              <a:schemeClr val="accent1">
                <a:alpha val="50000"/>
                <a:hueOff val="0"/>
                <a:satOff val="0"/>
                <a:lumOff val="0"/>
                <a:alphaOff val="0"/>
                <a:shade val="63000"/>
                <a:satMod val="160000"/>
              </a:schemeClr>
            </a:gs>
            <a:gs pos="100000">
              <a:schemeClr val="accent1">
                <a:alpha val="50000"/>
                <a:hueOff val="0"/>
                <a:satOff val="0"/>
                <a:lumOff val="0"/>
                <a:alphaOff val="0"/>
                <a:tint val="99555"/>
                <a:satMod val="155000"/>
              </a:schemeClr>
            </a:gs>
          </a:gsLst>
          <a:lin ang="5400000" scaled="1"/>
        </a:gradFill>
        <a:ln>
          <a:noFill/>
        </a:ln>
        <a:effectLst>
          <a:glow rad="70000">
            <a:schemeClr val="accent1">
              <a:alpha val="50000"/>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82719" tIns="45720" rIns="182719" bIns="45720" numCol="1" spcCol="1270" anchor="ctr" anchorCtr="0">
          <a:noAutofit/>
        </a:bodyPr>
        <a:lstStyle/>
        <a:p>
          <a:pPr marL="0" lvl="0" indent="0" algn="ctr" defTabSz="1600200" rtl="0">
            <a:lnSpc>
              <a:spcPct val="90000"/>
            </a:lnSpc>
            <a:spcBef>
              <a:spcPct val="0"/>
            </a:spcBef>
            <a:spcAft>
              <a:spcPct val="35000"/>
            </a:spcAft>
            <a:buNone/>
          </a:pPr>
          <a:r>
            <a:rPr lang="en-GB" sz="3600" i="0" kern="1200"/>
            <a:t>Daniel</a:t>
          </a:r>
          <a:endParaRPr lang="en-GB" sz="3600" i="0" kern="1200" dirty="0"/>
        </a:p>
      </dsp:txBody>
      <dsp:txXfrm>
        <a:off x="490022" y="1612229"/>
        <a:ext cx="2347704" cy="2347704"/>
      </dsp:txXfrm>
    </dsp:sp>
    <dsp:sp modelId="{C8F169B0-C203-48A9-A60D-0DB27DB5E588}">
      <dsp:nvSpPr>
        <dsp:cNvPr id="0" name=""/>
        <dsp:cNvSpPr/>
      </dsp:nvSpPr>
      <dsp:spPr>
        <a:xfrm>
          <a:off x="2659921" y="1126003"/>
          <a:ext cx="3320156" cy="3320156"/>
        </a:xfrm>
        <a:prstGeom prst="ellipse">
          <a:avLst/>
        </a:prstGeom>
        <a:gradFill rotWithShape="0">
          <a:gsLst>
            <a:gs pos="0">
              <a:schemeClr val="accent1">
                <a:alpha val="50000"/>
                <a:hueOff val="0"/>
                <a:satOff val="0"/>
                <a:lumOff val="0"/>
                <a:alphaOff val="0"/>
                <a:tint val="73000"/>
                <a:satMod val="150000"/>
              </a:schemeClr>
            </a:gs>
            <a:gs pos="25000">
              <a:schemeClr val="accent1">
                <a:alpha val="50000"/>
                <a:hueOff val="0"/>
                <a:satOff val="0"/>
                <a:lumOff val="0"/>
                <a:alphaOff val="0"/>
                <a:tint val="96000"/>
                <a:shade val="80000"/>
                <a:satMod val="105000"/>
              </a:schemeClr>
            </a:gs>
            <a:gs pos="38000">
              <a:schemeClr val="accent1">
                <a:alpha val="50000"/>
                <a:hueOff val="0"/>
                <a:satOff val="0"/>
                <a:lumOff val="0"/>
                <a:alphaOff val="0"/>
                <a:tint val="96000"/>
                <a:shade val="59000"/>
                <a:satMod val="120000"/>
              </a:schemeClr>
            </a:gs>
            <a:gs pos="55000">
              <a:schemeClr val="accent1">
                <a:alpha val="50000"/>
                <a:hueOff val="0"/>
                <a:satOff val="0"/>
                <a:lumOff val="0"/>
                <a:alphaOff val="0"/>
                <a:shade val="57000"/>
                <a:satMod val="120000"/>
              </a:schemeClr>
            </a:gs>
            <a:gs pos="80000">
              <a:schemeClr val="accent1">
                <a:alpha val="50000"/>
                <a:hueOff val="0"/>
                <a:satOff val="0"/>
                <a:lumOff val="0"/>
                <a:alphaOff val="0"/>
                <a:shade val="56000"/>
                <a:satMod val="145000"/>
              </a:schemeClr>
            </a:gs>
            <a:gs pos="88000">
              <a:schemeClr val="accent1">
                <a:alpha val="50000"/>
                <a:hueOff val="0"/>
                <a:satOff val="0"/>
                <a:lumOff val="0"/>
                <a:alphaOff val="0"/>
                <a:shade val="63000"/>
                <a:satMod val="160000"/>
              </a:schemeClr>
            </a:gs>
            <a:gs pos="100000">
              <a:schemeClr val="accent1">
                <a:alpha val="50000"/>
                <a:hueOff val="0"/>
                <a:satOff val="0"/>
                <a:lumOff val="0"/>
                <a:alphaOff val="0"/>
                <a:tint val="99555"/>
                <a:satMod val="155000"/>
              </a:schemeClr>
            </a:gs>
          </a:gsLst>
          <a:lin ang="5400000" scaled="1"/>
        </a:gradFill>
        <a:ln>
          <a:noFill/>
        </a:ln>
        <a:effectLst>
          <a:glow rad="70000">
            <a:schemeClr val="accent1">
              <a:alpha val="50000"/>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82719" tIns="45720" rIns="182719" bIns="45720" numCol="1" spcCol="1270" anchor="ctr" anchorCtr="0">
          <a:noAutofit/>
        </a:bodyPr>
        <a:lstStyle/>
        <a:p>
          <a:pPr marL="0" lvl="0" indent="0" algn="ctr" defTabSz="1600200" rtl="0">
            <a:lnSpc>
              <a:spcPct val="90000"/>
            </a:lnSpc>
            <a:spcBef>
              <a:spcPct val="0"/>
            </a:spcBef>
            <a:spcAft>
              <a:spcPct val="35000"/>
            </a:spcAft>
            <a:buNone/>
          </a:pPr>
          <a:r>
            <a:rPr lang="en-GB" sz="3600" i="0" kern="1200" dirty="0"/>
            <a:t>Ezekiel</a:t>
          </a:r>
        </a:p>
      </dsp:txBody>
      <dsp:txXfrm>
        <a:off x="3146147" y="1612229"/>
        <a:ext cx="2347704" cy="2347704"/>
      </dsp:txXfrm>
    </dsp:sp>
    <dsp:sp modelId="{430DB4E3-0DBF-4202-8AA2-4DFE69F2DBE6}">
      <dsp:nvSpPr>
        <dsp:cNvPr id="0" name=""/>
        <dsp:cNvSpPr/>
      </dsp:nvSpPr>
      <dsp:spPr>
        <a:xfrm>
          <a:off x="5316046" y="1126003"/>
          <a:ext cx="3320156" cy="3320156"/>
        </a:xfrm>
        <a:prstGeom prst="ellipse">
          <a:avLst/>
        </a:prstGeom>
        <a:gradFill rotWithShape="0">
          <a:gsLst>
            <a:gs pos="0">
              <a:schemeClr val="accent1">
                <a:alpha val="50000"/>
                <a:hueOff val="0"/>
                <a:satOff val="0"/>
                <a:lumOff val="0"/>
                <a:alphaOff val="0"/>
                <a:tint val="73000"/>
                <a:satMod val="150000"/>
              </a:schemeClr>
            </a:gs>
            <a:gs pos="25000">
              <a:schemeClr val="accent1">
                <a:alpha val="50000"/>
                <a:hueOff val="0"/>
                <a:satOff val="0"/>
                <a:lumOff val="0"/>
                <a:alphaOff val="0"/>
                <a:tint val="96000"/>
                <a:shade val="80000"/>
                <a:satMod val="105000"/>
              </a:schemeClr>
            </a:gs>
            <a:gs pos="38000">
              <a:schemeClr val="accent1">
                <a:alpha val="50000"/>
                <a:hueOff val="0"/>
                <a:satOff val="0"/>
                <a:lumOff val="0"/>
                <a:alphaOff val="0"/>
                <a:tint val="96000"/>
                <a:shade val="59000"/>
                <a:satMod val="120000"/>
              </a:schemeClr>
            </a:gs>
            <a:gs pos="55000">
              <a:schemeClr val="accent1">
                <a:alpha val="50000"/>
                <a:hueOff val="0"/>
                <a:satOff val="0"/>
                <a:lumOff val="0"/>
                <a:alphaOff val="0"/>
                <a:shade val="57000"/>
                <a:satMod val="120000"/>
              </a:schemeClr>
            </a:gs>
            <a:gs pos="80000">
              <a:schemeClr val="accent1">
                <a:alpha val="50000"/>
                <a:hueOff val="0"/>
                <a:satOff val="0"/>
                <a:lumOff val="0"/>
                <a:alphaOff val="0"/>
                <a:shade val="56000"/>
                <a:satMod val="145000"/>
              </a:schemeClr>
            </a:gs>
            <a:gs pos="88000">
              <a:schemeClr val="accent1">
                <a:alpha val="50000"/>
                <a:hueOff val="0"/>
                <a:satOff val="0"/>
                <a:lumOff val="0"/>
                <a:alphaOff val="0"/>
                <a:shade val="63000"/>
                <a:satMod val="160000"/>
              </a:schemeClr>
            </a:gs>
            <a:gs pos="100000">
              <a:schemeClr val="accent1">
                <a:alpha val="50000"/>
                <a:hueOff val="0"/>
                <a:satOff val="0"/>
                <a:lumOff val="0"/>
                <a:alphaOff val="0"/>
                <a:tint val="99555"/>
                <a:satMod val="155000"/>
              </a:schemeClr>
            </a:gs>
          </a:gsLst>
          <a:lin ang="5400000" scaled="1"/>
        </a:gradFill>
        <a:ln>
          <a:noFill/>
        </a:ln>
        <a:effectLst>
          <a:glow rad="70000">
            <a:schemeClr val="accent1">
              <a:alpha val="50000"/>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82719" tIns="30480" rIns="182719" bIns="30480" numCol="1" spcCol="1270" anchor="ctr" anchorCtr="0">
          <a:noAutofit/>
        </a:bodyPr>
        <a:lstStyle/>
        <a:p>
          <a:pPr marL="0" lvl="0" indent="0" algn="ctr" defTabSz="1066800" rtl="0">
            <a:lnSpc>
              <a:spcPct val="90000"/>
            </a:lnSpc>
            <a:spcBef>
              <a:spcPct val="0"/>
            </a:spcBef>
            <a:spcAft>
              <a:spcPct val="35000"/>
            </a:spcAft>
            <a:buNone/>
          </a:pPr>
          <a:r>
            <a:rPr lang="en-GB" sz="2400" i="0" kern="1200" dirty="0"/>
            <a:t>Both </a:t>
          </a:r>
          <a:br>
            <a:rPr lang="en-GB" sz="2400" i="0" kern="1200" dirty="0"/>
          </a:br>
          <a:r>
            <a:rPr lang="en-GB" sz="2400" i="0" kern="1200" dirty="0"/>
            <a:t>Prophesied</a:t>
          </a:r>
          <a:br>
            <a:rPr lang="en-GB" sz="2400" i="0" kern="1200" dirty="0"/>
          </a:br>
          <a:r>
            <a:rPr lang="en-GB" sz="2400" i="0" kern="1200" dirty="0"/>
            <a:t>in captivity</a:t>
          </a:r>
          <a:br>
            <a:rPr lang="en-GB" sz="2400" i="0" kern="1200" dirty="0"/>
          </a:br>
          <a:r>
            <a:rPr lang="en-GB" sz="2400" i="0" kern="1200" dirty="0"/>
            <a:t>Both carry the name of</a:t>
          </a:r>
          <a:br>
            <a:rPr lang="en-GB" sz="2400" i="0" kern="1200" dirty="0"/>
          </a:br>
          <a:r>
            <a:rPr lang="en-GB" sz="2400" i="0" kern="1200" dirty="0" err="1"/>
            <a:t>Elohim</a:t>
          </a:r>
          <a:endParaRPr lang="en-GB" sz="2700" i="1" kern="1200" dirty="0"/>
        </a:p>
      </dsp:txBody>
      <dsp:txXfrm>
        <a:off x="5802272" y="1612229"/>
        <a:ext cx="2347704" cy="23477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9B320-C4DA-405F-9304-A108A22A9DC1}">
      <dsp:nvSpPr>
        <dsp:cNvPr id="0" name=""/>
        <dsp:cNvSpPr/>
      </dsp:nvSpPr>
      <dsp:spPr>
        <a:xfrm>
          <a:off x="0" y="341569"/>
          <a:ext cx="8640000" cy="2087323"/>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n-GB" sz="4800" kern="1200" dirty="0"/>
            <a:t>ISAIAH THE PRINCE SEES</a:t>
          </a:r>
        </a:p>
      </dsp:txBody>
      <dsp:txXfrm>
        <a:off x="101895" y="443464"/>
        <a:ext cx="8436210" cy="1883533"/>
      </dsp:txXfrm>
    </dsp:sp>
    <dsp:sp modelId="{6D666B8D-06C0-4027-917E-297EE4BC33ED}">
      <dsp:nvSpPr>
        <dsp:cNvPr id="0" name=""/>
        <dsp:cNvSpPr/>
      </dsp:nvSpPr>
      <dsp:spPr>
        <a:xfrm>
          <a:off x="0" y="2613212"/>
          <a:ext cx="8640000" cy="254592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1460" tIns="251460" rIns="251460" bIns="251460" numCol="1" spcCol="1270" anchor="ctr" anchorCtr="0">
          <a:noAutofit/>
        </a:bodyPr>
        <a:lstStyle/>
        <a:p>
          <a:pPr marL="0" lvl="0" indent="0" algn="ctr" defTabSz="2933700" rtl="0">
            <a:lnSpc>
              <a:spcPct val="90000"/>
            </a:lnSpc>
            <a:spcBef>
              <a:spcPct val="0"/>
            </a:spcBef>
            <a:spcAft>
              <a:spcPct val="35000"/>
            </a:spcAft>
            <a:buNone/>
          </a:pPr>
          <a:r>
            <a:rPr lang="en-GB" sz="6600" kern="1200" dirty="0"/>
            <a:t>THE GREATNESS OF GOD</a:t>
          </a:r>
        </a:p>
      </dsp:txBody>
      <dsp:txXfrm>
        <a:off x="124282" y="2737494"/>
        <a:ext cx="8391436" cy="22973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9B320-C4DA-405F-9304-A108A22A9DC1}">
      <dsp:nvSpPr>
        <dsp:cNvPr id="0" name=""/>
        <dsp:cNvSpPr/>
      </dsp:nvSpPr>
      <dsp:spPr>
        <a:xfrm>
          <a:off x="0" y="366670"/>
          <a:ext cx="8640000" cy="206052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n-GB" sz="4800" kern="1200" dirty="0"/>
            <a:t>JEREMIAH THE PRIEST SEES</a:t>
          </a:r>
        </a:p>
      </dsp:txBody>
      <dsp:txXfrm>
        <a:off x="100586" y="467256"/>
        <a:ext cx="8438828" cy="1859348"/>
      </dsp:txXfrm>
    </dsp:sp>
    <dsp:sp modelId="{6D666B8D-06C0-4027-917E-297EE4BC33ED}">
      <dsp:nvSpPr>
        <dsp:cNvPr id="0" name=""/>
        <dsp:cNvSpPr/>
      </dsp:nvSpPr>
      <dsp:spPr>
        <a:xfrm>
          <a:off x="0" y="2611511"/>
          <a:ext cx="8640000" cy="2522519"/>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1460" tIns="251460" rIns="251460" bIns="251460" numCol="1" spcCol="1270" anchor="ctr" anchorCtr="0">
          <a:noAutofit/>
        </a:bodyPr>
        <a:lstStyle/>
        <a:p>
          <a:pPr marL="0" lvl="0" indent="0" algn="ctr" defTabSz="2933700" rtl="0">
            <a:lnSpc>
              <a:spcPct val="90000"/>
            </a:lnSpc>
            <a:spcBef>
              <a:spcPct val="0"/>
            </a:spcBef>
            <a:spcAft>
              <a:spcPct val="35000"/>
            </a:spcAft>
            <a:buNone/>
          </a:pPr>
          <a:r>
            <a:rPr lang="en-GB" sz="6600" kern="1200" dirty="0"/>
            <a:t>THE GOODNESS OF GOD</a:t>
          </a:r>
        </a:p>
      </dsp:txBody>
      <dsp:txXfrm>
        <a:off x="123139" y="2734650"/>
        <a:ext cx="8393722" cy="227624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9B320-C4DA-405F-9304-A108A22A9DC1}">
      <dsp:nvSpPr>
        <dsp:cNvPr id="0" name=""/>
        <dsp:cNvSpPr/>
      </dsp:nvSpPr>
      <dsp:spPr>
        <a:xfrm>
          <a:off x="0" y="343427"/>
          <a:ext cx="8640000" cy="2083606"/>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n-GB" sz="4800" kern="1200" dirty="0"/>
            <a:t>EZEKIEL THE PRIEST SEES</a:t>
          </a:r>
        </a:p>
      </dsp:txBody>
      <dsp:txXfrm>
        <a:off x="101713" y="445140"/>
        <a:ext cx="8436574" cy="1880180"/>
      </dsp:txXfrm>
    </dsp:sp>
    <dsp:sp modelId="{6D666B8D-06C0-4027-917E-297EE4BC33ED}">
      <dsp:nvSpPr>
        <dsp:cNvPr id="0" name=""/>
        <dsp:cNvSpPr/>
      </dsp:nvSpPr>
      <dsp:spPr>
        <a:xfrm>
          <a:off x="0" y="2611354"/>
          <a:ext cx="8640000" cy="254592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1460" tIns="251460" rIns="251460" bIns="251460" numCol="1" spcCol="1270" anchor="ctr" anchorCtr="0">
          <a:noAutofit/>
        </a:bodyPr>
        <a:lstStyle/>
        <a:p>
          <a:pPr marL="0" lvl="0" indent="0" algn="ctr" defTabSz="2933700" rtl="0">
            <a:lnSpc>
              <a:spcPct val="90000"/>
            </a:lnSpc>
            <a:spcBef>
              <a:spcPct val="0"/>
            </a:spcBef>
            <a:spcAft>
              <a:spcPct val="35000"/>
            </a:spcAft>
            <a:buNone/>
          </a:pPr>
          <a:r>
            <a:rPr lang="en-GB" sz="6600" kern="1200" dirty="0"/>
            <a:t>THE GLORY OF GOD</a:t>
          </a:r>
        </a:p>
      </dsp:txBody>
      <dsp:txXfrm>
        <a:off x="124282" y="2735636"/>
        <a:ext cx="8391436" cy="229735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9B320-C4DA-405F-9304-A108A22A9DC1}">
      <dsp:nvSpPr>
        <dsp:cNvPr id="0" name=""/>
        <dsp:cNvSpPr/>
      </dsp:nvSpPr>
      <dsp:spPr>
        <a:xfrm>
          <a:off x="0" y="228833"/>
          <a:ext cx="8640000" cy="1414234"/>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n-GB" sz="4800" kern="1200" dirty="0"/>
            <a:t>DANIEL THE PRINCE SEES</a:t>
          </a:r>
        </a:p>
      </dsp:txBody>
      <dsp:txXfrm>
        <a:off x="69037" y="297870"/>
        <a:ext cx="8501926" cy="1276160"/>
      </dsp:txXfrm>
    </dsp:sp>
    <dsp:sp modelId="{6D666B8D-06C0-4027-917E-297EE4BC33ED}">
      <dsp:nvSpPr>
        <dsp:cNvPr id="0" name=""/>
        <dsp:cNvSpPr/>
      </dsp:nvSpPr>
      <dsp:spPr>
        <a:xfrm>
          <a:off x="0" y="1827388"/>
          <a:ext cx="8640000" cy="344448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1460" tIns="251460" rIns="251460" bIns="251460" numCol="1" spcCol="1270" anchor="ctr" anchorCtr="0">
          <a:noAutofit/>
        </a:bodyPr>
        <a:lstStyle/>
        <a:p>
          <a:pPr marL="0" lvl="0" indent="0" algn="ctr" defTabSz="2933700" rtl="0">
            <a:lnSpc>
              <a:spcPct val="90000"/>
            </a:lnSpc>
            <a:spcBef>
              <a:spcPct val="0"/>
            </a:spcBef>
            <a:spcAft>
              <a:spcPct val="35000"/>
            </a:spcAft>
            <a:buNone/>
          </a:pPr>
          <a:r>
            <a:rPr lang="en-GB" sz="6600" kern="1200" dirty="0"/>
            <a:t>THE GOVERNMENT OF GOD</a:t>
          </a:r>
        </a:p>
      </dsp:txBody>
      <dsp:txXfrm>
        <a:off x="168146" y="1995534"/>
        <a:ext cx="8303708" cy="310818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E0B484-8FE0-444F-8251-9666E040E771}">
      <dsp:nvSpPr>
        <dsp:cNvPr id="0" name=""/>
        <dsp:cNvSpPr/>
      </dsp:nvSpPr>
      <dsp:spPr>
        <a:xfrm>
          <a:off x="0" y="13701"/>
          <a:ext cx="8640000" cy="102960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marL="0" lvl="0" indent="0" algn="ctr" defTabSz="1955800" rtl="0">
            <a:lnSpc>
              <a:spcPct val="90000"/>
            </a:lnSpc>
            <a:spcBef>
              <a:spcPct val="0"/>
            </a:spcBef>
            <a:spcAft>
              <a:spcPct val="35000"/>
            </a:spcAft>
            <a:buNone/>
          </a:pPr>
          <a:r>
            <a:rPr lang="en-GB" sz="4400" kern="1200" dirty="0"/>
            <a:t>Isaiah - The greatness of God</a:t>
          </a:r>
        </a:p>
      </dsp:txBody>
      <dsp:txXfrm>
        <a:off x="50261" y="63962"/>
        <a:ext cx="8539478" cy="929078"/>
      </dsp:txXfrm>
    </dsp:sp>
    <dsp:sp modelId="{6153C9C1-9752-48B1-946D-097DFC37D843}">
      <dsp:nvSpPr>
        <dsp:cNvPr id="0" name=""/>
        <dsp:cNvSpPr/>
      </dsp:nvSpPr>
      <dsp:spPr>
        <a:xfrm>
          <a:off x="0" y="1170021"/>
          <a:ext cx="8640000" cy="102960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marL="0" lvl="0" indent="0" algn="ctr" defTabSz="1955800" rtl="0">
            <a:lnSpc>
              <a:spcPct val="90000"/>
            </a:lnSpc>
            <a:spcBef>
              <a:spcPct val="0"/>
            </a:spcBef>
            <a:spcAft>
              <a:spcPct val="35000"/>
            </a:spcAft>
            <a:buNone/>
          </a:pPr>
          <a:r>
            <a:rPr lang="en-GB" sz="4400" kern="1200" dirty="0"/>
            <a:t>Jeremiah </a:t>
          </a:r>
          <a:r>
            <a:rPr lang="en-GB" sz="4400" b="1" i="1" kern="1200" dirty="0"/>
            <a:t>- </a:t>
          </a:r>
          <a:r>
            <a:rPr lang="en-GB" sz="4400" kern="1200" dirty="0"/>
            <a:t>The goodness of God</a:t>
          </a:r>
        </a:p>
      </dsp:txBody>
      <dsp:txXfrm>
        <a:off x="50261" y="1220282"/>
        <a:ext cx="8539478" cy="929078"/>
      </dsp:txXfrm>
    </dsp:sp>
    <dsp:sp modelId="{2BCE5DDB-D5C6-4A12-9B25-C1FD737632EC}">
      <dsp:nvSpPr>
        <dsp:cNvPr id="0" name=""/>
        <dsp:cNvSpPr/>
      </dsp:nvSpPr>
      <dsp:spPr>
        <a:xfrm>
          <a:off x="0" y="2326341"/>
          <a:ext cx="8640000" cy="102960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marL="0" lvl="0" indent="0" algn="ctr" defTabSz="1955800" rtl="0">
            <a:lnSpc>
              <a:spcPct val="90000"/>
            </a:lnSpc>
            <a:spcBef>
              <a:spcPct val="0"/>
            </a:spcBef>
            <a:spcAft>
              <a:spcPct val="35000"/>
            </a:spcAft>
            <a:buNone/>
          </a:pPr>
          <a:r>
            <a:rPr lang="en-GB" sz="4400" kern="1200" dirty="0"/>
            <a:t>Ezekiel </a:t>
          </a:r>
          <a:r>
            <a:rPr lang="en-GB" sz="4400" b="1" i="1" kern="1200" dirty="0"/>
            <a:t>- </a:t>
          </a:r>
          <a:r>
            <a:rPr lang="en-GB" sz="4400" kern="1200" dirty="0"/>
            <a:t>The glory of God</a:t>
          </a:r>
        </a:p>
      </dsp:txBody>
      <dsp:txXfrm>
        <a:off x="50261" y="2376602"/>
        <a:ext cx="8539478" cy="929078"/>
      </dsp:txXfrm>
    </dsp:sp>
    <dsp:sp modelId="{B9921F93-F7D9-455F-B7C3-4F89F6059D27}">
      <dsp:nvSpPr>
        <dsp:cNvPr id="0" name=""/>
        <dsp:cNvSpPr/>
      </dsp:nvSpPr>
      <dsp:spPr>
        <a:xfrm>
          <a:off x="0" y="3482661"/>
          <a:ext cx="8640000" cy="1029600"/>
        </a:xfrm>
        <a:prstGeom prst="round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marL="0" lvl="0" indent="0" algn="ctr" defTabSz="1955800" rtl="0">
            <a:lnSpc>
              <a:spcPct val="90000"/>
            </a:lnSpc>
            <a:spcBef>
              <a:spcPct val="0"/>
            </a:spcBef>
            <a:spcAft>
              <a:spcPct val="35000"/>
            </a:spcAft>
            <a:buNone/>
          </a:pPr>
          <a:r>
            <a:rPr lang="en-GB" sz="4400" kern="1200" dirty="0"/>
            <a:t>Daniel </a:t>
          </a:r>
          <a:r>
            <a:rPr lang="en-GB" sz="4400" b="1" i="1" kern="1200" dirty="0"/>
            <a:t>- </a:t>
          </a:r>
          <a:r>
            <a:rPr lang="en-GB" sz="4400" kern="1200" dirty="0"/>
            <a:t>The government of God</a:t>
          </a:r>
        </a:p>
      </dsp:txBody>
      <dsp:txXfrm>
        <a:off x="50261" y="3532922"/>
        <a:ext cx="8539478" cy="929078"/>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3">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4">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866E756-A245-4657-8683-D4B5A182BCC4}"/>
              </a:ext>
            </a:extLst>
          </p:cNvPr>
          <p:cNvSpPr>
            <a:spLocks noGrp="1" noChangeArrowheads="1"/>
          </p:cNvSpPr>
          <p:nvPr>
            <p:ph type="body" sz="quarter" idx="3"/>
          </p:nvPr>
        </p:nvSpPr>
        <p:spPr bwMode="auto">
          <a:xfrm>
            <a:off x="914400" y="4646613"/>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GB" noProof="0"/>
              <a:t>Click to edit Master notes styles</a:t>
            </a:r>
          </a:p>
          <a:p>
            <a:pPr lvl="0"/>
            <a:r>
              <a:rPr lang="en-GB" noProof="0"/>
              <a:t>Second Level</a:t>
            </a:r>
          </a:p>
          <a:p>
            <a:pPr lvl="0"/>
            <a:r>
              <a:rPr lang="en-GB" noProof="0"/>
              <a:t>Third Level</a:t>
            </a:r>
          </a:p>
          <a:p>
            <a:pPr lvl="0"/>
            <a:r>
              <a:rPr lang="en-GB" noProof="0"/>
              <a:t>Fourth Level</a:t>
            </a:r>
          </a:p>
          <a:p>
            <a:pPr lvl="0"/>
            <a:r>
              <a:rPr lang="en-GB" noProof="0"/>
              <a:t>Fifth Level</a:t>
            </a:r>
          </a:p>
        </p:txBody>
      </p:sp>
      <p:sp>
        <p:nvSpPr>
          <p:cNvPr id="8195" name="Rectangle 3">
            <a:extLst>
              <a:ext uri="{FF2B5EF4-FFF2-40B4-BE49-F238E27FC236}">
                <a16:creationId xmlns:a16="http://schemas.microsoft.com/office/drawing/2014/main" id="{3362E0A1-7D16-4A2C-9D4F-BF865D4C5217}"/>
              </a:ext>
            </a:extLst>
          </p:cNvPr>
          <p:cNvSpPr>
            <a:spLocks noGrp="1" noRot="1" noChangeAspect="1" noChangeArrowheads="1" noTextEdit="1"/>
          </p:cNvSpPr>
          <p:nvPr>
            <p:ph type="sldImg" idx="2"/>
          </p:nvPr>
        </p:nvSpPr>
        <p:spPr bwMode="auto">
          <a:xfrm>
            <a:off x="384175" y="852488"/>
            <a:ext cx="6089650" cy="34258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1">
          <a:gsLst>
            <a:gs pos="0">
              <a:srgbClr val="242424"/>
            </a:gs>
            <a:gs pos="30000">
              <a:srgbClr val="2D2D2D"/>
            </a:gs>
            <a:gs pos="100000">
              <a:srgbClr val="7D7D7D"/>
            </a:gs>
          </a:gsLst>
          <a:lin ang="12960000"/>
        </a:gradFill>
        <a:effectLst/>
      </p:bgPr>
    </p:bg>
    <p:spTree>
      <p:nvGrpSpPr>
        <p:cNvPr id="1" name=""/>
        <p:cNvGrpSpPr/>
        <p:nvPr/>
      </p:nvGrpSpPr>
      <p:grpSpPr>
        <a:xfrm>
          <a:off x="0" y="0"/>
          <a:ext cx="0" cy="0"/>
          <a:chOff x="0" y="0"/>
          <a:chExt cx="0" cy="0"/>
        </a:xfrm>
      </p:grpSpPr>
      <p:sp>
        <p:nvSpPr>
          <p:cNvPr id="4" name="Freeform 8">
            <a:extLst>
              <a:ext uri="{FF2B5EF4-FFF2-40B4-BE49-F238E27FC236}">
                <a16:creationId xmlns:a16="http://schemas.microsoft.com/office/drawing/2014/main" id="{E49BAB1F-A567-4609-BEA5-5512A23BB1EF}"/>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Freeform 10">
            <a:extLst>
              <a:ext uri="{FF2B5EF4-FFF2-40B4-BE49-F238E27FC236}">
                <a16:creationId xmlns:a16="http://schemas.microsoft.com/office/drawing/2014/main" id="{D57F9DA4-E6B0-40F3-A0D0-E29BD0577F23}"/>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9" name="Title 8"/>
          <p:cNvSpPr>
            <a:spLocks noGrp="1"/>
          </p:cNvSpPr>
          <p:nvPr>
            <p:ph type="ctrTitle"/>
          </p:nvPr>
        </p:nvSpPr>
        <p:spPr>
          <a:xfrm>
            <a:off x="572085" y="3337560"/>
            <a:ext cx="8640064"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6" name="Date Placeholder 29">
            <a:extLst>
              <a:ext uri="{FF2B5EF4-FFF2-40B4-BE49-F238E27FC236}">
                <a16:creationId xmlns:a16="http://schemas.microsoft.com/office/drawing/2014/main" id="{3B276AF3-2087-4BFA-9731-AE566A5B7DDD}"/>
              </a:ext>
            </a:extLst>
          </p:cNvPr>
          <p:cNvSpPr>
            <a:spLocks noGrp="1"/>
          </p:cNvSpPr>
          <p:nvPr>
            <p:ph type="dt" sz="half" idx="10"/>
          </p:nvPr>
        </p:nvSpPr>
        <p:spPr/>
        <p:txBody>
          <a:bodyPr/>
          <a:lstStyle>
            <a:lvl1pPr>
              <a:defRPr/>
            </a:lvl1pPr>
          </a:lstStyle>
          <a:p>
            <a:pPr>
              <a:defRPr/>
            </a:pPr>
            <a:endParaRPr lang="en-US"/>
          </a:p>
        </p:txBody>
      </p:sp>
      <p:sp>
        <p:nvSpPr>
          <p:cNvPr id="7" name="Footer Placeholder 18">
            <a:extLst>
              <a:ext uri="{FF2B5EF4-FFF2-40B4-BE49-F238E27FC236}">
                <a16:creationId xmlns:a16="http://schemas.microsoft.com/office/drawing/2014/main" id="{EE7CA2E6-8CED-4055-9F88-B2F2E7DCCD90}"/>
              </a:ext>
            </a:extLst>
          </p:cNvPr>
          <p:cNvSpPr>
            <a:spLocks noGrp="1"/>
          </p:cNvSpPr>
          <p:nvPr>
            <p:ph type="ftr" sz="quarter" idx="11"/>
          </p:nvPr>
        </p:nvSpPr>
        <p:spPr/>
        <p:txBody>
          <a:bodyPr/>
          <a:lstStyle>
            <a:lvl1pPr>
              <a:defRPr/>
            </a:lvl1pPr>
          </a:lstStyle>
          <a:p>
            <a:pPr>
              <a:defRPr/>
            </a:pPr>
            <a:r>
              <a:rPr lang="en-US"/>
              <a:t>Mountjoy Bible School</a:t>
            </a:r>
          </a:p>
        </p:txBody>
      </p:sp>
      <p:sp>
        <p:nvSpPr>
          <p:cNvPr id="8" name="Slide Number Placeholder 26">
            <a:extLst>
              <a:ext uri="{FF2B5EF4-FFF2-40B4-BE49-F238E27FC236}">
                <a16:creationId xmlns:a16="http://schemas.microsoft.com/office/drawing/2014/main" id="{1AA41ABD-9000-459D-9E9F-0F3CE65A9D66}"/>
              </a:ext>
            </a:extLst>
          </p:cNvPr>
          <p:cNvSpPr>
            <a:spLocks noGrp="1"/>
          </p:cNvSpPr>
          <p:nvPr>
            <p:ph type="sldNum" sz="quarter" idx="12"/>
          </p:nvPr>
        </p:nvSpPr>
        <p:spPr/>
        <p:txBody>
          <a:bodyPr/>
          <a:lstStyle>
            <a:lvl1pPr>
              <a:defRPr/>
            </a:lvl1pPr>
          </a:lstStyle>
          <a:p>
            <a:pPr>
              <a:defRPr/>
            </a:pPr>
            <a:fld id="{9C5129C4-D58D-4F0E-898F-4C6247395FF1}" type="slidenum">
              <a:rPr lang="en-US" altLang="en-US"/>
              <a:pPr>
                <a:defRPr/>
              </a:pPr>
              <a:t>‹#›</a:t>
            </a:fld>
            <a:endParaRPr lang="en-US" altLang="en-US"/>
          </a:p>
        </p:txBody>
      </p:sp>
    </p:spTree>
    <p:extLst>
      <p:ext uri="{BB962C8B-B14F-4D97-AF65-F5344CB8AC3E}">
        <p14:creationId xmlns:p14="http://schemas.microsoft.com/office/powerpoint/2010/main" val="144765742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CD7C0732-5ECA-48A7-8BE4-6FC3C64B76E9}"/>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564CB80A-E721-4ADD-B3B9-0A16B5792195}"/>
              </a:ext>
            </a:extLst>
          </p:cNvPr>
          <p:cNvSpPr>
            <a:spLocks noGrp="1"/>
          </p:cNvSpPr>
          <p:nvPr>
            <p:ph type="ftr" sz="quarter" idx="11"/>
          </p:nvPr>
        </p:nvSpPr>
        <p:spPr/>
        <p:txBody>
          <a:bodyPr/>
          <a:lstStyle>
            <a:lvl1pPr>
              <a:defRPr/>
            </a:lvl1pPr>
          </a:lstStyle>
          <a:p>
            <a:pPr>
              <a:defRPr/>
            </a:pPr>
            <a:r>
              <a:rPr lang="en-US"/>
              <a:t>Mountjoy Bible School</a:t>
            </a:r>
          </a:p>
        </p:txBody>
      </p:sp>
      <p:sp>
        <p:nvSpPr>
          <p:cNvPr id="6" name="Slide Number Placeholder 17">
            <a:extLst>
              <a:ext uri="{FF2B5EF4-FFF2-40B4-BE49-F238E27FC236}">
                <a16:creationId xmlns:a16="http://schemas.microsoft.com/office/drawing/2014/main" id="{AFF74020-2A3A-4608-BC9F-E27CFB5F1485}"/>
              </a:ext>
            </a:extLst>
          </p:cNvPr>
          <p:cNvSpPr>
            <a:spLocks noGrp="1"/>
          </p:cNvSpPr>
          <p:nvPr>
            <p:ph type="sldNum" sz="quarter" idx="12"/>
          </p:nvPr>
        </p:nvSpPr>
        <p:spPr/>
        <p:txBody>
          <a:bodyPr/>
          <a:lstStyle>
            <a:lvl1pPr>
              <a:defRPr/>
            </a:lvl1pPr>
          </a:lstStyle>
          <a:p>
            <a:pPr>
              <a:defRPr/>
            </a:pPr>
            <a:fld id="{8FD13442-00B1-440F-B2E0-3B37DA65F0D0}" type="slidenum">
              <a:rPr lang="en-US" altLang="en-US"/>
              <a:pPr>
                <a:defRPr/>
              </a:pPr>
              <a:t>‹#›</a:t>
            </a:fld>
            <a:endParaRPr lang="en-US" altLang="en-US"/>
          </a:p>
        </p:txBody>
      </p:sp>
    </p:spTree>
    <p:extLst>
      <p:ext uri="{BB962C8B-B14F-4D97-AF65-F5344CB8AC3E}">
        <p14:creationId xmlns:p14="http://schemas.microsoft.com/office/powerpoint/2010/main" val="470816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51101819-9AF2-4BB9-B798-77548D1610F9}"/>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4A9FF952-DBC4-4AB0-B3D5-D701E6096E00}"/>
              </a:ext>
            </a:extLst>
          </p:cNvPr>
          <p:cNvSpPr>
            <a:spLocks noGrp="1"/>
          </p:cNvSpPr>
          <p:nvPr>
            <p:ph type="ftr" sz="quarter" idx="11"/>
          </p:nvPr>
        </p:nvSpPr>
        <p:spPr/>
        <p:txBody>
          <a:bodyPr/>
          <a:lstStyle>
            <a:lvl1pPr>
              <a:defRPr/>
            </a:lvl1pPr>
          </a:lstStyle>
          <a:p>
            <a:pPr>
              <a:defRPr/>
            </a:pPr>
            <a:r>
              <a:rPr lang="en-US"/>
              <a:t>Mountjoy Bible School</a:t>
            </a:r>
          </a:p>
        </p:txBody>
      </p:sp>
      <p:sp>
        <p:nvSpPr>
          <p:cNvPr id="6" name="Slide Number Placeholder 17">
            <a:extLst>
              <a:ext uri="{FF2B5EF4-FFF2-40B4-BE49-F238E27FC236}">
                <a16:creationId xmlns:a16="http://schemas.microsoft.com/office/drawing/2014/main" id="{C36DABC8-CF86-4D70-A90E-3FE66ACA3557}"/>
              </a:ext>
            </a:extLst>
          </p:cNvPr>
          <p:cNvSpPr>
            <a:spLocks noGrp="1"/>
          </p:cNvSpPr>
          <p:nvPr>
            <p:ph type="sldNum" sz="quarter" idx="12"/>
          </p:nvPr>
        </p:nvSpPr>
        <p:spPr/>
        <p:txBody>
          <a:bodyPr/>
          <a:lstStyle>
            <a:lvl1pPr>
              <a:defRPr/>
            </a:lvl1pPr>
          </a:lstStyle>
          <a:p>
            <a:pPr>
              <a:defRPr/>
            </a:pPr>
            <a:fld id="{63BF3123-35A8-4D4F-AA3F-D1D13CC6D14D}" type="slidenum">
              <a:rPr lang="en-US" altLang="en-US"/>
              <a:pPr>
                <a:defRPr/>
              </a:pPr>
              <a:t>‹#›</a:t>
            </a:fld>
            <a:endParaRPr lang="en-US" altLang="en-US"/>
          </a:p>
        </p:txBody>
      </p:sp>
    </p:spTree>
    <p:extLst>
      <p:ext uri="{BB962C8B-B14F-4D97-AF65-F5344CB8AC3E}">
        <p14:creationId xmlns:p14="http://schemas.microsoft.com/office/powerpoint/2010/main" val="777371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C8120D45-CCBB-41B3-8A61-E3190337EF02}"/>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C8D6A368-041D-4EEB-A7B3-6276F0722C61}"/>
              </a:ext>
            </a:extLst>
          </p:cNvPr>
          <p:cNvSpPr>
            <a:spLocks noGrp="1"/>
          </p:cNvSpPr>
          <p:nvPr>
            <p:ph type="ftr" sz="quarter" idx="11"/>
          </p:nvPr>
        </p:nvSpPr>
        <p:spPr/>
        <p:txBody>
          <a:bodyPr/>
          <a:lstStyle>
            <a:lvl1pPr>
              <a:defRPr/>
            </a:lvl1pPr>
          </a:lstStyle>
          <a:p>
            <a:pPr>
              <a:defRPr/>
            </a:pPr>
            <a:r>
              <a:rPr lang="en-US"/>
              <a:t>Mountjoy Bible School</a:t>
            </a:r>
          </a:p>
        </p:txBody>
      </p:sp>
      <p:sp>
        <p:nvSpPr>
          <p:cNvPr id="6" name="Slide Number Placeholder 17">
            <a:extLst>
              <a:ext uri="{FF2B5EF4-FFF2-40B4-BE49-F238E27FC236}">
                <a16:creationId xmlns:a16="http://schemas.microsoft.com/office/drawing/2014/main" id="{E51A4B0B-F864-4B6B-B4ED-D7CB2993424C}"/>
              </a:ext>
            </a:extLst>
          </p:cNvPr>
          <p:cNvSpPr>
            <a:spLocks noGrp="1"/>
          </p:cNvSpPr>
          <p:nvPr>
            <p:ph type="sldNum" sz="quarter" idx="12"/>
          </p:nvPr>
        </p:nvSpPr>
        <p:spPr/>
        <p:txBody>
          <a:bodyPr/>
          <a:lstStyle>
            <a:lvl1pPr>
              <a:defRPr/>
            </a:lvl1pPr>
          </a:lstStyle>
          <a:p>
            <a:pPr>
              <a:defRPr/>
            </a:pPr>
            <a:fld id="{83D461D7-1A35-4600-AA4A-5CA60FCAC8DD}" type="slidenum">
              <a:rPr lang="en-US" altLang="en-US"/>
              <a:pPr>
                <a:defRPr/>
              </a:pPr>
              <a:t>‹#›</a:t>
            </a:fld>
            <a:endParaRPr lang="en-US" altLang="en-US"/>
          </a:p>
        </p:txBody>
      </p:sp>
    </p:spTree>
    <p:extLst>
      <p:ext uri="{BB962C8B-B14F-4D97-AF65-F5344CB8AC3E}">
        <p14:creationId xmlns:p14="http://schemas.microsoft.com/office/powerpoint/2010/main" val="1670410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242424"/>
            </a:gs>
            <a:gs pos="30000">
              <a:srgbClr val="2D2D2D"/>
            </a:gs>
            <a:gs pos="100000">
              <a:srgbClr val="7D7D7D"/>
            </a:gs>
          </a:gsLst>
          <a:lin ang="12960000"/>
        </a:gradFill>
        <a:effectLst/>
      </p:bgPr>
    </p:bg>
    <p:spTree>
      <p:nvGrpSpPr>
        <p:cNvPr id="1" name=""/>
        <p:cNvGrpSpPr/>
        <p:nvPr/>
      </p:nvGrpSpPr>
      <p:grpSpPr>
        <a:xfrm>
          <a:off x="0" y="0"/>
          <a:ext cx="0" cy="0"/>
          <a:chOff x="0" y="0"/>
          <a:chExt cx="0" cy="0"/>
        </a:xfrm>
      </p:grpSpPr>
      <p:sp>
        <p:nvSpPr>
          <p:cNvPr id="4" name="Freeform 8">
            <a:extLst>
              <a:ext uri="{FF2B5EF4-FFF2-40B4-BE49-F238E27FC236}">
                <a16:creationId xmlns:a16="http://schemas.microsoft.com/office/drawing/2014/main" id="{9960D604-3F9A-4030-AB9E-0D6D482D14F7}"/>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Freeform 10">
            <a:extLst>
              <a:ext uri="{FF2B5EF4-FFF2-40B4-BE49-F238E27FC236}">
                <a16:creationId xmlns:a16="http://schemas.microsoft.com/office/drawing/2014/main" id="{C0C95199-8E42-4377-B0CD-F158C4B3892D}"/>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id="{0FFD5043-CE75-4F7A-B1E0-E8899B4B3AED}"/>
              </a:ext>
            </a:extLst>
          </p:cNvPr>
          <p:cNvSpPr>
            <a:spLocks noGrp="1"/>
          </p:cNvSpPr>
          <p:nvPr>
            <p:ph type="dt" sz="half" idx="10"/>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4365CB1F-6A80-4BB0-9DB0-60FA609A1F42}"/>
              </a:ext>
            </a:extLst>
          </p:cNvPr>
          <p:cNvSpPr>
            <a:spLocks noGrp="1"/>
          </p:cNvSpPr>
          <p:nvPr>
            <p:ph type="ftr" sz="quarter" idx="11"/>
          </p:nvPr>
        </p:nvSpPr>
        <p:spPr/>
        <p:txBody>
          <a:bodyPr/>
          <a:lstStyle>
            <a:lvl1pPr>
              <a:defRPr/>
            </a:lvl1pPr>
          </a:lstStyle>
          <a:p>
            <a:pPr>
              <a:defRPr/>
            </a:pPr>
            <a:r>
              <a:rPr lang="en-US"/>
              <a:t>Mountjoy Bible School</a:t>
            </a:r>
          </a:p>
        </p:txBody>
      </p:sp>
      <p:sp>
        <p:nvSpPr>
          <p:cNvPr id="8" name="Slide Number Placeholder 5">
            <a:extLst>
              <a:ext uri="{FF2B5EF4-FFF2-40B4-BE49-F238E27FC236}">
                <a16:creationId xmlns:a16="http://schemas.microsoft.com/office/drawing/2014/main" id="{3095B835-3296-47F6-B232-3628CDB7E279}"/>
              </a:ext>
            </a:extLst>
          </p:cNvPr>
          <p:cNvSpPr>
            <a:spLocks noGrp="1"/>
          </p:cNvSpPr>
          <p:nvPr>
            <p:ph type="sldNum" sz="quarter" idx="12"/>
          </p:nvPr>
        </p:nvSpPr>
        <p:spPr/>
        <p:txBody>
          <a:bodyPr/>
          <a:lstStyle>
            <a:lvl1pPr>
              <a:defRPr/>
            </a:lvl1pPr>
          </a:lstStyle>
          <a:p>
            <a:pPr>
              <a:defRPr/>
            </a:pPr>
            <a:fld id="{A1AF06E4-92BC-478C-9D38-00B2FDB645DB}" type="slidenum">
              <a:rPr lang="en-US" altLang="en-US"/>
              <a:pPr>
                <a:defRPr/>
              </a:pPr>
              <a:t>‹#›</a:t>
            </a:fld>
            <a:endParaRPr lang="en-US" altLang="en-US"/>
          </a:p>
        </p:txBody>
      </p:sp>
    </p:spTree>
    <p:extLst>
      <p:ext uri="{BB962C8B-B14F-4D97-AF65-F5344CB8AC3E}">
        <p14:creationId xmlns:p14="http://schemas.microsoft.com/office/powerpoint/2010/main" val="29472997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woObj" preserve="1">
  <p:cSld name="Two Content">
    <p:spTree>
      <p:nvGrpSpPr>
        <p:cNvPr id="1" name=""/>
        <p:cNvGrpSpPr/>
        <p:nvPr/>
      </p:nvGrpSpPr>
      <p:grpSpPr>
        <a:xfrm>
          <a:off x="0" y="0"/>
          <a:ext cx="0" cy="0"/>
          <a:chOff x="0" y="0"/>
          <a:chExt cx="0" cy="0"/>
        </a:xfrm>
      </p:grpSpPr>
      <p:sp>
        <p:nvSpPr>
          <p:cNvPr id="5" name="Freeform 8">
            <a:extLst>
              <a:ext uri="{FF2B5EF4-FFF2-40B4-BE49-F238E27FC236}">
                <a16:creationId xmlns:a16="http://schemas.microsoft.com/office/drawing/2014/main" id="{CD981F8B-889A-4604-88A9-55D4E134456A}"/>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6" name="Freeform 10">
            <a:extLst>
              <a:ext uri="{FF2B5EF4-FFF2-40B4-BE49-F238E27FC236}">
                <a16:creationId xmlns:a16="http://schemas.microsoft.com/office/drawing/2014/main" id="{20FF5306-B240-44C3-9B31-F34665FD56C5}"/>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2" name="Title 1"/>
          <p:cNvSpPr>
            <a:spLocks noGrp="1"/>
          </p:cNvSpPr>
          <p:nvPr>
            <p:ph type="title"/>
          </p:nvPr>
        </p:nvSpPr>
        <p:spPr>
          <a:xfrm>
            <a:off x="336000" y="274638"/>
            <a:ext cx="11520000" cy="1143000"/>
          </a:xfrm>
        </p:spPr>
        <p:txBody>
          <a:bodyPr/>
          <a:lstStyle/>
          <a:p>
            <a:r>
              <a:rPr lang="en-US"/>
              <a:t>Click to edit Master title style</a:t>
            </a:r>
          </a:p>
        </p:txBody>
      </p:sp>
      <p:sp>
        <p:nvSpPr>
          <p:cNvPr id="3" name="Content Placeholder 2"/>
          <p:cNvSpPr>
            <a:spLocks noGrp="1"/>
          </p:cNvSpPr>
          <p:nvPr>
            <p:ph sz="half" idx="1"/>
          </p:nvPr>
        </p:nvSpPr>
        <p:spPr>
          <a:xfrm>
            <a:off x="380960" y="1600201"/>
            <a:ext cx="5328000" cy="4525963"/>
          </a:xfrm>
        </p:spPr>
        <p:txBody>
          <a:bodyPr/>
          <a:lstStyle>
            <a:lvl1pPr>
              <a:defRPr sz="2600"/>
            </a:lvl1pPr>
            <a:lvl2pPr>
              <a:defRPr sz="22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77003" y="1600201"/>
            <a:ext cx="53280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a:extLst>
              <a:ext uri="{FF2B5EF4-FFF2-40B4-BE49-F238E27FC236}">
                <a16:creationId xmlns:a16="http://schemas.microsoft.com/office/drawing/2014/main" id="{A8594DE3-AF0F-4E54-B880-89892E60E312}"/>
              </a:ext>
            </a:extLst>
          </p:cNvPr>
          <p:cNvSpPr>
            <a:spLocks noGrp="1"/>
          </p:cNvSpPr>
          <p:nvPr>
            <p:ph type="dt" sz="half" idx="10"/>
          </p:nvPr>
        </p:nvSpPr>
        <p:spPr/>
        <p:txBody>
          <a:bodyPr/>
          <a:lstStyle>
            <a:lvl1pPr>
              <a:defRPr/>
            </a:lvl1pPr>
          </a:lstStyle>
          <a:p>
            <a:pPr>
              <a:defRPr/>
            </a:pPr>
            <a:endParaRPr lang="en-US"/>
          </a:p>
        </p:txBody>
      </p:sp>
      <p:sp>
        <p:nvSpPr>
          <p:cNvPr id="8" name="Footer Placeholder 5">
            <a:extLst>
              <a:ext uri="{FF2B5EF4-FFF2-40B4-BE49-F238E27FC236}">
                <a16:creationId xmlns:a16="http://schemas.microsoft.com/office/drawing/2014/main" id="{E67F8A8D-78C2-42EF-9F3D-69FA8F78DD49}"/>
              </a:ext>
            </a:extLst>
          </p:cNvPr>
          <p:cNvSpPr>
            <a:spLocks noGrp="1"/>
          </p:cNvSpPr>
          <p:nvPr>
            <p:ph type="ftr" sz="quarter" idx="11"/>
          </p:nvPr>
        </p:nvSpPr>
        <p:spPr/>
        <p:txBody>
          <a:bodyPr/>
          <a:lstStyle>
            <a:lvl1pPr>
              <a:defRPr/>
            </a:lvl1pPr>
          </a:lstStyle>
          <a:p>
            <a:pPr>
              <a:defRPr/>
            </a:pPr>
            <a:r>
              <a:rPr lang="en-US"/>
              <a:t>Mountjoy Bible School</a:t>
            </a:r>
          </a:p>
        </p:txBody>
      </p:sp>
      <p:sp>
        <p:nvSpPr>
          <p:cNvPr id="9" name="Slide Number Placeholder 6">
            <a:extLst>
              <a:ext uri="{FF2B5EF4-FFF2-40B4-BE49-F238E27FC236}">
                <a16:creationId xmlns:a16="http://schemas.microsoft.com/office/drawing/2014/main" id="{05F9F849-6DA6-4B6A-82A6-EDB8BD7360E8}"/>
              </a:ext>
            </a:extLst>
          </p:cNvPr>
          <p:cNvSpPr>
            <a:spLocks noGrp="1"/>
          </p:cNvSpPr>
          <p:nvPr>
            <p:ph type="sldNum" sz="quarter" idx="12"/>
          </p:nvPr>
        </p:nvSpPr>
        <p:spPr/>
        <p:txBody>
          <a:bodyPr/>
          <a:lstStyle>
            <a:lvl1pPr>
              <a:defRPr/>
            </a:lvl1pPr>
          </a:lstStyle>
          <a:p>
            <a:pPr>
              <a:defRPr/>
            </a:pPr>
            <a:fld id="{DA5BBC13-0D39-43D7-BD1F-DE95B1B99685}" type="slidenum">
              <a:rPr lang="en-US" altLang="en-US"/>
              <a:pPr>
                <a:defRPr/>
              </a:pPr>
              <a:t>‹#›</a:t>
            </a:fld>
            <a:endParaRPr lang="en-US" altLang="en-US"/>
          </a:p>
        </p:txBody>
      </p:sp>
    </p:spTree>
    <p:extLst>
      <p:ext uri="{BB962C8B-B14F-4D97-AF65-F5344CB8AC3E}">
        <p14:creationId xmlns:p14="http://schemas.microsoft.com/office/powerpoint/2010/main" val="3087244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36000" y="273050"/>
            <a:ext cx="115200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0960" y="5486400"/>
            <a:ext cx="5520000"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286501" y="5486400"/>
            <a:ext cx="5520000"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0960" y="1516912"/>
            <a:ext cx="5520000"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286501" y="1516912"/>
            <a:ext cx="5520000"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D0D8A0-BAE0-44E4-A48F-2A7F458F66EA}"/>
              </a:ext>
            </a:extLst>
          </p:cNvPr>
          <p:cNvSpPr>
            <a:spLocks noGrp="1"/>
          </p:cNvSpPr>
          <p:nvPr>
            <p:ph type="dt" sz="half" idx="10"/>
          </p:nvPr>
        </p:nvSpPr>
        <p:spPr/>
        <p:txBody>
          <a:bodyPr/>
          <a:lstStyle>
            <a:lvl1pPr>
              <a:defRPr/>
            </a:lvl1pPr>
          </a:lstStyle>
          <a:p>
            <a:pPr>
              <a:defRPr/>
            </a:pPr>
            <a:endParaRPr lang="en-US"/>
          </a:p>
        </p:txBody>
      </p:sp>
      <p:sp>
        <p:nvSpPr>
          <p:cNvPr id="8" name="Footer Placeholder 7">
            <a:extLst>
              <a:ext uri="{FF2B5EF4-FFF2-40B4-BE49-F238E27FC236}">
                <a16:creationId xmlns:a16="http://schemas.microsoft.com/office/drawing/2014/main" id="{49CF5CD4-831C-4BD1-AB1C-DD7E7CA5FC6E}"/>
              </a:ext>
            </a:extLst>
          </p:cNvPr>
          <p:cNvSpPr>
            <a:spLocks noGrp="1"/>
          </p:cNvSpPr>
          <p:nvPr>
            <p:ph type="ftr" sz="quarter" idx="11"/>
          </p:nvPr>
        </p:nvSpPr>
        <p:spPr/>
        <p:txBody>
          <a:bodyPr/>
          <a:lstStyle>
            <a:lvl1pPr>
              <a:defRPr/>
            </a:lvl1pPr>
          </a:lstStyle>
          <a:p>
            <a:pPr>
              <a:defRPr/>
            </a:pPr>
            <a:r>
              <a:rPr lang="en-US"/>
              <a:t>Mountjoy Bible School</a:t>
            </a:r>
          </a:p>
        </p:txBody>
      </p:sp>
      <p:sp>
        <p:nvSpPr>
          <p:cNvPr id="9" name="Slide Number Placeholder 8">
            <a:extLst>
              <a:ext uri="{FF2B5EF4-FFF2-40B4-BE49-F238E27FC236}">
                <a16:creationId xmlns:a16="http://schemas.microsoft.com/office/drawing/2014/main" id="{0764AD1A-9D76-4EDF-A879-F8D3BE441103}"/>
              </a:ext>
            </a:extLst>
          </p:cNvPr>
          <p:cNvSpPr>
            <a:spLocks noGrp="1"/>
          </p:cNvSpPr>
          <p:nvPr>
            <p:ph type="sldNum" sz="quarter" idx="12"/>
          </p:nvPr>
        </p:nvSpPr>
        <p:spPr/>
        <p:txBody>
          <a:bodyPr/>
          <a:lstStyle>
            <a:lvl1pPr>
              <a:defRPr/>
            </a:lvl1pPr>
          </a:lstStyle>
          <a:p>
            <a:pPr>
              <a:defRPr/>
            </a:pPr>
            <a:fld id="{C1372C32-633F-4983-8A6A-23C8417FE1E4}" type="slidenum">
              <a:rPr lang="en-US" altLang="en-US"/>
              <a:pPr>
                <a:defRPr/>
              </a:pPr>
              <a:t>‹#›</a:t>
            </a:fld>
            <a:endParaRPr lang="en-US" altLang="en-US"/>
          </a:p>
        </p:txBody>
      </p:sp>
    </p:spTree>
    <p:extLst>
      <p:ext uri="{BB962C8B-B14F-4D97-AF65-F5344CB8AC3E}">
        <p14:creationId xmlns:p14="http://schemas.microsoft.com/office/powerpoint/2010/main" val="1173356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lstStyle>
            <a:lvl1pPr algn="l">
              <a:defRPr sz="4600"/>
            </a:lvl1pPr>
          </a:lstStyle>
          <a:p>
            <a:r>
              <a:rPr lang="en-US"/>
              <a:t>Click to edit Master title style</a:t>
            </a:r>
          </a:p>
        </p:txBody>
      </p:sp>
      <p:sp>
        <p:nvSpPr>
          <p:cNvPr id="3" name="Date Placeholder 9">
            <a:extLst>
              <a:ext uri="{FF2B5EF4-FFF2-40B4-BE49-F238E27FC236}">
                <a16:creationId xmlns:a16="http://schemas.microsoft.com/office/drawing/2014/main" id="{303AFD37-B356-4942-BA56-7A201CCFC1CE}"/>
              </a:ext>
            </a:extLst>
          </p:cNvPr>
          <p:cNvSpPr>
            <a:spLocks noGrp="1"/>
          </p:cNvSpPr>
          <p:nvPr>
            <p:ph type="dt" sz="half" idx="10"/>
          </p:nvPr>
        </p:nvSpPr>
        <p:spPr/>
        <p:txBody>
          <a:bodyPr/>
          <a:lstStyle>
            <a:lvl1pPr>
              <a:defRPr/>
            </a:lvl1pPr>
          </a:lstStyle>
          <a:p>
            <a:pPr>
              <a:defRPr/>
            </a:pPr>
            <a:endParaRPr lang="en-US"/>
          </a:p>
        </p:txBody>
      </p:sp>
      <p:sp>
        <p:nvSpPr>
          <p:cNvPr id="4" name="Footer Placeholder 21">
            <a:extLst>
              <a:ext uri="{FF2B5EF4-FFF2-40B4-BE49-F238E27FC236}">
                <a16:creationId xmlns:a16="http://schemas.microsoft.com/office/drawing/2014/main" id="{E47F58A5-747B-439E-A1E5-CAF94E9637A3}"/>
              </a:ext>
            </a:extLst>
          </p:cNvPr>
          <p:cNvSpPr>
            <a:spLocks noGrp="1"/>
          </p:cNvSpPr>
          <p:nvPr>
            <p:ph type="ftr" sz="quarter" idx="11"/>
          </p:nvPr>
        </p:nvSpPr>
        <p:spPr/>
        <p:txBody>
          <a:bodyPr/>
          <a:lstStyle>
            <a:lvl1pPr>
              <a:defRPr/>
            </a:lvl1pPr>
          </a:lstStyle>
          <a:p>
            <a:pPr>
              <a:defRPr/>
            </a:pPr>
            <a:r>
              <a:rPr lang="en-US"/>
              <a:t>Mountjoy Bible School</a:t>
            </a:r>
          </a:p>
        </p:txBody>
      </p:sp>
      <p:sp>
        <p:nvSpPr>
          <p:cNvPr id="5" name="Slide Number Placeholder 17">
            <a:extLst>
              <a:ext uri="{FF2B5EF4-FFF2-40B4-BE49-F238E27FC236}">
                <a16:creationId xmlns:a16="http://schemas.microsoft.com/office/drawing/2014/main" id="{F4AEEA07-F4C9-4B2F-8366-19149644B5D0}"/>
              </a:ext>
            </a:extLst>
          </p:cNvPr>
          <p:cNvSpPr>
            <a:spLocks noGrp="1"/>
          </p:cNvSpPr>
          <p:nvPr>
            <p:ph type="sldNum" sz="quarter" idx="12"/>
          </p:nvPr>
        </p:nvSpPr>
        <p:spPr/>
        <p:txBody>
          <a:bodyPr/>
          <a:lstStyle>
            <a:lvl1pPr>
              <a:defRPr/>
            </a:lvl1pPr>
          </a:lstStyle>
          <a:p>
            <a:pPr>
              <a:defRPr/>
            </a:pPr>
            <a:fld id="{17CB0864-251A-46C8-8B28-2AC2B53B9C21}" type="slidenum">
              <a:rPr lang="en-US" altLang="en-US"/>
              <a:pPr>
                <a:defRPr/>
              </a:pPr>
              <a:t>‹#›</a:t>
            </a:fld>
            <a:endParaRPr lang="en-US" altLang="en-US"/>
          </a:p>
        </p:txBody>
      </p:sp>
    </p:spTree>
    <p:extLst>
      <p:ext uri="{BB962C8B-B14F-4D97-AF65-F5344CB8AC3E}">
        <p14:creationId xmlns:p14="http://schemas.microsoft.com/office/powerpoint/2010/main" val="1250457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DFEBFDBA-0F55-4034-BAD8-C67945FD196A}"/>
              </a:ext>
            </a:extLst>
          </p:cNvPr>
          <p:cNvSpPr>
            <a:spLocks noGrp="1"/>
          </p:cNvSpPr>
          <p:nvPr>
            <p:ph type="dt" sz="half" idx="10"/>
          </p:nvPr>
        </p:nvSpPr>
        <p:spPr/>
        <p:txBody>
          <a:bodyPr/>
          <a:lstStyle>
            <a:lvl1pPr>
              <a:defRPr/>
            </a:lvl1pPr>
          </a:lstStyle>
          <a:p>
            <a:pPr>
              <a:defRPr/>
            </a:pPr>
            <a:endParaRPr lang="en-US"/>
          </a:p>
        </p:txBody>
      </p:sp>
      <p:sp>
        <p:nvSpPr>
          <p:cNvPr id="3" name="Footer Placeholder 21">
            <a:extLst>
              <a:ext uri="{FF2B5EF4-FFF2-40B4-BE49-F238E27FC236}">
                <a16:creationId xmlns:a16="http://schemas.microsoft.com/office/drawing/2014/main" id="{6DE7669F-9C1B-4413-A630-7EE45D20D1D3}"/>
              </a:ext>
            </a:extLst>
          </p:cNvPr>
          <p:cNvSpPr>
            <a:spLocks noGrp="1"/>
          </p:cNvSpPr>
          <p:nvPr>
            <p:ph type="ftr" sz="quarter" idx="11"/>
          </p:nvPr>
        </p:nvSpPr>
        <p:spPr/>
        <p:txBody>
          <a:bodyPr/>
          <a:lstStyle>
            <a:lvl1pPr>
              <a:defRPr/>
            </a:lvl1pPr>
          </a:lstStyle>
          <a:p>
            <a:pPr>
              <a:defRPr/>
            </a:pPr>
            <a:r>
              <a:rPr lang="en-US"/>
              <a:t>Mountjoy Bible School</a:t>
            </a:r>
          </a:p>
        </p:txBody>
      </p:sp>
      <p:sp>
        <p:nvSpPr>
          <p:cNvPr id="4" name="Slide Number Placeholder 17">
            <a:extLst>
              <a:ext uri="{FF2B5EF4-FFF2-40B4-BE49-F238E27FC236}">
                <a16:creationId xmlns:a16="http://schemas.microsoft.com/office/drawing/2014/main" id="{512620E8-B906-456E-B866-605E29EE2AEC}"/>
              </a:ext>
            </a:extLst>
          </p:cNvPr>
          <p:cNvSpPr>
            <a:spLocks noGrp="1"/>
          </p:cNvSpPr>
          <p:nvPr>
            <p:ph type="sldNum" sz="quarter" idx="12"/>
          </p:nvPr>
        </p:nvSpPr>
        <p:spPr/>
        <p:txBody>
          <a:bodyPr/>
          <a:lstStyle>
            <a:lvl1pPr>
              <a:defRPr/>
            </a:lvl1pPr>
          </a:lstStyle>
          <a:p>
            <a:pPr>
              <a:defRPr/>
            </a:pPr>
            <a:fld id="{311F2D5A-B836-41C3-ACFF-B941D2C86B38}" type="slidenum">
              <a:rPr lang="en-US" altLang="en-US"/>
              <a:pPr>
                <a:defRPr/>
              </a:pPr>
              <a:t>‹#›</a:t>
            </a:fld>
            <a:endParaRPr lang="en-US" altLang="en-US"/>
          </a:p>
        </p:txBody>
      </p:sp>
    </p:spTree>
    <p:extLst>
      <p:ext uri="{BB962C8B-B14F-4D97-AF65-F5344CB8AC3E}">
        <p14:creationId xmlns:p14="http://schemas.microsoft.com/office/powerpoint/2010/main" val="2893565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D7CD7C-69AB-4F68-B69B-9C7CBDDEC06D}"/>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64647830-AD01-4A78-9FA3-E614D5052395}"/>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6">
            <a:extLst>
              <a:ext uri="{FF2B5EF4-FFF2-40B4-BE49-F238E27FC236}">
                <a16:creationId xmlns:a16="http://schemas.microsoft.com/office/drawing/2014/main" id="{4B54B5B9-02D8-49F3-B007-FE57225A4F39}"/>
              </a:ext>
            </a:extLst>
          </p:cNvPr>
          <p:cNvSpPr>
            <a:spLocks noGrp="1"/>
          </p:cNvSpPr>
          <p:nvPr>
            <p:ph type="sldNum" sz="quarter" idx="12"/>
          </p:nvPr>
        </p:nvSpPr>
        <p:spPr>
          <a:xfrm>
            <a:off x="10875963" y="6421438"/>
            <a:ext cx="1016000" cy="365125"/>
          </a:xfrm>
        </p:spPr>
        <p:txBody>
          <a:bodyPr/>
          <a:lstStyle>
            <a:lvl1pPr>
              <a:defRPr/>
            </a:lvl1pPr>
          </a:lstStyle>
          <a:p>
            <a:pPr>
              <a:defRPr/>
            </a:pPr>
            <a:fld id="{1743858A-9728-4389-B8C8-05F114D0F63D}" type="slidenum">
              <a:rPr lang="en-US" altLang="en-US"/>
              <a:pPr>
                <a:defRPr/>
              </a:pPr>
              <a:t>‹#›</a:t>
            </a:fld>
            <a:endParaRPr lang="en-US" altLang="en-US"/>
          </a:p>
        </p:txBody>
      </p:sp>
    </p:spTree>
    <p:extLst>
      <p:ext uri="{BB962C8B-B14F-4D97-AF65-F5344CB8AC3E}">
        <p14:creationId xmlns:p14="http://schemas.microsoft.com/office/powerpoint/2010/main" val="949640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id="{D9C9BFAC-EB3D-492C-AC51-607EDC005A88}"/>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0A025E42-4CD8-424E-84DA-7E7977349A8E}"/>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6">
            <a:extLst>
              <a:ext uri="{FF2B5EF4-FFF2-40B4-BE49-F238E27FC236}">
                <a16:creationId xmlns:a16="http://schemas.microsoft.com/office/drawing/2014/main" id="{808AFC1E-0758-4D43-841D-4D0AEBD8ADF5}"/>
              </a:ext>
            </a:extLst>
          </p:cNvPr>
          <p:cNvSpPr>
            <a:spLocks noGrp="1"/>
          </p:cNvSpPr>
          <p:nvPr>
            <p:ph type="sldNum" sz="quarter" idx="12"/>
          </p:nvPr>
        </p:nvSpPr>
        <p:spPr/>
        <p:txBody>
          <a:bodyPr/>
          <a:lstStyle>
            <a:lvl1pPr>
              <a:defRPr/>
            </a:lvl1pPr>
          </a:lstStyle>
          <a:p>
            <a:pPr>
              <a:defRPr/>
            </a:pPr>
            <a:fld id="{772AA5B7-1332-42AF-9647-E17D671FC7C5}" type="slidenum">
              <a:rPr lang="en-US" altLang="en-US"/>
              <a:pPr>
                <a:defRPr/>
              </a:pPr>
              <a:t>‹#›</a:t>
            </a:fld>
            <a:endParaRPr lang="en-US" altLang="en-US"/>
          </a:p>
        </p:txBody>
      </p:sp>
    </p:spTree>
    <p:extLst>
      <p:ext uri="{BB962C8B-B14F-4D97-AF65-F5344CB8AC3E}">
        <p14:creationId xmlns:p14="http://schemas.microsoft.com/office/powerpoint/2010/main" val="684846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id="{F56C4598-ACAB-4F21-851B-AAAF9AABED54}"/>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16" name="Freeform 15">
            <a:extLst>
              <a:ext uri="{FF2B5EF4-FFF2-40B4-BE49-F238E27FC236}">
                <a16:creationId xmlns:a16="http://schemas.microsoft.com/office/drawing/2014/main" id="{907B6E52-526A-4FEB-B279-CAC4A0BA2771}"/>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1028" name="Title Placeholder 8">
            <a:extLst>
              <a:ext uri="{FF2B5EF4-FFF2-40B4-BE49-F238E27FC236}">
                <a16:creationId xmlns:a16="http://schemas.microsoft.com/office/drawing/2014/main" id="{142148E0-687D-49C1-8E00-FB2DB3DBEE79}"/>
              </a:ext>
            </a:extLst>
          </p:cNvPr>
          <p:cNvSpPr>
            <a:spLocks noGrp="1"/>
          </p:cNvSpPr>
          <p:nvPr>
            <p:ph type="title"/>
          </p:nvPr>
        </p:nvSpPr>
        <p:spPr bwMode="auto">
          <a:xfrm>
            <a:off x="336550" y="274638"/>
            <a:ext cx="115189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30" name="Text Placeholder 29">
            <a:extLst>
              <a:ext uri="{FF2B5EF4-FFF2-40B4-BE49-F238E27FC236}">
                <a16:creationId xmlns:a16="http://schemas.microsoft.com/office/drawing/2014/main" id="{32324282-CD9F-40C5-AD68-13F8C5408D5D}"/>
              </a:ext>
            </a:extLst>
          </p:cNvPr>
          <p:cNvSpPr>
            <a:spLocks noGrp="1"/>
          </p:cNvSpPr>
          <p:nvPr>
            <p:ph type="body" idx="1"/>
          </p:nvPr>
        </p:nvSpPr>
        <p:spPr bwMode="auto">
          <a:xfrm>
            <a:off x="336550" y="1600200"/>
            <a:ext cx="115189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DAEC4317-6D0C-4C6B-817E-572915DAEB1C}"/>
              </a:ext>
            </a:extLst>
          </p:cNvPr>
          <p:cNvSpPr>
            <a:spLocks noGrp="1"/>
          </p:cNvSpPr>
          <p:nvPr>
            <p:ph type="dt" sz="half" idx="2"/>
          </p:nvPr>
        </p:nvSpPr>
        <p:spPr>
          <a:xfrm>
            <a:off x="609600" y="6421438"/>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endParaRPr lang="en-US"/>
          </a:p>
        </p:txBody>
      </p:sp>
      <p:sp>
        <p:nvSpPr>
          <p:cNvPr id="22" name="Footer Placeholder 21">
            <a:extLst>
              <a:ext uri="{FF2B5EF4-FFF2-40B4-BE49-F238E27FC236}">
                <a16:creationId xmlns:a16="http://schemas.microsoft.com/office/drawing/2014/main" id="{FD592A2B-EAF1-4D3D-9770-40F33469D187}"/>
              </a:ext>
            </a:extLst>
          </p:cNvPr>
          <p:cNvSpPr>
            <a:spLocks noGrp="1"/>
          </p:cNvSpPr>
          <p:nvPr>
            <p:ph type="ftr" sz="quarter" idx="3"/>
          </p:nvPr>
        </p:nvSpPr>
        <p:spPr>
          <a:xfrm>
            <a:off x="4165600" y="6421438"/>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r>
              <a:rPr lang="en-US"/>
              <a:t>Mountjoy Bible School</a:t>
            </a:r>
          </a:p>
        </p:txBody>
      </p:sp>
      <p:sp>
        <p:nvSpPr>
          <p:cNvPr id="18" name="Slide Number Placeholder 17">
            <a:extLst>
              <a:ext uri="{FF2B5EF4-FFF2-40B4-BE49-F238E27FC236}">
                <a16:creationId xmlns:a16="http://schemas.microsoft.com/office/drawing/2014/main" id="{FF131BC6-901B-4BAF-B0A2-96085D19B9CF}"/>
              </a:ext>
            </a:extLst>
          </p:cNvPr>
          <p:cNvSpPr>
            <a:spLocks noGrp="1"/>
          </p:cNvSpPr>
          <p:nvPr>
            <p:ph type="sldNum" sz="quarter" idx="4"/>
          </p:nvPr>
        </p:nvSpPr>
        <p:spPr>
          <a:xfrm>
            <a:off x="10871200" y="6421438"/>
            <a:ext cx="1016000" cy="365125"/>
          </a:xfrm>
          <a:prstGeom prst="rect">
            <a:avLst/>
          </a:prstGeom>
        </p:spPr>
        <p:txBody>
          <a:bodyPr vert="horz" wrap="square" lIns="0" tIns="0" rIns="0" bIns="0" numCol="1" anchor="b" anchorCtr="0" compatLnSpc="1">
            <a:prstTxWarp prst="textNoShape">
              <a:avLst/>
            </a:prstTxWarp>
          </a:bodyPr>
          <a:lstStyle>
            <a:lvl1pPr algn="r" eaLnBrk="1" hangingPunct="1">
              <a:defRPr sz="1000">
                <a:solidFill>
                  <a:srgbClr val="9B9A98"/>
                </a:solidFill>
              </a:defRPr>
            </a:lvl1pPr>
          </a:lstStyle>
          <a:p>
            <a:pPr>
              <a:defRPr/>
            </a:pPr>
            <a:fld id="{AE02AD2D-745B-466B-8809-C1A97D4FCFD1}"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820" r:id="rId1"/>
    <p:sldLayoutId id="2147483815" r:id="rId2"/>
    <p:sldLayoutId id="2147483821" r:id="rId3"/>
    <p:sldLayoutId id="2147483822" r:id="rId4"/>
    <p:sldLayoutId id="2147483823" r:id="rId5"/>
    <p:sldLayoutId id="2147483816" r:id="rId6"/>
    <p:sldLayoutId id="2147483817" r:id="rId7"/>
    <p:sldLayoutId id="2147483824" r:id="rId8"/>
    <p:sldLayoutId id="2147483825" r:id="rId9"/>
    <p:sldLayoutId id="2147483818" r:id="rId10"/>
    <p:sldLayoutId id="214748381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bldLvl="2">
        <p:tmplLst>
          <p:tmpl lvl="1">
            <p:tnLst>
              <p:par>
                <p:cTn presetID="1" presetClass="entr" presetSubtype="0" fill="hold" nodeType="click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Lst>
      </p:bldP>
    </p:bldLst>
  </p:timing>
  <p:hf hdr="0" dt="0"/>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8D89A4"/>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D1BF3D7-EDAD-4F9A-A22B-C878C2272225}"/>
              </a:ext>
            </a:extLst>
          </p:cNvPr>
          <p:cNvSpPr>
            <a:spLocks noGrp="1" noChangeArrowheads="1"/>
          </p:cNvSpPr>
          <p:nvPr>
            <p:ph type="ctrTitle"/>
          </p:nvPr>
        </p:nvSpPr>
        <p:spPr>
          <a:xfrm>
            <a:off x="1775968" y="2278380"/>
            <a:ext cx="8640064" cy="2230740"/>
          </a:xfrm>
          <a:ln>
            <a:miter lim="800000"/>
            <a:headEnd/>
            <a:tailEnd/>
          </a:ln>
        </p:spPr>
        <p:txBody>
          <a:bodyPr lIns="90488" tIns="44450" rIns="90488" bIns="44450" anchor="ctr">
            <a:normAutofit/>
          </a:bodyPr>
          <a:lstStyle/>
          <a:p>
            <a:pPr algn="l" eaLnBrk="1" fontAlgn="auto" hangingPunct="1">
              <a:spcAft>
                <a:spcPts val="0"/>
              </a:spcAft>
              <a:defRPr/>
            </a:pPr>
            <a:r>
              <a:rPr lang="en-GB"/>
              <a:t>Lesson Five</a:t>
            </a:r>
            <a:br>
              <a:rPr lang="en-GB"/>
            </a:br>
            <a:r>
              <a:rPr lang="en-GB"/>
              <a:t>Survey of the Old Testament</a:t>
            </a:r>
            <a:br>
              <a:rPr lang="en-GB"/>
            </a:br>
            <a:r>
              <a:rPr lang="en-GB"/>
              <a:t>Part 3a: </a:t>
            </a:r>
            <a:r>
              <a:rPr lang="en-GB" altLang="en-US"/>
              <a:t>The Major Prophets</a:t>
            </a:r>
            <a:endParaRPr lang="en-GB"/>
          </a:p>
        </p:txBody>
      </p:sp>
      <p:sp>
        <p:nvSpPr>
          <p:cNvPr id="9219" name="Rectangle 3">
            <a:extLst>
              <a:ext uri="{FF2B5EF4-FFF2-40B4-BE49-F238E27FC236}">
                <a16:creationId xmlns:a16="http://schemas.microsoft.com/office/drawing/2014/main" id="{A4B23162-9075-4796-87B0-222367D5680B}"/>
              </a:ext>
            </a:extLst>
          </p:cNvPr>
          <p:cNvSpPr>
            <a:spLocks noGrp="1"/>
          </p:cNvSpPr>
          <p:nvPr>
            <p:ph type="subTitle" idx="1"/>
          </p:nvPr>
        </p:nvSpPr>
        <p:spPr>
          <a:xfrm>
            <a:off x="1847850" y="4579938"/>
            <a:ext cx="6480175" cy="1152525"/>
          </a:xfrm>
        </p:spPr>
        <p:txBody>
          <a:bodyPr lIns="90488" tIns="44450" rIns="90488" bIns="44450"/>
          <a:lstStyle/>
          <a:p>
            <a:pPr algn="l"/>
            <a:r>
              <a:rPr lang="en-GB" altLang="en-US"/>
              <a:t>Mountjoy bible school</a:t>
            </a:r>
          </a:p>
          <a:p>
            <a:pPr algn="l"/>
            <a:r>
              <a:rPr lang="en-GB" altLang="en-US"/>
              <a:t>Weymouth class of 2019</a:t>
            </a:r>
          </a:p>
        </p:txBody>
      </p:sp>
      <p:sp>
        <p:nvSpPr>
          <p:cNvPr id="9220" name="Slide Number Placeholder 5">
            <a:extLst>
              <a:ext uri="{FF2B5EF4-FFF2-40B4-BE49-F238E27FC236}">
                <a16:creationId xmlns:a16="http://schemas.microsoft.com/office/drawing/2014/main" id="{E34FE36B-DA2B-4511-B0B3-8CDF66B03EB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B425F652-FB38-4246-A82B-5515AEBF60E5}" type="slidenum">
              <a:rPr lang="en-US" altLang="en-US" sz="1000" smtClean="0">
                <a:solidFill>
                  <a:srgbClr val="9B9A98"/>
                </a:solidFill>
                <a:latin typeface="Book Antiqua" panose="02040602050305030304" pitchFamily="18" charset="0"/>
              </a:rPr>
              <a:pPr>
                <a:spcBef>
                  <a:spcPct val="0"/>
                </a:spcBef>
                <a:buClrTx/>
                <a:buSzTx/>
                <a:buFontTx/>
                <a:buNone/>
              </a:pPr>
              <a:t>1</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A9754F69-D376-46FB-9D9E-DF0646B32B42}"/>
              </a:ext>
            </a:extLst>
          </p:cNvPr>
          <p:cNvSpPr>
            <a:spLocks noGrp="1"/>
          </p:cNvSpPr>
          <p:nvPr>
            <p:ph type="ftr" sz="quarter" idx="11"/>
          </p:nvPr>
        </p:nvSpPr>
        <p:spPr/>
        <p:txBody>
          <a:bodyPr/>
          <a:lstStyle/>
          <a:p>
            <a:pPr>
              <a:defRPr/>
            </a:pPr>
            <a:r>
              <a:rPr lang="en-US"/>
              <a:t>Mountjoy Bible School</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5DD8EF60-8E0A-4C74-AE36-E3889515A684}"/>
              </a:ext>
            </a:extLst>
          </p:cNvPr>
          <p:cNvSpPr>
            <a:spLocks noGrp="1"/>
          </p:cNvSpPr>
          <p:nvPr>
            <p:ph type="title"/>
          </p:nvPr>
        </p:nvSpPr>
        <p:spPr/>
        <p:txBody>
          <a:bodyPr/>
          <a:lstStyle/>
          <a:p>
            <a:pPr eaLnBrk="1" hangingPunct="1"/>
            <a:r>
              <a:rPr lang="en-GB" altLang="en-US"/>
              <a:t>First emphasis - their view of God</a:t>
            </a:r>
          </a:p>
        </p:txBody>
      </p:sp>
      <p:graphicFrame>
        <p:nvGraphicFramePr>
          <p:cNvPr id="6" name="Content Placeholder 5">
            <a:extLst>
              <a:ext uri="{FF2B5EF4-FFF2-40B4-BE49-F238E27FC236}">
                <a16:creationId xmlns:a16="http://schemas.microsoft.com/office/drawing/2014/main" id="{125C18F3-E3B1-452A-9093-B4B23EAA7464}"/>
              </a:ext>
            </a:extLst>
          </p:cNvPr>
          <p:cNvGraphicFramePr>
            <a:graphicFrameLocks noGrp="1"/>
          </p:cNvGraphicFramePr>
          <p:nvPr>
            <p:ph idx="1"/>
          </p:nvPr>
        </p:nvGraphicFramePr>
        <p:xfrm>
          <a:off x="1776000" y="1214422"/>
          <a:ext cx="8640000"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220E1B9C-CA3B-42C7-A01F-6A8A593EE226}"/>
              </a:ext>
            </a:extLst>
          </p:cNvPr>
          <p:cNvSpPr>
            <a:spLocks noGrp="1"/>
          </p:cNvSpPr>
          <p:nvPr>
            <p:ph type="ftr" sz="quarter" idx="11"/>
          </p:nvPr>
        </p:nvSpPr>
        <p:spPr/>
        <p:txBody>
          <a:bodyPr/>
          <a:lstStyle/>
          <a:p>
            <a:pPr>
              <a:defRPr/>
            </a:pPr>
            <a:r>
              <a:rPr lang="en-US"/>
              <a:t>Mountjoy Bible School</a:t>
            </a:r>
          </a:p>
        </p:txBody>
      </p:sp>
      <p:sp>
        <p:nvSpPr>
          <p:cNvPr id="18437" name="Slide Number Placeholder 4">
            <a:extLst>
              <a:ext uri="{FF2B5EF4-FFF2-40B4-BE49-F238E27FC236}">
                <a16:creationId xmlns:a16="http://schemas.microsoft.com/office/drawing/2014/main" id="{8EA9282D-D102-4A00-89CB-100D150FC5C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867B8881-E4F1-44D2-9A61-C329335B1B14}" type="slidenum">
              <a:rPr lang="en-US" altLang="en-US" sz="1000" smtClean="0">
                <a:solidFill>
                  <a:srgbClr val="9B9A98"/>
                </a:solidFill>
                <a:latin typeface="Book Antiqua" panose="02040602050305030304" pitchFamily="18" charset="0"/>
              </a:rPr>
              <a:pPr>
                <a:spcBef>
                  <a:spcPct val="0"/>
                </a:spcBef>
                <a:buClrTx/>
                <a:buSzTx/>
                <a:buFontTx/>
                <a:buNone/>
              </a:pPr>
              <a:t>10</a:t>
            </a:fld>
            <a:endParaRPr lang="en-US" altLang="en-US" sz="1000">
              <a:solidFill>
                <a:srgbClr val="9B9A98"/>
              </a:solidFill>
              <a:latin typeface="Book Antiqua" panose="0204060205030503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5197DDF-AFEE-4410-8918-F54D0CC1C98E}"/>
              </a:ext>
            </a:extLst>
          </p:cNvPr>
          <p:cNvSpPr>
            <a:spLocks noGrp="1"/>
          </p:cNvSpPr>
          <p:nvPr>
            <p:ph type="title"/>
          </p:nvPr>
        </p:nvSpPr>
        <p:spPr/>
        <p:txBody>
          <a:bodyPr lIns="90488" tIns="44450" rIns="90488" bIns="44450"/>
          <a:lstStyle/>
          <a:p>
            <a:pPr eaLnBrk="1" hangingPunct="1"/>
            <a:r>
              <a:rPr lang="en-GB" altLang="en-US"/>
              <a:t>Their View of God</a:t>
            </a:r>
          </a:p>
        </p:txBody>
      </p:sp>
      <p:sp>
        <p:nvSpPr>
          <p:cNvPr id="7171" name="Rectangle 3">
            <a:extLst>
              <a:ext uri="{FF2B5EF4-FFF2-40B4-BE49-F238E27FC236}">
                <a16:creationId xmlns:a16="http://schemas.microsoft.com/office/drawing/2014/main" id="{5B806896-3296-47D3-BF36-E8243125D21C}"/>
              </a:ext>
            </a:extLst>
          </p:cNvPr>
          <p:cNvSpPr>
            <a:spLocks noGrp="1"/>
          </p:cNvSpPr>
          <p:nvPr>
            <p:ph idx="1"/>
          </p:nvPr>
        </p:nvSpPr>
        <p:spPr/>
        <p:txBody>
          <a:bodyPr lIns="90488" tIns="44450" rIns="90488" bIns="44450"/>
          <a:lstStyle/>
          <a:p>
            <a:pPr eaLnBrk="1" hangingPunct="1"/>
            <a:r>
              <a:rPr lang="en-GB" altLang="en-US" b="1"/>
              <a:t>I</a:t>
            </a:r>
            <a:r>
              <a:rPr lang="en-GB" altLang="en-US"/>
              <a:t>saiah</a:t>
            </a:r>
            <a:r>
              <a:rPr lang="en-GB" altLang="en-US" b="1" i="1"/>
              <a:t> - </a:t>
            </a:r>
            <a:r>
              <a:rPr lang="en-GB" altLang="en-US"/>
              <a:t>As a prince he sees the dignity, position and  greatness of God</a:t>
            </a:r>
          </a:p>
          <a:p>
            <a:pPr eaLnBrk="1" hangingPunct="1"/>
            <a:r>
              <a:rPr lang="en-GB" altLang="en-US"/>
              <a:t>At his call - </a:t>
            </a:r>
            <a:r>
              <a:rPr lang="en-GB" altLang="en-US" sz="2800"/>
              <a:t>‘</a:t>
            </a:r>
            <a:r>
              <a:rPr lang="en-US" altLang="en-US" sz="2800"/>
              <a:t>I saw also the Lord (Jehovah) sitting upon a throne, high and lifted up’ (Is.6.1)</a:t>
            </a:r>
          </a:p>
          <a:p>
            <a:pPr eaLnBrk="1" hangingPunct="1"/>
            <a:r>
              <a:rPr lang="en-US" altLang="en-US"/>
              <a:t>During his ministry - </a:t>
            </a:r>
            <a:r>
              <a:rPr lang="en-US" altLang="en-US" sz="2800"/>
              <a:t>‘Who hath measured the waters in the hollow of his hand, and meted out heaven with the span, and comprehended the dust of the earth in a measure, and weighed the mountains in scales, and the hills in a balance?’ (40.12)</a:t>
            </a:r>
          </a:p>
        </p:txBody>
      </p:sp>
      <p:sp>
        <p:nvSpPr>
          <p:cNvPr id="19460" name="Slide Number Placeholder 5">
            <a:extLst>
              <a:ext uri="{FF2B5EF4-FFF2-40B4-BE49-F238E27FC236}">
                <a16:creationId xmlns:a16="http://schemas.microsoft.com/office/drawing/2014/main" id="{29DED2BD-A756-40CD-A006-D4B676ACF54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2835092D-78F4-4BD1-B5BE-379731FA2CEB}" type="slidenum">
              <a:rPr lang="en-US" altLang="en-US" sz="1000" smtClean="0">
                <a:solidFill>
                  <a:srgbClr val="9B9A98"/>
                </a:solidFill>
                <a:latin typeface="Book Antiqua" panose="02040602050305030304" pitchFamily="18" charset="0"/>
              </a:rPr>
              <a:pPr>
                <a:spcBef>
                  <a:spcPct val="0"/>
                </a:spcBef>
                <a:buClrTx/>
                <a:buSzTx/>
                <a:buFontTx/>
                <a:buNone/>
              </a:pPr>
              <a:t>11</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77D28522-F8CA-4BBB-ABC0-FDEED0658744}"/>
              </a:ext>
            </a:extLst>
          </p:cNvPr>
          <p:cNvSpPr>
            <a:spLocks noGrp="1"/>
          </p:cNvSpPr>
          <p:nvPr>
            <p:ph type="ftr" sz="quarter" idx="11"/>
          </p:nvPr>
        </p:nvSpPr>
        <p:spPr/>
        <p:txBody>
          <a:bodyPr/>
          <a:lstStyle/>
          <a:p>
            <a:pPr>
              <a:defRPr/>
            </a:pPr>
            <a:r>
              <a:rPr lang="en-US"/>
              <a:t>Mountjoy Bible School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31830068-F86D-4F46-A73C-0E177D8E66C7}"/>
              </a:ext>
            </a:extLst>
          </p:cNvPr>
          <p:cNvSpPr>
            <a:spLocks noGrp="1"/>
          </p:cNvSpPr>
          <p:nvPr>
            <p:ph type="title"/>
          </p:nvPr>
        </p:nvSpPr>
        <p:spPr/>
        <p:txBody>
          <a:bodyPr/>
          <a:lstStyle/>
          <a:p>
            <a:pPr eaLnBrk="1" hangingPunct="1"/>
            <a:r>
              <a:rPr lang="en-US" altLang="en-US"/>
              <a:t>Isaiah - the greatness of God</a:t>
            </a:r>
          </a:p>
        </p:txBody>
      </p:sp>
      <p:sp>
        <p:nvSpPr>
          <p:cNvPr id="21507" name="Rectangle 3">
            <a:extLst>
              <a:ext uri="{FF2B5EF4-FFF2-40B4-BE49-F238E27FC236}">
                <a16:creationId xmlns:a16="http://schemas.microsoft.com/office/drawing/2014/main" id="{573B97BC-A48F-4DCB-87E0-BA85A08FB913}"/>
              </a:ext>
            </a:extLst>
          </p:cNvPr>
          <p:cNvSpPr>
            <a:spLocks noGrp="1"/>
          </p:cNvSpPr>
          <p:nvPr>
            <p:ph idx="1"/>
          </p:nvPr>
        </p:nvSpPr>
        <p:spPr/>
        <p:txBody>
          <a:bodyPr/>
          <a:lstStyle/>
          <a:p>
            <a:pPr eaLnBrk="1" hangingPunct="1"/>
            <a:r>
              <a:rPr lang="en-US" altLang="en-US" sz="2800"/>
              <a:t>‘It is he that sitteth upon the circle of the earth’ ...</a:t>
            </a:r>
            <a:r>
              <a:rPr lang="en-US" altLang="en-US">
                <a:latin typeface="Times New Roman" panose="02020603050405020304" pitchFamily="18" charset="0"/>
              </a:rPr>
              <a:t> </a:t>
            </a:r>
            <a:r>
              <a:rPr lang="en-US" altLang="en-US" sz="2800"/>
              <a:t>that stretcheth out the heavens as a curtain, and spreadeth them out as a tent to dwell in:</a:t>
            </a:r>
            <a:r>
              <a:rPr lang="en-US" altLang="en-US">
                <a:latin typeface="Times New Roman" panose="02020603050405020304" pitchFamily="18" charset="0"/>
              </a:rPr>
              <a:t> </a:t>
            </a:r>
            <a:r>
              <a:rPr lang="en-GB" altLang="en-US"/>
              <a:t>…. </a:t>
            </a:r>
            <a:r>
              <a:rPr lang="en-US" altLang="en-US" sz="2800"/>
              <a:t>To whom then will ye liken me, or shall I be equal? saith the Holy One.  Lift up your eyes on high, and behold who hath created these things, that bringeth out their host by number: he calleth them all by names by the greatness of his might, for that he is strong in power; not one faileth. </a:t>
            </a:r>
          </a:p>
        </p:txBody>
      </p:sp>
      <p:sp>
        <p:nvSpPr>
          <p:cNvPr id="20484" name="Slide Number Placeholder 5">
            <a:extLst>
              <a:ext uri="{FF2B5EF4-FFF2-40B4-BE49-F238E27FC236}">
                <a16:creationId xmlns:a16="http://schemas.microsoft.com/office/drawing/2014/main" id="{2366C7B8-A31F-47BA-A264-E685456F979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7AE9C05F-BAB4-4425-96E2-79447D10AE83}" type="slidenum">
              <a:rPr lang="en-US" altLang="en-US" sz="1000" smtClean="0">
                <a:solidFill>
                  <a:srgbClr val="9B9A98"/>
                </a:solidFill>
                <a:latin typeface="Book Antiqua" panose="02040602050305030304" pitchFamily="18" charset="0"/>
              </a:rPr>
              <a:pPr>
                <a:spcBef>
                  <a:spcPct val="0"/>
                </a:spcBef>
                <a:buClrTx/>
                <a:buSzTx/>
                <a:buFontTx/>
                <a:buNone/>
              </a:pPr>
              <a:t>12</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AC11A86A-2428-428E-AF8C-134C2B777A25}"/>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DED2FC85-D3FE-4393-9428-06F9521922C1}"/>
              </a:ext>
            </a:extLst>
          </p:cNvPr>
          <p:cNvSpPr>
            <a:spLocks noGrp="1"/>
          </p:cNvSpPr>
          <p:nvPr>
            <p:ph type="title"/>
          </p:nvPr>
        </p:nvSpPr>
        <p:spPr/>
        <p:txBody>
          <a:bodyPr/>
          <a:lstStyle/>
          <a:p>
            <a:pPr eaLnBrk="1" hangingPunct="1"/>
            <a:r>
              <a:rPr lang="en-US" altLang="en-US"/>
              <a:t>Isaiah - the greatness of God</a:t>
            </a:r>
          </a:p>
        </p:txBody>
      </p:sp>
      <p:sp>
        <p:nvSpPr>
          <p:cNvPr id="22531" name="Rectangle 3">
            <a:extLst>
              <a:ext uri="{FF2B5EF4-FFF2-40B4-BE49-F238E27FC236}">
                <a16:creationId xmlns:a16="http://schemas.microsoft.com/office/drawing/2014/main" id="{5B29325D-E244-42E2-8018-9A847469EAD9}"/>
              </a:ext>
            </a:extLst>
          </p:cNvPr>
          <p:cNvSpPr>
            <a:spLocks noGrp="1"/>
          </p:cNvSpPr>
          <p:nvPr>
            <p:ph idx="1"/>
          </p:nvPr>
        </p:nvSpPr>
        <p:spPr/>
        <p:txBody>
          <a:bodyPr/>
          <a:lstStyle/>
          <a:p>
            <a:pPr eaLnBrk="1" hangingPunct="1"/>
            <a:r>
              <a:rPr lang="en-US" altLang="en-US"/>
              <a:t>‘Sing unto the LORD; for he hath done excellent things: this is known in all the earth.  Cry out and shout, thou inhabitant of Zion: for great is the Holy One of Israel in the midst of thee’. 12.5,6</a:t>
            </a:r>
          </a:p>
        </p:txBody>
      </p:sp>
      <p:sp>
        <p:nvSpPr>
          <p:cNvPr id="21508" name="Slide Number Placeholder 5">
            <a:extLst>
              <a:ext uri="{FF2B5EF4-FFF2-40B4-BE49-F238E27FC236}">
                <a16:creationId xmlns:a16="http://schemas.microsoft.com/office/drawing/2014/main" id="{32BCD712-6FD7-4834-9AF6-15629F9E9DB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7FA642BE-08AD-42E6-BEB8-EDE35903A01C}" type="slidenum">
              <a:rPr lang="en-US" altLang="en-US" sz="1000" smtClean="0">
                <a:solidFill>
                  <a:srgbClr val="9B9A98"/>
                </a:solidFill>
                <a:latin typeface="Book Antiqua" panose="02040602050305030304" pitchFamily="18" charset="0"/>
              </a:rPr>
              <a:pPr>
                <a:spcBef>
                  <a:spcPct val="0"/>
                </a:spcBef>
                <a:buClrTx/>
                <a:buSzTx/>
                <a:buFontTx/>
                <a:buNone/>
              </a:pPr>
              <a:t>13</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AB9E89F9-93B2-4D7D-B60E-BE636F2A938C}"/>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FB982A33-6182-42CF-95CE-7D7C4DFF52E3}"/>
              </a:ext>
            </a:extLst>
          </p:cNvPr>
          <p:cNvSpPr>
            <a:spLocks noGrp="1"/>
          </p:cNvSpPr>
          <p:nvPr>
            <p:ph type="title"/>
          </p:nvPr>
        </p:nvSpPr>
        <p:spPr/>
        <p:txBody>
          <a:bodyPr/>
          <a:lstStyle/>
          <a:p>
            <a:pPr eaLnBrk="1" hangingPunct="1"/>
            <a:r>
              <a:rPr lang="en-GB" altLang="en-US"/>
              <a:t>Their view of God</a:t>
            </a:r>
          </a:p>
        </p:txBody>
      </p:sp>
      <p:graphicFrame>
        <p:nvGraphicFramePr>
          <p:cNvPr id="6" name="Content Placeholder 5">
            <a:extLst>
              <a:ext uri="{FF2B5EF4-FFF2-40B4-BE49-F238E27FC236}">
                <a16:creationId xmlns:a16="http://schemas.microsoft.com/office/drawing/2014/main" id="{9638C11A-0B16-4AD0-A58F-E699BF020647}"/>
              </a:ext>
            </a:extLst>
          </p:cNvPr>
          <p:cNvGraphicFramePr>
            <a:graphicFrameLocks noGrp="1"/>
          </p:cNvGraphicFramePr>
          <p:nvPr>
            <p:ph idx="1"/>
          </p:nvPr>
        </p:nvGraphicFramePr>
        <p:xfrm>
          <a:off x="1776000" y="1214422"/>
          <a:ext cx="8640000"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BA095314-FCC0-4C82-B557-10FF9D9D3EA9}"/>
              </a:ext>
            </a:extLst>
          </p:cNvPr>
          <p:cNvSpPr>
            <a:spLocks noGrp="1"/>
          </p:cNvSpPr>
          <p:nvPr>
            <p:ph type="ftr" sz="quarter" idx="11"/>
          </p:nvPr>
        </p:nvSpPr>
        <p:spPr/>
        <p:txBody>
          <a:bodyPr/>
          <a:lstStyle/>
          <a:p>
            <a:pPr>
              <a:defRPr/>
            </a:pPr>
            <a:r>
              <a:rPr lang="en-US"/>
              <a:t>Mountjoy Bible School</a:t>
            </a:r>
          </a:p>
        </p:txBody>
      </p:sp>
      <p:sp>
        <p:nvSpPr>
          <p:cNvPr id="22533" name="Slide Number Placeholder 4">
            <a:extLst>
              <a:ext uri="{FF2B5EF4-FFF2-40B4-BE49-F238E27FC236}">
                <a16:creationId xmlns:a16="http://schemas.microsoft.com/office/drawing/2014/main" id="{52F0239C-D55D-40C4-8F7E-5FDDF7F7969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113D7F1D-1EDD-4859-A8A7-0F7CC55CE09E}" type="slidenum">
              <a:rPr lang="en-US" altLang="en-US" sz="1000" smtClean="0">
                <a:solidFill>
                  <a:srgbClr val="9B9A98"/>
                </a:solidFill>
                <a:latin typeface="Book Antiqua" panose="02040602050305030304" pitchFamily="18" charset="0"/>
              </a:rPr>
              <a:pPr>
                <a:spcBef>
                  <a:spcPct val="0"/>
                </a:spcBef>
                <a:buClrTx/>
                <a:buSzTx/>
                <a:buFontTx/>
                <a:buNone/>
              </a:pPr>
              <a:t>14</a:t>
            </a:fld>
            <a:endParaRPr lang="en-US" altLang="en-US" sz="1000">
              <a:solidFill>
                <a:srgbClr val="9B9A98"/>
              </a:solidFill>
              <a:latin typeface="Book Antiqua" panose="0204060205030503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81617A47-F8F4-48C2-BA1A-5ADCEF4A34CB}"/>
              </a:ext>
            </a:extLst>
          </p:cNvPr>
          <p:cNvSpPr>
            <a:spLocks noGrp="1"/>
          </p:cNvSpPr>
          <p:nvPr>
            <p:ph type="title"/>
          </p:nvPr>
        </p:nvSpPr>
        <p:spPr/>
        <p:txBody>
          <a:bodyPr/>
          <a:lstStyle/>
          <a:p>
            <a:pPr eaLnBrk="1" hangingPunct="1"/>
            <a:r>
              <a:rPr lang="en-GB" altLang="en-US"/>
              <a:t>Jeremiah - the Goodness of God</a:t>
            </a:r>
          </a:p>
        </p:txBody>
      </p:sp>
      <p:sp>
        <p:nvSpPr>
          <p:cNvPr id="23555" name="Rectangle 3">
            <a:extLst>
              <a:ext uri="{FF2B5EF4-FFF2-40B4-BE49-F238E27FC236}">
                <a16:creationId xmlns:a16="http://schemas.microsoft.com/office/drawing/2014/main" id="{BD32F5F1-6C22-439D-B303-DD528F3D6E32}"/>
              </a:ext>
            </a:extLst>
          </p:cNvPr>
          <p:cNvSpPr>
            <a:spLocks noGrp="1"/>
          </p:cNvSpPr>
          <p:nvPr>
            <p:ph idx="1"/>
          </p:nvPr>
        </p:nvSpPr>
        <p:spPr/>
        <p:txBody>
          <a:bodyPr/>
          <a:lstStyle/>
          <a:p>
            <a:pPr eaLnBrk="1" hangingPunct="1"/>
            <a:r>
              <a:rPr lang="en-GB" altLang="en-US"/>
              <a:t>Jeremiah, a priest, understands something of goodness of God, that is goodness in terms of holiness and faithfulness</a:t>
            </a:r>
          </a:p>
          <a:p>
            <a:pPr eaLnBrk="1" hangingPunct="1"/>
            <a:r>
              <a:rPr lang="en-US" altLang="en-US"/>
              <a:t>There is none good but one, that is, God: (Matt.19.17)</a:t>
            </a:r>
            <a:endParaRPr lang="en-GB" altLang="en-US"/>
          </a:p>
          <a:p>
            <a:pPr eaLnBrk="1" hangingPunct="1"/>
            <a:r>
              <a:rPr lang="en-US" altLang="en-US"/>
              <a:t>Thus saith the LORD, What iniquity have your fathers found in me</a:t>
            </a:r>
            <a:r>
              <a:rPr lang="en-GB" altLang="en-US"/>
              <a:t> (2.5)</a:t>
            </a:r>
          </a:p>
        </p:txBody>
      </p:sp>
      <p:sp>
        <p:nvSpPr>
          <p:cNvPr id="23556" name="Slide Number Placeholder 5">
            <a:extLst>
              <a:ext uri="{FF2B5EF4-FFF2-40B4-BE49-F238E27FC236}">
                <a16:creationId xmlns:a16="http://schemas.microsoft.com/office/drawing/2014/main" id="{B0D213E9-CD85-454C-B468-54027B4F0C6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E4998DA1-D500-46BE-9ECA-485C213B1DBB}" type="slidenum">
              <a:rPr lang="en-US" altLang="en-US" sz="1000" smtClean="0">
                <a:solidFill>
                  <a:srgbClr val="9B9A98"/>
                </a:solidFill>
                <a:latin typeface="Book Antiqua" panose="02040602050305030304" pitchFamily="18" charset="0"/>
              </a:rPr>
              <a:pPr>
                <a:spcBef>
                  <a:spcPct val="0"/>
                </a:spcBef>
                <a:buClrTx/>
                <a:buSzTx/>
                <a:buFontTx/>
                <a:buNone/>
              </a:pPr>
              <a:t>15</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E58979BC-1224-44D3-A1B0-A317C3FB7FEE}"/>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8D3E4197-179D-4EBE-817F-17121371678C}"/>
              </a:ext>
            </a:extLst>
          </p:cNvPr>
          <p:cNvSpPr>
            <a:spLocks noGrp="1"/>
          </p:cNvSpPr>
          <p:nvPr>
            <p:ph type="title"/>
          </p:nvPr>
        </p:nvSpPr>
        <p:spPr/>
        <p:txBody>
          <a:bodyPr/>
          <a:lstStyle/>
          <a:p>
            <a:pPr eaLnBrk="1" hangingPunct="1"/>
            <a:r>
              <a:rPr lang="en-GB" altLang="en-US"/>
              <a:t>Jeremiah - the Goodness of God</a:t>
            </a:r>
          </a:p>
        </p:txBody>
      </p:sp>
      <p:sp>
        <p:nvSpPr>
          <p:cNvPr id="24579" name="Rectangle 3">
            <a:extLst>
              <a:ext uri="{FF2B5EF4-FFF2-40B4-BE49-F238E27FC236}">
                <a16:creationId xmlns:a16="http://schemas.microsoft.com/office/drawing/2014/main" id="{02E584A3-DEB7-40E5-BAEC-D68E776BEE6A}"/>
              </a:ext>
            </a:extLst>
          </p:cNvPr>
          <p:cNvSpPr>
            <a:spLocks noGrp="1"/>
          </p:cNvSpPr>
          <p:nvPr>
            <p:ph idx="1"/>
          </p:nvPr>
        </p:nvSpPr>
        <p:spPr/>
        <p:txBody>
          <a:bodyPr/>
          <a:lstStyle/>
          <a:p>
            <a:pPr eaLnBrk="1" hangingPunct="1"/>
            <a:r>
              <a:rPr lang="en-US" altLang="en-US"/>
              <a:t>This I recall to my mind, therefore have I hope.  It is of the LORD’S mercies that we are not consumed, because his compassions fail not. They are new every morning: great is thy faithfulness The LORD is my portion, saith my soul; therefore will I hope in him. The LORD is good unto them that wait for him, to the soul that seeketh him. (Lam.3.21-25) </a:t>
            </a:r>
            <a:endParaRPr lang="en-GB" altLang="en-US"/>
          </a:p>
        </p:txBody>
      </p:sp>
      <p:sp>
        <p:nvSpPr>
          <p:cNvPr id="24580" name="Slide Number Placeholder 5">
            <a:extLst>
              <a:ext uri="{FF2B5EF4-FFF2-40B4-BE49-F238E27FC236}">
                <a16:creationId xmlns:a16="http://schemas.microsoft.com/office/drawing/2014/main" id="{CB9CBA31-559F-4B04-9893-B3F71BB1817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4CAC23EC-86B5-4C4A-A070-30A16D8E64A6}" type="slidenum">
              <a:rPr lang="en-US" altLang="en-US" sz="1000" smtClean="0">
                <a:solidFill>
                  <a:srgbClr val="9B9A98"/>
                </a:solidFill>
                <a:latin typeface="Book Antiqua" panose="02040602050305030304" pitchFamily="18" charset="0"/>
              </a:rPr>
              <a:pPr>
                <a:spcBef>
                  <a:spcPct val="0"/>
                </a:spcBef>
                <a:buClrTx/>
                <a:buSzTx/>
                <a:buFontTx/>
                <a:buNone/>
              </a:pPr>
              <a:t>16</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25360AA9-BD34-4FD3-AA6B-F4CBF2C177C1}"/>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73D5C0E-7E6E-4DB0-9C10-5B703BFF8FE6}"/>
              </a:ext>
            </a:extLst>
          </p:cNvPr>
          <p:cNvSpPr>
            <a:spLocks noGrp="1"/>
          </p:cNvSpPr>
          <p:nvPr>
            <p:ph type="title"/>
          </p:nvPr>
        </p:nvSpPr>
        <p:spPr/>
        <p:txBody>
          <a:bodyPr/>
          <a:lstStyle/>
          <a:p>
            <a:pPr eaLnBrk="1" hangingPunct="1"/>
            <a:r>
              <a:rPr lang="en-GB" altLang="en-US"/>
              <a:t>Jeremiah - the Goodness of God</a:t>
            </a:r>
          </a:p>
        </p:txBody>
      </p:sp>
      <p:sp>
        <p:nvSpPr>
          <p:cNvPr id="26627" name="Rectangle 3">
            <a:extLst>
              <a:ext uri="{FF2B5EF4-FFF2-40B4-BE49-F238E27FC236}">
                <a16:creationId xmlns:a16="http://schemas.microsoft.com/office/drawing/2014/main" id="{7B8FF988-AB5C-4687-9AA9-3947076F334B}"/>
              </a:ext>
            </a:extLst>
          </p:cNvPr>
          <p:cNvSpPr>
            <a:spLocks noGrp="1"/>
          </p:cNvSpPr>
          <p:nvPr>
            <p:ph idx="1"/>
          </p:nvPr>
        </p:nvSpPr>
        <p:spPr/>
        <p:txBody>
          <a:bodyPr/>
          <a:lstStyle/>
          <a:p>
            <a:pPr eaLnBrk="1" hangingPunct="1"/>
            <a:r>
              <a:rPr lang="en-US" altLang="en-US"/>
              <a:t>‘I am the LORD which exercise lovingkindness, judgment, and righteousness, in the earth: for in these things I delight, saith the LORD’.</a:t>
            </a:r>
            <a:r>
              <a:rPr lang="en-GB" altLang="en-US"/>
              <a:t> (9.24)</a:t>
            </a:r>
          </a:p>
          <a:p>
            <a:pPr eaLnBrk="1" hangingPunct="1"/>
            <a:r>
              <a:rPr lang="en-US" altLang="en-US"/>
              <a:t>Yea, I have loved thee with an everlasting love: therefore with lovingkindness have I drawn thee. (31.3)</a:t>
            </a:r>
          </a:p>
          <a:p>
            <a:pPr eaLnBrk="1" hangingPunct="1"/>
            <a:r>
              <a:rPr lang="en-US" altLang="en-US"/>
              <a:t>Thou shewest lovingkindness unto thousands (32.18)</a:t>
            </a:r>
            <a:endParaRPr lang="en-GB" altLang="en-US"/>
          </a:p>
        </p:txBody>
      </p:sp>
      <p:sp>
        <p:nvSpPr>
          <p:cNvPr id="25604" name="Slide Number Placeholder 5">
            <a:extLst>
              <a:ext uri="{FF2B5EF4-FFF2-40B4-BE49-F238E27FC236}">
                <a16:creationId xmlns:a16="http://schemas.microsoft.com/office/drawing/2014/main" id="{F8422B79-D55E-4C34-8A4F-6B4998452BC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2CBBEE95-2F5E-4896-A064-1F9DD9F0458A}" type="slidenum">
              <a:rPr lang="en-US" altLang="en-US" sz="1000" smtClean="0">
                <a:solidFill>
                  <a:srgbClr val="9B9A98"/>
                </a:solidFill>
                <a:latin typeface="Book Antiqua" panose="02040602050305030304" pitchFamily="18" charset="0"/>
              </a:rPr>
              <a:pPr>
                <a:spcBef>
                  <a:spcPct val="0"/>
                </a:spcBef>
                <a:buClrTx/>
                <a:buSzTx/>
                <a:buFontTx/>
                <a:buNone/>
              </a:pPr>
              <a:t>17</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E6096C9E-A688-4188-910F-364289722879}"/>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01BB4034-B97A-42B4-AFFD-1DC1D4E89F50}"/>
              </a:ext>
            </a:extLst>
          </p:cNvPr>
          <p:cNvSpPr>
            <a:spLocks noGrp="1"/>
          </p:cNvSpPr>
          <p:nvPr>
            <p:ph type="title"/>
          </p:nvPr>
        </p:nvSpPr>
        <p:spPr/>
        <p:txBody>
          <a:bodyPr/>
          <a:lstStyle/>
          <a:p>
            <a:pPr eaLnBrk="1" hangingPunct="1"/>
            <a:r>
              <a:rPr lang="en-GB" altLang="en-US"/>
              <a:t>Their view of God</a:t>
            </a:r>
          </a:p>
        </p:txBody>
      </p:sp>
      <p:graphicFrame>
        <p:nvGraphicFramePr>
          <p:cNvPr id="6" name="Content Placeholder 5">
            <a:extLst>
              <a:ext uri="{FF2B5EF4-FFF2-40B4-BE49-F238E27FC236}">
                <a16:creationId xmlns:a16="http://schemas.microsoft.com/office/drawing/2014/main" id="{3B760E87-8813-47A0-A569-9B49C83C247D}"/>
              </a:ext>
            </a:extLst>
          </p:cNvPr>
          <p:cNvGraphicFramePr>
            <a:graphicFrameLocks noGrp="1"/>
          </p:cNvGraphicFramePr>
          <p:nvPr>
            <p:ph idx="1"/>
          </p:nvPr>
        </p:nvGraphicFramePr>
        <p:xfrm>
          <a:off x="1776000" y="1214422"/>
          <a:ext cx="8640000"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1070263F-A64A-4DB8-9C3B-B02BBE532827}"/>
              </a:ext>
            </a:extLst>
          </p:cNvPr>
          <p:cNvSpPr>
            <a:spLocks noGrp="1"/>
          </p:cNvSpPr>
          <p:nvPr>
            <p:ph type="ftr" sz="quarter" idx="11"/>
          </p:nvPr>
        </p:nvSpPr>
        <p:spPr/>
        <p:txBody>
          <a:bodyPr/>
          <a:lstStyle/>
          <a:p>
            <a:pPr>
              <a:defRPr/>
            </a:pPr>
            <a:r>
              <a:rPr lang="en-US"/>
              <a:t>Mountjoy Bible School</a:t>
            </a:r>
          </a:p>
        </p:txBody>
      </p:sp>
      <p:sp>
        <p:nvSpPr>
          <p:cNvPr id="26629" name="Slide Number Placeholder 4">
            <a:extLst>
              <a:ext uri="{FF2B5EF4-FFF2-40B4-BE49-F238E27FC236}">
                <a16:creationId xmlns:a16="http://schemas.microsoft.com/office/drawing/2014/main" id="{B06DBDD5-BEF9-418A-8BB4-8AB93DB6352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ED0243C3-7470-410F-8EF3-FC1FEEB8AAC9}" type="slidenum">
              <a:rPr lang="en-US" altLang="en-US" sz="1000" smtClean="0">
                <a:solidFill>
                  <a:srgbClr val="9B9A98"/>
                </a:solidFill>
                <a:latin typeface="Book Antiqua" panose="02040602050305030304" pitchFamily="18" charset="0"/>
              </a:rPr>
              <a:pPr>
                <a:spcBef>
                  <a:spcPct val="0"/>
                </a:spcBef>
                <a:buClrTx/>
                <a:buSzTx/>
                <a:buFontTx/>
                <a:buNone/>
              </a:pPr>
              <a:t>18</a:t>
            </a:fld>
            <a:endParaRPr lang="en-US" altLang="en-US" sz="1000">
              <a:solidFill>
                <a:srgbClr val="9B9A98"/>
              </a:solidFill>
              <a:latin typeface="Book Antiqua" panose="0204060205030503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19CB2B2C-C2C6-4268-A7B6-834E97259E92}"/>
              </a:ext>
            </a:extLst>
          </p:cNvPr>
          <p:cNvSpPr>
            <a:spLocks noGrp="1"/>
          </p:cNvSpPr>
          <p:nvPr>
            <p:ph type="title"/>
          </p:nvPr>
        </p:nvSpPr>
        <p:spPr/>
        <p:txBody>
          <a:bodyPr/>
          <a:lstStyle/>
          <a:p>
            <a:pPr eaLnBrk="1" hangingPunct="1"/>
            <a:r>
              <a:rPr lang="en-US" altLang="en-US"/>
              <a:t>Ezekiel - The Glory of God</a:t>
            </a:r>
            <a:endParaRPr lang="en-GB" altLang="en-US"/>
          </a:p>
        </p:txBody>
      </p:sp>
      <p:sp>
        <p:nvSpPr>
          <p:cNvPr id="25603" name="Rectangle 3">
            <a:extLst>
              <a:ext uri="{FF2B5EF4-FFF2-40B4-BE49-F238E27FC236}">
                <a16:creationId xmlns:a16="http://schemas.microsoft.com/office/drawing/2014/main" id="{1F9E22A9-823D-45F7-9819-8B5520E887B4}"/>
              </a:ext>
            </a:extLst>
          </p:cNvPr>
          <p:cNvSpPr>
            <a:spLocks noGrp="1"/>
          </p:cNvSpPr>
          <p:nvPr>
            <p:ph idx="1"/>
          </p:nvPr>
        </p:nvSpPr>
        <p:spPr/>
        <p:txBody>
          <a:bodyPr/>
          <a:lstStyle/>
          <a:p>
            <a:pPr eaLnBrk="1" hangingPunct="1"/>
            <a:r>
              <a:rPr lang="en-GB" altLang="en-US"/>
              <a:t>Captive in a displaced persons camp by the river Chebar.</a:t>
            </a:r>
          </a:p>
          <a:p>
            <a:pPr eaLnBrk="1" hangingPunct="1"/>
            <a:r>
              <a:rPr lang="en-GB" altLang="en-US"/>
              <a:t>Vision in chapter 2</a:t>
            </a:r>
          </a:p>
          <a:p>
            <a:pPr eaLnBrk="1" hangingPunct="1"/>
            <a:r>
              <a:rPr lang="en-GB" altLang="en-US"/>
              <a:t>‘This was the appearance of the likeness of the glory of God’</a:t>
            </a:r>
          </a:p>
          <a:p>
            <a:pPr eaLnBrk="1" hangingPunct="1"/>
            <a:r>
              <a:rPr lang="en-GB" altLang="en-US"/>
              <a:t>Repeated in chapter 10</a:t>
            </a:r>
          </a:p>
          <a:p>
            <a:pPr eaLnBrk="1" hangingPunct="1"/>
            <a:r>
              <a:rPr lang="en-GB" altLang="en-US"/>
              <a:t>See 1.28; 3.12; 3.23; 8.4; 9.3; 10.4; 10.18; 11.22; 11.23; 39.21; 43.2; 43.4; 43.5; 44.4</a:t>
            </a:r>
          </a:p>
        </p:txBody>
      </p:sp>
      <p:sp>
        <p:nvSpPr>
          <p:cNvPr id="27652" name="Slide Number Placeholder 5">
            <a:extLst>
              <a:ext uri="{FF2B5EF4-FFF2-40B4-BE49-F238E27FC236}">
                <a16:creationId xmlns:a16="http://schemas.microsoft.com/office/drawing/2014/main" id="{26F2903A-2C9E-4725-AE57-45244915302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A6899917-EE74-4116-B284-995883D61E15}" type="slidenum">
              <a:rPr lang="en-US" altLang="en-US" sz="1000" smtClean="0">
                <a:solidFill>
                  <a:srgbClr val="9B9A98"/>
                </a:solidFill>
                <a:latin typeface="Book Antiqua" panose="02040602050305030304" pitchFamily="18" charset="0"/>
              </a:rPr>
              <a:pPr>
                <a:spcBef>
                  <a:spcPct val="0"/>
                </a:spcBef>
                <a:buClrTx/>
                <a:buSzTx/>
                <a:buFontTx/>
                <a:buNone/>
              </a:pPr>
              <a:t>19</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E58EF58E-E56E-4418-AC48-76F4D472FA92}"/>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5619D67-F13D-4A87-98F5-9F2E726686E0}"/>
              </a:ext>
            </a:extLst>
          </p:cNvPr>
          <p:cNvSpPr>
            <a:spLocks noGrp="1"/>
          </p:cNvSpPr>
          <p:nvPr>
            <p:ph type="title"/>
          </p:nvPr>
        </p:nvSpPr>
        <p:spPr/>
        <p:txBody>
          <a:bodyPr/>
          <a:lstStyle/>
          <a:p>
            <a:pPr eaLnBrk="1" hangingPunct="1"/>
            <a:r>
              <a:rPr lang="en-GB" altLang="en-US"/>
              <a:t>The Major Prophets - Isaiah</a:t>
            </a:r>
          </a:p>
        </p:txBody>
      </p:sp>
      <p:sp>
        <p:nvSpPr>
          <p:cNvPr id="14339" name="Rectangle 3">
            <a:extLst>
              <a:ext uri="{FF2B5EF4-FFF2-40B4-BE49-F238E27FC236}">
                <a16:creationId xmlns:a16="http://schemas.microsoft.com/office/drawing/2014/main" id="{3E677241-4C68-4F84-B69E-E34DEBC2E3A9}"/>
              </a:ext>
            </a:extLst>
          </p:cNvPr>
          <p:cNvSpPr>
            <a:spLocks noGrp="1" noChangeArrowheads="1"/>
          </p:cNvSpPr>
          <p:nvPr>
            <p:ph idx="1"/>
          </p:nvPr>
        </p:nvSpPr>
        <p:spPr>
          <a:xfrm>
            <a:off x="1776413" y="1571625"/>
            <a:ext cx="8639175" cy="4114800"/>
          </a:xfrm>
        </p:spPr>
        <p:txBody>
          <a:bodyPr>
            <a:normAutofit fontScale="92500"/>
          </a:bodyPr>
          <a:lstStyle/>
          <a:p>
            <a:pPr marL="420624" indent="-384048" eaLnBrk="1" fontAlgn="auto" hangingPunct="1">
              <a:spcAft>
                <a:spcPts val="0"/>
              </a:spcAft>
              <a:buFont typeface="Wingdings 2"/>
              <a:buChar char=""/>
              <a:defRPr/>
            </a:pPr>
            <a:r>
              <a:rPr lang="en-GB" dirty="0"/>
              <a:t>Isaiah - ‘Jehovah is salvation’</a:t>
            </a:r>
          </a:p>
          <a:p>
            <a:pPr marL="420624" indent="-384048" eaLnBrk="1" fontAlgn="auto" hangingPunct="1">
              <a:spcAft>
                <a:spcPts val="0"/>
              </a:spcAft>
              <a:buFont typeface="Wingdings 2"/>
              <a:buChar char=""/>
              <a:defRPr/>
            </a:pPr>
            <a:r>
              <a:rPr lang="en-GB" dirty="0"/>
              <a:t>Nobleman and statesman in the reigns of </a:t>
            </a:r>
            <a:r>
              <a:rPr lang="en-GB" dirty="0" err="1"/>
              <a:t>Uzziah</a:t>
            </a:r>
            <a:r>
              <a:rPr lang="en-GB" dirty="0"/>
              <a:t>, </a:t>
            </a:r>
            <a:r>
              <a:rPr lang="en-GB" dirty="0" err="1"/>
              <a:t>Jotham</a:t>
            </a:r>
            <a:r>
              <a:rPr lang="en-GB" dirty="0"/>
              <a:t> and Hezekiah</a:t>
            </a:r>
          </a:p>
          <a:p>
            <a:pPr marL="420624" indent="-384048" eaLnBrk="1" fontAlgn="auto" hangingPunct="1">
              <a:spcAft>
                <a:spcPts val="0"/>
              </a:spcAft>
              <a:buFont typeface="Wingdings 2"/>
              <a:buChar char=""/>
              <a:defRPr/>
            </a:pPr>
            <a:r>
              <a:rPr lang="en-GB" dirty="0"/>
              <a:t>Called to prophetic office ‘in the year that king </a:t>
            </a:r>
            <a:r>
              <a:rPr lang="en-GB" dirty="0" err="1"/>
              <a:t>Uzziah</a:t>
            </a:r>
            <a:r>
              <a:rPr lang="en-GB" dirty="0"/>
              <a:t> died’</a:t>
            </a:r>
          </a:p>
          <a:p>
            <a:pPr marL="420624" indent="-384048" eaLnBrk="1" fontAlgn="auto" hangingPunct="1">
              <a:spcAft>
                <a:spcPts val="0"/>
              </a:spcAft>
              <a:buFont typeface="Wingdings 2"/>
              <a:buChar char=""/>
              <a:defRPr/>
            </a:pPr>
            <a:r>
              <a:rPr lang="en-GB" dirty="0"/>
              <a:t>Married with two children</a:t>
            </a:r>
          </a:p>
          <a:p>
            <a:pPr marL="420624" indent="-384048" eaLnBrk="1" fontAlgn="auto" hangingPunct="1">
              <a:spcAft>
                <a:spcPts val="0"/>
              </a:spcAft>
              <a:buFont typeface="Wingdings 2"/>
              <a:buChar char=""/>
              <a:defRPr/>
            </a:pPr>
            <a:r>
              <a:rPr lang="en-GB" dirty="0"/>
              <a:t>Shear </a:t>
            </a:r>
            <a:r>
              <a:rPr lang="en-GB" dirty="0" err="1"/>
              <a:t>Jashub</a:t>
            </a:r>
            <a:r>
              <a:rPr lang="en-GB" dirty="0"/>
              <a:t> - ‘a remnant shall return’ &amp; Maher-</a:t>
            </a:r>
            <a:r>
              <a:rPr lang="en-GB" dirty="0" err="1"/>
              <a:t>shalal-hash-baz</a:t>
            </a:r>
            <a:r>
              <a:rPr lang="en-GB" dirty="0"/>
              <a:t> - ‘swift is booty, speedy is prey’</a:t>
            </a:r>
          </a:p>
        </p:txBody>
      </p:sp>
      <p:sp>
        <p:nvSpPr>
          <p:cNvPr id="10244" name="Slide Number Placeholder 5">
            <a:extLst>
              <a:ext uri="{FF2B5EF4-FFF2-40B4-BE49-F238E27FC236}">
                <a16:creationId xmlns:a16="http://schemas.microsoft.com/office/drawing/2014/main" id="{9F3CB076-9F10-4223-AA52-C9F9FA39747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A54B62AC-8E02-444E-A2AB-34CB6D5FA1D0}" type="slidenum">
              <a:rPr lang="en-US" altLang="en-US" sz="1000" smtClean="0">
                <a:solidFill>
                  <a:srgbClr val="9B9A98"/>
                </a:solidFill>
                <a:latin typeface="Book Antiqua" panose="02040602050305030304" pitchFamily="18" charset="0"/>
              </a:rPr>
              <a:pPr>
                <a:spcBef>
                  <a:spcPct val="0"/>
                </a:spcBef>
                <a:buClrTx/>
                <a:buSzTx/>
                <a:buFontTx/>
                <a:buNone/>
              </a:pPr>
              <a:t>2</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9AB26D6F-59B2-4EBA-9C18-94EDDD0743FF}"/>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0A996BCC-3202-4245-BF7A-DE35FFDA2F06}"/>
              </a:ext>
            </a:extLst>
          </p:cNvPr>
          <p:cNvSpPr>
            <a:spLocks noGrp="1"/>
          </p:cNvSpPr>
          <p:nvPr>
            <p:ph type="title"/>
          </p:nvPr>
        </p:nvSpPr>
        <p:spPr/>
        <p:txBody>
          <a:bodyPr/>
          <a:lstStyle/>
          <a:p>
            <a:pPr eaLnBrk="1" hangingPunct="1"/>
            <a:r>
              <a:rPr lang="en-US" altLang="en-US"/>
              <a:t>Ezekiel - The Glory of God</a:t>
            </a:r>
            <a:endParaRPr lang="en-GB" altLang="en-US"/>
          </a:p>
        </p:txBody>
      </p:sp>
      <p:sp>
        <p:nvSpPr>
          <p:cNvPr id="25603" name="Rectangle 3">
            <a:extLst>
              <a:ext uri="{FF2B5EF4-FFF2-40B4-BE49-F238E27FC236}">
                <a16:creationId xmlns:a16="http://schemas.microsoft.com/office/drawing/2014/main" id="{E5C0A4BE-7DB2-427E-AA52-830250602B16}"/>
              </a:ext>
            </a:extLst>
          </p:cNvPr>
          <p:cNvSpPr>
            <a:spLocks noGrp="1" noChangeArrowheads="1"/>
          </p:cNvSpPr>
          <p:nvPr>
            <p:ph idx="1"/>
          </p:nvPr>
        </p:nvSpPr>
        <p:spPr/>
        <p:txBody>
          <a:bodyPr>
            <a:normAutofit lnSpcReduction="10000"/>
          </a:bodyPr>
          <a:lstStyle/>
          <a:p>
            <a:pPr marL="420624" indent="-384048" eaLnBrk="1" fontAlgn="auto" hangingPunct="1">
              <a:spcAft>
                <a:spcPts val="0"/>
              </a:spcAft>
              <a:buFont typeface="Wingdings 2"/>
              <a:buChar char=""/>
              <a:defRPr/>
            </a:pPr>
            <a:r>
              <a:rPr lang="en-GB" dirty="0"/>
              <a:t>Note the living creatures in the vision</a:t>
            </a:r>
          </a:p>
          <a:p>
            <a:pPr marL="420624" indent="-384048" eaLnBrk="1" fontAlgn="auto" hangingPunct="1">
              <a:spcAft>
                <a:spcPts val="0"/>
              </a:spcAft>
              <a:buFont typeface="Wingdings 2"/>
              <a:buChar char=""/>
              <a:defRPr/>
            </a:pPr>
            <a:r>
              <a:rPr lang="en-GB" dirty="0"/>
              <a:t>They are associated with the throne</a:t>
            </a:r>
          </a:p>
          <a:p>
            <a:pPr marL="420624" indent="-384048" eaLnBrk="1" fontAlgn="auto" hangingPunct="1">
              <a:spcAft>
                <a:spcPts val="0"/>
              </a:spcAft>
              <a:buFont typeface="Wingdings 2"/>
              <a:buChar char=""/>
              <a:defRPr/>
            </a:pPr>
            <a:r>
              <a:rPr lang="en-GB" dirty="0"/>
              <a:t>They have wings that are joined together</a:t>
            </a:r>
          </a:p>
          <a:p>
            <a:pPr marL="420624" indent="-384048" eaLnBrk="1" fontAlgn="auto" hangingPunct="1">
              <a:spcAft>
                <a:spcPts val="0"/>
              </a:spcAft>
              <a:buFont typeface="Wingdings 2"/>
              <a:buChar char=""/>
              <a:defRPr/>
            </a:pPr>
            <a:r>
              <a:rPr lang="en-GB" dirty="0"/>
              <a:t>They have four faces</a:t>
            </a:r>
          </a:p>
          <a:p>
            <a:pPr marL="722376" lvl="1" indent="-274320" eaLnBrk="1" fontAlgn="auto" hangingPunct="1">
              <a:spcAft>
                <a:spcPts val="0"/>
              </a:spcAft>
              <a:buFont typeface="Wingdings 2"/>
              <a:buChar char=""/>
              <a:defRPr/>
            </a:pPr>
            <a:r>
              <a:rPr lang="en-GB" dirty="0"/>
              <a:t>The face of a man</a:t>
            </a:r>
          </a:p>
          <a:p>
            <a:pPr marL="722376" lvl="1" indent="-274320" eaLnBrk="1" fontAlgn="auto" hangingPunct="1">
              <a:spcAft>
                <a:spcPts val="0"/>
              </a:spcAft>
              <a:buFont typeface="Wingdings 2"/>
              <a:buChar char=""/>
              <a:defRPr/>
            </a:pPr>
            <a:r>
              <a:rPr lang="en-GB" dirty="0"/>
              <a:t>The face of a lion</a:t>
            </a:r>
          </a:p>
          <a:p>
            <a:pPr marL="722376" lvl="1" indent="-274320" eaLnBrk="1" fontAlgn="auto" hangingPunct="1">
              <a:spcAft>
                <a:spcPts val="0"/>
              </a:spcAft>
              <a:buFont typeface="Wingdings 2"/>
              <a:buChar char=""/>
              <a:defRPr/>
            </a:pPr>
            <a:r>
              <a:rPr lang="en-GB" dirty="0"/>
              <a:t>The face of an ox</a:t>
            </a:r>
          </a:p>
          <a:p>
            <a:pPr marL="722376" lvl="1" indent="-274320" eaLnBrk="1" fontAlgn="auto" hangingPunct="1">
              <a:spcAft>
                <a:spcPts val="0"/>
              </a:spcAft>
              <a:buFont typeface="Wingdings 2"/>
              <a:buChar char=""/>
              <a:defRPr/>
            </a:pPr>
            <a:r>
              <a:rPr lang="en-GB" dirty="0"/>
              <a:t>The face of an eagle</a:t>
            </a:r>
          </a:p>
          <a:p>
            <a:pPr marL="420624" indent="-384048" eaLnBrk="1" fontAlgn="auto" hangingPunct="1">
              <a:spcAft>
                <a:spcPts val="0"/>
              </a:spcAft>
              <a:buFont typeface="Wingdings 2"/>
              <a:buChar char=""/>
              <a:defRPr/>
            </a:pPr>
            <a:r>
              <a:rPr lang="en-GB" dirty="0"/>
              <a:t>Note the fire!</a:t>
            </a:r>
          </a:p>
        </p:txBody>
      </p:sp>
      <p:sp>
        <p:nvSpPr>
          <p:cNvPr id="28676" name="Slide Number Placeholder 5">
            <a:extLst>
              <a:ext uri="{FF2B5EF4-FFF2-40B4-BE49-F238E27FC236}">
                <a16:creationId xmlns:a16="http://schemas.microsoft.com/office/drawing/2014/main" id="{CB126C6C-24C3-442C-B860-93F66BA0D31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DDCE498D-83AF-4DDD-9B8F-8ABB92B7EA99}" type="slidenum">
              <a:rPr lang="en-US" altLang="en-US" sz="1000" smtClean="0">
                <a:solidFill>
                  <a:srgbClr val="9B9A98"/>
                </a:solidFill>
                <a:latin typeface="Book Antiqua" panose="02040602050305030304" pitchFamily="18" charset="0"/>
              </a:rPr>
              <a:pPr>
                <a:spcBef>
                  <a:spcPct val="0"/>
                </a:spcBef>
                <a:buClrTx/>
                <a:buSzTx/>
                <a:buFontTx/>
                <a:buNone/>
              </a:pPr>
              <a:t>20</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6F0C68CA-8C65-4435-AD2C-607EE919E641}"/>
              </a:ext>
            </a:extLst>
          </p:cNvPr>
          <p:cNvSpPr>
            <a:spLocks noGrp="1"/>
          </p:cNvSpPr>
          <p:nvPr>
            <p:ph type="ftr" sz="quarter" idx="11"/>
          </p:nvPr>
        </p:nvSpPr>
        <p:spPr/>
        <p:txBody>
          <a:bodyPr/>
          <a:lstStyle/>
          <a:p>
            <a:pPr>
              <a:defRPr/>
            </a:pPr>
            <a:r>
              <a:rPr lang="en-US"/>
              <a:t>Mountjoy Bible School</a:t>
            </a:r>
          </a:p>
        </p:txBody>
      </p:sp>
      <p:grpSp>
        <p:nvGrpSpPr>
          <p:cNvPr id="2" name="Group 1">
            <a:extLst>
              <a:ext uri="{FF2B5EF4-FFF2-40B4-BE49-F238E27FC236}">
                <a16:creationId xmlns:a16="http://schemas.microsoft.com/office/drawing/2014/main" id="{E76085A5-BDD9-4DF9-8DA7-60222336DAC4}"/>
              </a:ext>
            </a:extLst>
          </p:cNvPr>
          <p:cNvGrpSpPr>
            <a:grpSpLocks/>
          </p:cNvGrpSpPr>
          <p:nvPr/>
        </p:nvGrpSpPr>
        <p:grpSpPr bwMode="auto">
          <a:xfrm>
            <a:off x="9123363" y="2235200"/>
            <a:ext cx="2157412" cy="2706688"/>
            <a:chOff x="6386513" y="3356992"/>
            <a:chExt cx="2157759" cy="2706216"/>
          </a:xfrm>
        </p:grpSpPr>
        <p:pic>
          <p:nvPicPr>
            <p:cNvPr id="8" name="Picture 4">
              <a:extLst>
                <a:ext uri="{FF2B5EF4-FFF2-40B4-BE49-F238E27FC236}">
                  <a16:creationId xmlns:a16="http://schemas.microsoft.com/office/drawing/2014/main" id="{462C8BAA-7285-41FE-B074-B25C59BBFE7D}"/>
                </a:ext>
              </a:extLst>
            </p:cNvPr>
            <p:cNvPicPr>
              <a:picLocks noChangeAspect="1" noChangeArrowheads="1"/>
            </p:cNvPicPr>
            <p:nvPr/>
          </p:nvPicPr>
          <p:blipFill>
            <a:blip r:embed="rId2"/>
            <a:srcRect/>
            <a:stretch>
              <a:fillRect/>
            </a:stretch>
          </p:blipFill>
          <p:spPr bwMode="auto">
            <a:xfrm>
              <a:off x="6386513" y="3429000"/>
              <a:ext cx="838200" cy="571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5">
              <a:extLst>
                <a:ext uri="{FF2B5EF4-FFF2-40B4-BE49-F238E27FC236}">
                  <a16:creationId xmlns:a16="http://schemas.microsoft.com/office/drawing/2014/main" id="{D3486D93-F97B-46F0-A832-1E5BE383B495}"/>
                </a:ext>
              </a:extLst>
            </p:cNvPr>
            <p:cNvPicPr>
              <a:picLocks noChangeAspect="1" noChangeArrowheads="1"/>
            </p:cNvPicPr>
            <p:nvPr/>
          </p:nvPicPr>
          <p:blipFill>
            <a:blip r:embed="rId3"/>
            <a:srcRect/>
            <a:stretch>
              <a:fillRect/>
            </a:stretch>
          </p:blipFill>
          <p:spPr bwMode="auto">
            <a:xfrm>
              <a:off x="7477472" y="4365104"/>
              <a:ext cx="1066800" cy="660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Picture 6">
              <a:extLst>
                <a:ext uri="{FF2B5EF4-FFF2-40B4-BE49-F238E27FC236}">
                  <a16:creationId xmlns:a16="http://schemas.microsoft.com/office/drawing/2014/main" id="{D714A44E-3BE3-4BFA-ABBD-0C9B596519ED}"/>
                </a:ext>
              </a:extLst>
            </p:cNvPr>
            <p:cNvPicPr>
              <a:picLocks noChangeAspect="1" noChangeArrowheads="1"/>
            </p:cNvPicPr>
            <p:nvPr/>
          </p:nvPicPr>
          <p:blipFill>
            <a:blip r:embed="rId4"/>
            <a:srcRect/>
            <a:stretch>
              <a:fillRect/>
            </a:stretch>
          </p:blipFill>
          <p:spPr bwMode="auto">
            <a:xfrm>
              <a:off x="7529513" y="3356992"/>
              <a:ext cx="914400" cy="7096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7" descr="CC000313">
              <a:extLst>
                <a:ext uri="{FF2B5EF4-FFF2-40B4-BE49-F238E27FC236}">
                  <a16:creationId xmlns:a16="http://schemas.microsoft.com/office/drawing/2014/main" id="{F08E4AF8-065F-4279-93AD-F4E634077836}"/>
                </a:ext>
              </a:extLst>
            </p:cNvPr>
            <p:cNvPicPr>
              <a:picLocks noChangeAspect="1" noChangeArrowheads="1"/>
            </p:cNvPicPr>
            <p:nvPr/>
          </p:nvPicPr>
          <p:blipFill>
            <a:blip r:embed="rId5"/>
            <a:srcRect/>
            <a:stretch>
              <a:fillRect/>
            </a:stretch>
          </p:blipFill>
          <p:spPr bwMode="auto">
            <a:xfrm>
              <a:off x="6490320" y="4343400"/>
              <a:ext cx="685800" cy="6588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Picture 8">
              <a:extLst>
                <a:ext uri="{FF2B5EF4-FFF2-40B4-BE49-F238E27FC236}">
                  <a16:creationId xmlns:a16="http://schemas.microsoft.com/office/drawing/2014/main" id="{F0BDF3ED-39A4-4076-8A4C-6A818020841E}"/>
                </a:ext>
              </a:extLst>
            </p:cNvPr>
            <p:cNvPicPr>
              <a:picLocks noChangeAspect="1" noChangeArrowheads="1"/>
            </p:cNvPicPr>
            <p:nvPr/>
          </p:nvPicPr>
          <p:blipFill>
            <a:blip r:embed="rId6"/>
            <a:srcRect/>
            <a:stretch>
              <a:fillRect/>
            </a:stretch>
          </p:blipFill>
          <p:spPr bwMode="auto">
            <a:xfrm>
              <a:off x="6943576" y="5301208"/>
              <a:ext cx="736600" cy="762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60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60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60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60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60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AA117FE6-2808-4ACB-8714-3A4B705AEA79}"/>
              </a:ext>
            </a:extLst>
          </p:cNvPr>
          <p:cNvSpPr>
            <a:spLocks noGrp="1"/>
          </p:cNvSpPr>
          <p:nvPr>
            <p:ph type="title"/>
          </p:nvPr>
        </p:nvSpPr>
        <p:spPr/>
        <p:txBody>
          <a:bodyPr/>
          <a:lstStyle/>
          <a:p>
            <a:pPr eaLnBrk="1" hangingPunct="1"/>
            <a:r>
              <a:rPr lang="en-US" altLang="en-US"/>
              <a:t>Ezekiel - The Glory of God</a:t>
            </a:r>
            <a:endParaRPr lang="en-GB" altLang="en-US"/>
          </a:p>
        </p:txBody>
      </p:sp>
      <p:sp>
        <p:nvSpPr>
          <p:cNvPr id="27651" name="Rectangle 3">
            <a:extLst>
              <a:ext uri="{FF2B5EF4-FFF2-40B4-BE49-F238E27FC236}">
                <a16:creationId xmlns:a16="http://schemas.microsoft.com/office/drawing/2014/main" id="{4845CC7D-54B3-4D8A-B5C1-B583B864126D}"/>
              </a:ext>
            </a:extLst>
          </p:cNvPr>
          <p:cNvSpPr>
            <a:spLocks noGrp="1"/>
          </p:cNvSpPr>
          <p:nvPr>
            <p:ph idx="1"/>
          </p:nvPr>
        </p:nvSpPr>
        <p:spPr/>
        <p:txBody>
          <a:bodyPr/>
          <a:lstStyle/>
          <a:p>
            <a:pPr eaLnBrk="1" hangingPunct="1"/>
            <a:r>
              <a:rPr lang="en-US" altLang="en-US"/>
              <a:t>‘And the glory of the LORD came into the house by the way of the gate whose prospect is toward the east. So the spirit took me up, and brought me into the inner court; and, behold, the glory of the LORD filled the house’. (43.4,5)</a:t>
            </a:r>
          </a:p>
          <a:p>
            <a:pPr eaLnBrk="1" hangingPunct="1"/>
            <a:r>
              <a:rPr lang="en-US" altLang="en-US"/>
              <a:t>and I looked, and, behold, the glory of the LORD filled the house of the LORD: and I fell upon my face</a:t>
            </a:r>
            <a:r>
              <a:rPr lang="en-GB" altLang="en-US"/>
              <a:t> (44.4)</a:t>
            </a:r>
          </a:p>
        </p:txBody>
      </p:sp>
      <p:sp>
        <p:nvSpPr>
          <p:cNvPr id="29700" name="Slide Number Placeholder 5">
            <a:extLst>
              <a:ext uri="{FF2B5EF4-FFF2-40B4-BE49-F238E27FC236}">
                <a16:creationId xmlns:a16="http://schemas.microsoft.com/office/drawing/2014/main" id="{2B30E167-4956-4E43-A002-C8BBF718E67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5AC75B05-8B3A-497D-AFDE-F38F69243EAD}" type="slidenum">
              <a:rPr lang="en-US" altLang="en-US" sz="1000" smtClean="0">
                <a:solidFill>
                  <a:srgbClr val="9B9A98"/>
                </a:solidFill>
                <a:latin typeface="Book Antiqua" panose="02040602050305030304" pitchFamily="18" charset="0"/>
              </a:rPr>
              <a:pPr>
                <a:spcBef>
                  <a:spcPct val="0"/>
                </a:spcBef>
                <a:buClrTx/>
                <a:buSzTx/>
                <a:buFontTx/>
                <a:buNone/>
              </a:pPr>
              <a:t>21</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E255D1D0-F7A9-4EEC-9FDE-2ADC3B2CB6D5}"/>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48BDED3F-3F44-4052-B6CE-00353703BAB0}"/>
              </a:ext>
            </a:extLst>
          </p:cNvPr>
          <p:cNvSpPr>
            <a:spLocks noGrp="1"/>
          </p:cNvSpPr>
          <p:nvPr>
            <p:ph type="title"/>
          </p:nvPr>
        </p:nvSpPr>
        <p:spPr/>
        <p:txBody>
          <a:bodyPr/>
          <a:lstStyle/>
          <a:p>
            <a:pPr eaLnBrk="1" hangingPunct="1"/>
            <a:r>
              <a:rPr lang="en-GB" altLang="en-US"/>
              <a:t>Their view of God</a:t>
            </a:r>
          </a:p>
        </p:txBody>
      </p:sp>
      <p:graphicFrame>
        <p:nvGraphicFramePr>
          <p:cNvPr id="6" name="Content Placeholder 5">
            <a:extLst>
              <a:ext uri="{FF2B5EF4-FFF2-40B4-BE49-F238E27FC236}">
                <a16:creationId xmlns:a16="http://schemas.microsoft.com/office/drawing/2014/main" id="{CD41A107-738C-4249-B78B-93CBA70A8C57}"/>
              </a:ext>
            </a:extLst>
          </p:cNvPr>
          <p:cNvGraphicFramePr>
            <a:graphicFrameLocks noGrp="1"/>
          </p:cNvGraphicFramePr>
          <p:nvPr>
            <p:ph idx="1"/>
          </p:nvPr>
        </p:nvGraphicFramePr>
        <p:xfrm>
          <a:off x="1776000" y="1214422"/>
          <a:ext cx="8640000"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BE168256-06CA-4FAE-AEA0-7D2C979C5FF0}"/>
              </a:ext>
            </a:extLst>
          </p:cNvPr>
          <p:cNvSpPr>
            <a:spLocks noGrp="1"/>
          </p:cNvSpPr>
          <p:nvPr>
            <p:ph type="ftr" sz="quarter" idx="11"/>
          </p:nvPr>
        </p:nvSpPr>
        <p:spPr/>
        <p:txBody>
          <a:bodyPr/>
          <a:lstStyle/>
          <a:p>
            <a:pPr>
              <a:defRPr/>
            </a:pPr>
            <a:r>
              <a:rPr lang="en-US"/>
              <a:t>Mountjoy Bible School</a:t>
            </a:r>
          </a:p>
        </p:txBody>
      </p:sp>
      <p:sp>
        <p:nvSpPr>
          <p:cNvPr id="30725" name="Slide Number Placeholder 4">
            <a:extLst>
              <a:ext uri="{FF2B5EF4-FFF2-40B4-BE49-F238E27FC236}">
                <a16:creationId xmlns:a16="http://schemas.microsoft.com/office/drawing/2014/main" id="{2ACBD037-93CA-4328-A521-06269B4A79B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D688E2F4-8849-44DE-BA2B-F194482F6F4D}" type="slidenum">
              <a:rPr lang="en-US" altLang="en-US" sz="1000" smtClean="0">
                <a:solidFill>
                  <a:srgbClr val="9B9A98"/>
                </a:solidFill>
                <a:latin typeface="Book Antiqua" panose="02040602050305030304" pitchFamily="18" charset="0"/>
              </a:rPr>
              <a:pPr>
                <a:spcBef>
                  <a:spcPct val="0"/>
                </a:spcBef>
                <a:buClrTx/>
                <a:buSzTx/>
                <a:buFontTx/>
                <a:buNone/>
              </a:pPr>
              <a:t>22</a:t>
            </a:fld>
            <a:endParaRPr lang="en-US" altLang="en-US" sz="1000">
              <a:solidFill>
                <a:srgbClr val="9B9A98"/>
              </a:solidFill>
              <a:latin typeface="Book Antiqua" panose="0204060205030503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4C8BDFBB-1AB8-4CD7-BDB2-A109939851C7}"/>
              </a:ext>
            </a:extLst>
          </p:cNvPr>
          <p:cNvSpPr>
            <a:spLocks noGrp="1"/>
          </p:cNvSpPr>
          <p:nvPr>
            <p:ph type="title"/>
          </p:nvPr>
        </p:nvSpPr>
        <p:spPr/>
        <p:txBody>
          <a:bodyPr/>
          <a:lstStyle/>
          <a:p>
            <a:pPr eaLnBrk="1" hangingPunct="1"/>
            <a:r>
              <a:rPr lang="en-GB" altLang="en-US"/>
              <a:t>Daniel - the Government of God</a:t>
            </a:r>
          </a:p>
        </p:txBody>
      </p:sp>
      <p:sp>
        <p:nvSpPr>
          <p:cNvPr id="28675" name="Rectangle 3">
            <a:extLst>
              <a:ext uri="{FF2B5EF4-FFF2-40B4-BE49-F238E27FC236}">
                <a16:creationId xmlns:a16="http://schemas.microsoft.com/office/drawing/2014/main" id="{48E55D0D-EB0E-4159-89E9-00BB8B9DA1A2}"/>
              </a:ext>
            </a:extLst>
          </p:cNvPr>
          <p:cNvSpPr>
            <a:spLocks noGrp="1"/>
          </p:cNvSpPr>
          <p:nvPr>
            <p:ph idx="1"/>
          </p:nvPr>
        </p:nvSpPr>
        <p:spPr/>
        <p:txBody>
          <a:bodyPr/>
          <a:lstStyle/>
          <a:p>
            <a:pPr eaLnBrk="1" hangingPunct="1"/>
            <a:r>
              <a:rPr lang="en-US" altLang="en-US"/>
              <a:t>‘to the intent that the living may know that the most High ruleth in the kingdom of men, and giveth it to whomsoever he will’ (4.17)</a:t>
            </a:r>
          </a:p>
          <a:p>
            <a:pPr eaLnBrk="1" hangingPunct="1"/>
            <a:r>
              <a:rPr lang="en-US" altLang="en-US"/>
              <a:t>‘till thou know that the most High ruleth in the kingdom of men, and giveth it to whomsoever he will’;(4.25)</a:t>
            </a:r>
          </a:p>
          <a:p>
            <a:pPr eaLnBrk="1" hangingPunct="1"/>
            <a:r>
              <a:rPr lang="en-US" altLang="en-US"/>
              <a:t>‘the heavens do rule’.(4.26)</a:t>
            </a:r>
            <a:endParaRPr lang="en-GB" altLang="en-US"/>
          </a:p>
        </p:txBody>
      </p:sp>
      <p:sp>
        <p:nvSpPr>
          <p:cNvPr id="31748" name="Slide Number Placeholder 5">
            <a:extLst>
              <a:ext uri="{FF2B5EF4-FFF2-40B4-BE49-F238E27FC236}">
                <a16:creationId xmlns:a16="http://schemas.microsoft.com/office/drawing/2014/main" id="{E909B465-CC11-4372-B376-27F3D7B5D5C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2545615F-8C0A-4B85-99BB-028DFCDD749C}" type="slidenum">
              <a:rPr lang="en-US" altLang="en-US" sz="1000" smtClean="0">
                <a:solidFill>
                  <a:srgbClr val="9B9A98"/>
                </a:solidFill>
                <a:latin typeface="Book Antiqua" panose="02040602050305030304" pitchFamily="18" charset="0"/>
              </a:rPr>
              <a:pPr>
                <a:spcBef>
                  <a:spcPct val="0"/>
                </a:spcBef>
                <a:buClrTx/>
                <a:buSzTx/>
                <a:buFontTx/>
                <a:buNone/>
              </a:pPr>
              <a:t>23</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5A4549C9-3220-4261-B55A-F7FE44484FF8}"/>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19615C35-1DB6-4C0B-8DC9-A361AB7DDF97}"/>
              </a:ext>
            </a:extLst>
          </p:cNvPr>
          <p:cNvSpPr>
            <a:spLocks noGrp="1"/>
          </p:cNvSpPr>
          <p:nvPr>
            <p:ph type="title"/>
          </p:nvPr>
        </p:nvSpPr>
        <p:spPr/>
        <p:txBody>
          <a:bodyPr/>
          <a:lstStyle/>
          <a:p>
            <a:pPr eaLnBrk="1" hangingPunct="1"/>
            <a:r>
              <a:rPr lang="en-GB" altLang="en-US"/>
              <a:t>Daniel - the Government of God</a:t>
            </a:r>
          </a:p>
        </p:txBody>
      </p:sp>
      <p:sp>
        <p:nvSpPr>
          <p:cNvPr id="29699" name="Rectangle 3">
            <a:extLst>
              <a:ext uri="{FF2B5EF4-FFF2-40B4-BE49-F238E27FC236}">
                <a16:creationId xmlns:a16="http://schemas.microsoft.com/office/drawing/2014/main" id="{E1C842C0-CB48-4C95-A2CD-8F6AFB2109C7}"/>
              </a:ext>
            </a:extLst>
          </p:cNvPr>
          <p:cNvSpPr>
            <a:spLocks noGrp="1"/>
          </p:cNvSpPr>
          <p:nvPr>
            <p:ph idx="1"/>
          </p:nvPr>
        </p:nvSpPr>
        <p:spPr/>
        <p:txBody>
          <a:bodyPr/>
          <a:lstStyle/>
          <a:p>
            <a:pPr eaLnBrk="1" hangingPunct="1"/>
            <a:r>
              <a:rPr lang="en-GB" altLang="en-US"/>
              <a:t>God is referred to as ‘the Most High’</a:t>
            </a:r>
          </a:p>
          <a:p>
            <a:pPr eaLnBrk="1" hangingPunct="1"/>
            <a:r>
              <a:rPr lang="en-US" altLang="en-US"/>
              <a:t>‘the most high God gave Nebuchadnezzar thy father a kingdom, and majesty, and glory, and honour’: (5.18)</a:t>
            </a:r>
          </a:p>
          <a:p>
            <a:pPr eaLnBrk="1" hangingPunct="1"/>
            <a:r>
              <a:rPr lang="en-US" altLang="en-US"/>
              <a:t>See 3.26; 4.17; 4.24; 4.25; 4.32; 4.34; 5.18; 5.21; 7.18; 7.22; 7.25</a:t>
            </a:r>
          </a:p>
        </p:txBody>
      </p:sp>
      <p:sp>
        <p:nvSpPr>
          <p:cNvPr id="32772" name="Slide Number Placeholder 5">
            <a:extLst>
              <a:ext uri="{FF2B5EF4-FFF2-40B4-BE49-F238E27FC236}">
                <a16:creationId xmlns:a16="http://schemas.microsoft.com/office/drawing/2014/main" id="{83CD755A-0816-4E20-9FE7-D7B7BF841F5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2B03DB4D-E92D-4BAA-9A78-38DE8857E9C0}" type="slidenum">
              <a:rPr lang="en-US" altLang="en-US" sz="1000" smtClean="0">
                <a:solidFill>
                  <a:srgbClr val="9B9A98"/>
                </a:solidFill>
                <a:latin typeface="Book Antiqua" panose="02040602050305030304" pitchFamily="18" charset="0"/>
              </a:rPr>
              <a:pPr>
                <a:spcBef>
                  <a:spcPct val="0"/>
                </a:spcBef>
                <a:buClrTx/>
                <a:buSzTx/>
                <a:buFontTx/>
                <a:buNone/>
              </a:pPr>
              <a:t>24</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8CDA43F8-C831-472B-95BC-FD4512730A0F}"/>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0C6EB3AD-245A-49AF-91AB-4DCAD01E5328}"/>
              </a:ext>
            </a:extLst>
          </p:cNvPr>
          <p:cNvSpPr>
            <a:spLocks noGrp="1"/>
          </p:cNvSpPr>
          <p:nvPr>
            <p:ph type="title"/>
          </p:nvPr>
        </p:nvSpPr>
        <p:spPr/>
        <p:txBody>
          <a:bodyPr/>
          <a:lstStyle/>
          <a:p>
            <a:pPr eaLnBrk="1" hangingPunct="1"/>
            <a:r>
              <a:rPr lang="en-GB" altLang="en-US"/>
              <a:t>Daniel - the Government of God</a:t>
            </a:r>
          </a:p>
        </p:txBody>
      </p:sp>
      <p:sp>
        <p:nvSpPr>
          <p:cNvPr id="30723" name="Rectangle 3">
            <a:extLst>
              <a:ext uri="{FF2B5EF4-FFF2-40B4-BE49-F238E27FC236}">
                <a16:creationId xmlns:a16="http://schemas.microsoft.com/office/drawing/2014/main" id="{0EC1D500-9646-462C-8E84-F23245EB7898}"/>
              </a:ext>
            </a:extLst>
          </p:cNvPr>
          <p:cNvSpPr>
            <a:spLocks noGrp="1"/>
          </p:cNvSpPr>
          <p:nvPr>
            <p:ph idx="1"/>
          </p:nvPr>
        </p:nvSpPr>
        <p:spPr/>
        <p:txBody>
          <a:bodyPr/>
          <a:lstStyle/>
          <a:p>
            <a:pPr eaLnBrk="1" hangingPunct="1"/>
            <a:r>
              <a:rPr lang="en-US" altLang="en-US"/>
              <a:t>Government of God is associated with the wisdom of God</a:t>
            </a:r>
          </a:p>
          <a:p>
            <a:pPr eaLnBrk="1" hangingPunct="1"/>
            <a:r>
              <a:rPr lang="en-US" altLang="en-US"/>
              <a:t>Wisdom of Babylon is unable to help the Emperor.   Only the wisdom that comes from above via Daniel and his friends.</a:t>
            </a:r>
          </a:p>
          <a:p>
            <a:pPr eaLnBrk="1" hangingPunct="1"/>
            <a:r>
              <a:rPr lang="en-US" altLang="en-US"/>
              <a:t>23 references to wise and wisdom, and 22 references to understand and understanding</a:t>
            </a:r>
            <a:endParaRPr lang="en-GB" altLang="en-US"/>
          </a:p>
          <a:p>
            <a:pPr eaLnBrk="1" hangingPunct="1"/>
            <a:endParaRPr lang="en-GB" altLang="en-US"/>
          </a:p>
        </p:txBody>
      </p:sp>
      <p:sp>
        <p:nvSpPr>
          <p:cNvPr id="33796" name="Slide Number Placeholder 5">
            <a:extLst>
              <a:ext uri="{FF2B5EF4-FFF2-40B4-BE49-F238E27FC236}">
                <a16:creationId xmlns:a16="http://schemas.microsoft.com/office/drawing/2014/main" id="{B10B3891-1FDB-47FB-8CBD-92E74A9EFAF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55F1EF73-0E8A-4BE7-93A0-1395313BC34C}" type="slidenum">
              <a:rPr lang="en-US" altLang="en-US" sz="1000" smtClean="0">
                <a:solidFill>
                  <a:srgbClr val="9B9A98"/>
                </a:solidFill>
                <a:latin typeface="Book Antiqua" panose="02040602050305030304" pitchFamily="18" charset="0"/>
              </a:rPr>
              <a:pPr>
                <a:spcBef>
                  <a:spcPct val="0"/>
                </a:spcBef>
                <a:buClrTx/>
                <a:buSzTx/>
                <a:buFontTx/>
                <a:buNone/>
              </a:pPr>
              <a:t>25</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55EA985B-0E1E-4654-90DB-7830ABB6DB2E}"/>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F6A03849-BA48-41D3-A7F7-39B1E7659FE6}"/>
              </a:ext>
            </a:extLst>
          </p:cNvPr>
          <p:cNvSpPr>
            <a:spLocks noGrp="1"/>
          </p:cNvSpPr>
          <p:nvPr>
            <p:ph type="title"/>
          </p:nvPr>
        </p:nvSpPr>
        <p:spPr/>
        <p:txBody>
          <a:bodyPr/>
          <a:lstStyle/>
          <a:p>
            <a:pPr eaLnBrk="1" hangingPunct="1"/>
            <a:r>
              <a:rPr lang="en-GB" altLang="en-US"/>
              <a:t>Daniel - the Government of God</a:t>
            </a:r>
          </a:p>
        </p:txBody>
      </p:sp>
      <p:sp>
        <p:nvSpPr>
          <p:cNvPr id="31747" name="Rectangle 3">
            <a:extLst>
              <a:ext uri="{FF2B5EF4-FFF2-40B4-BE49-F238E27FC236}">
                <a16:creationId xmlns:a16="http://schemas.microsoft.com/office/drawing/2014/main" id="{2CEE3776-3137-4151-9A63-BC772D2B2FD9}"/>
              </a:ext>
            </a:extLst>
          </p:cNvPr>
          <p:cNvSpPr>
            <a:spLocks noGrp="1"/>
          </p:cNvSpPr>
          <p:nvPr>
            <p:ph idx="1"/>
          </p:nvPr>
        </p:nvSpPr>
        <p:spPr/>
        <p:txBody>
          <a:bodyPr/>
          <a:lstStyle/>
          <a:p>
            <a:pPr eaLnBrk="1" hangingPunct="1"/>
            <a:r>
              <a:rPr lang="en-GB" altLang="en-US"/>
              <a:t>He brought the greatest rulers of His time to a knowledge of Jehovah</a:t>
            </a:r>
          </a:p>
          <a:p>
            <a:pPr eaLnBrk="1" hangingPunct="1"/>
            <a:r>
              <a:rPr lang="en-GB" altLang="en-US"/>
              <a:t>Nebuchadnezzar</a:t>
            </a:r>
          </a:p>
          <a:p>
            <a:pPr eaLnBrk="1" hangingPunct="1"/>
            <a:r>
              <a:rPr lang="en-GB" altLang="en-US"/>
              <a:t>Darius</a:t>
            </a:r>
          </a:p>
          <a:p>
            <a:pPr eaLnBrk="1" hangingPunct="1"/>
            <a:r>
              <a:rPr lang="en-GB" altLang="en-US"/>
              <a:t>Cyrus</a:t>
            </a:r>
            <a:endParaRPr lang="en-GB" altLang="en-US" sz="2800"/>
          </a:p>
        </p:txBody>
      </p:sp>
      <p:sp>
        <p:nvSpPr>
          <p:cNvPr id="34820" name="Slide Number Placeholder 5">
            <a:extLst>
              <a:ext uri="{FF2B5EF4-FFF2-40B4-BE49-F238E27FC236}">
                <a16:creationId xmlns:a16="http://schemas.microsoft.com/office/drawing/2014/main" id="{C1529E21-A7A5-4C87-96EF-7BBA57FB774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72AE30E8-BECF-462A-8E51-24670A860EAF}" type="slidenum">
              <a:rPr lang="en-US" altLang="en-US" sz="1000" smtClean="0">
                <a:solidFill>
                  <a:srgbClr val="9B9A98"/>
                </a:solidFill>
                <a:latin typeface="Book Antiqua" panose="02040602050305030304" pitchFamily="18" charset="0"/>
              </a:rPr>
              <a:pPr>
                <a:spcBef>
                  <a:spcPct val="0"/>
                </a:spcBef>
                <a:buClrTx/>
                <a:buSzTx/>
                <a:buFontTx/>
                <a:buNone/>
              </a:pPr>
              <a:t>26</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95D956D2-2334-44B5-B21B-570EC227515E}"/>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ACAC536D-863A-4758-86E4-8B8622BA77FC}"/>
              </a:ext>
            </a:extLst>
          </p:cNvPr>
          <p:cNvSpPr>
            <a:spLocks noGrp="1"/>
          </p:cNvSpPr>
          <p:nvPr>
            <p:ph type="title"/>
          </p:nvPr>
        </p:nvSpPr>
        <p:spPr/>
        <p:txBody>
          <a:bodyPr/>
          <a:lstStyle/>
          <a:p>
            <a:pPr eaLnBrk="1" hangingPunct="1"/>
            <a:r>
              <a:rPr lang="en-GB" altLang="en-US"/>
              <a:t>Daniel - the Government of God</a:t>
            </a:r>
          </a:p>
        </p:txBody>
      </p:sp>
      <p:sp>
        <p:nvSpPr>
          <p:cNvPr id="37891" name="Rectangle 3">
            <a:extLst>
              <a:ext uri="{FF2B5EF4-FFF2-40B4-BE49-F238E27FC236}">
                <a16:creationId xmlns:a16="http://schemas.microsoft.com/office/drawing/2014/main" id="{A7D8AC56-A629-47AF-984D-5B04433950F2}"/>
              </a:ext>
            </a:extLst>
          </p:cNvPr>
          <p:cNvSpPr>
            <a:spLocks noGrp="1"/>
          </p:cNvSpPr>
          <p:nvPr>
            <p:ph idx="1"/>
          </p:nvPr>
        </p:nvSpPr>
        <p:spPr/>
        <p:txBody>
          <a:bodyPr/>
          <a:lstStyle/>
          <a:p>
            <a:pPr eaLnBrk="1" hangingPunct="1"/>
            <a:r>
              <a:rPr lang="en-US" altLang="en-US" sz="2800"/>
              <a:t>Nebuchadnezzar the king, unto all people, nations, and languages, that dwell in all the earth; Peace be multiplied unto you. I thought it good to shew the signs and wonders that the high God hath wrought toward me.  How great are his signs! and how mighty are his wonders! his kingdom is an everlasting kingdom, and his dominion is from generation to generation. (4.1)</a:t>
            </a:r>
            <a:endParaRPr lang="en-GB" altLang="en-US" sz="2800"/>
          </a:p>
        </p:txBody>
      </p:sp>
      <p:sp>
        <p:nvSpPr>
          <p:cNvPr id="35844" name="Slide Number Placeholder 5">
            <a:extLst>
              <a:ext uri="{FF2B5EF4-FFF2-40B4-BE49-F238E27FC236}">
                <a16:creationId xmlns:a16="http://schemas.microsoft.com/office/drawing/2014/main" id="{3B56F9B8-F512-4577-8490-B2F18659E9E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9BD38625-D120-4D04-ABAA-C3FA87584D6C}" type="slidenum">
              <a:rPr lang="en-US" altLang="en-US" sz="1000" smtClean="0">
                <a:solidFill>
                  <a:srgbClr val="9B9A98"/>
                </a:solidFill>
                <a:latin typeface="Book Antiqua" panose="02040602050305030304" pitchFamily="18" charset="0"/>
              </a:rPr>
              <a:pPr>
                <a:spcBef>
                  <a:spcPct val="0"/>
                </a:spcBef>
                <a:buClrTx/>
                <a:buSzTx/>
                <a:buFontTx/>
                <a:buNone/>
              </a:pPr>
              <a:t>27</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D20A5094-69D6-403C-AE0F-7097EBDC9D60}"/>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1F901288-1E29-4F8C-8505-33CB3E416C05}"/>
              </a:ext>
            </a:extLst>
          </p:cNvPr>
          <p:cNvSpPr>
            <a:spLocks noGrp="1"/>
          </p:cNvSpPr>
          <p:nvPr>
            <p:ph type="title"/>
          </p:nvPr>
        </p:nvSpPr>
        <p:spPr/>
        <p:txBody>
          <a:bodyPr/>
          <a:lstStyle/>
          <a:p>
            <a:pPr eaLnBrk="1" hangingPunct="1"/>
            <a:r>
              <a:rPr lang="en-GB" altLang="en-US"/>
              <a:t>Daniel - the Government of God</a:t>
            </a:r>
          </a:p>
        </p:txBody>
      </p:sp>
      <p:sp>
        <p:nvSpPr>
          <p:cNvPr id="38915" name="Rectangle 3">
            <a:extLst>
              <a:ext uri="{FF2B5EF4-FFF2-40B4-BE49-F238E27FC236}">
                <a16:creationId xmlns:a16="http://schemas.microsoft.com/office/drawing/2014/main" id="{AD5C5A08-32A7-423E-9CB3-7787A59391A6}"/>
              </a:ext>
            </a:extLst>
          </p:cNvPr>
          <p:cNvSpPr>
            <a:spLocks noGrp="1"/>
          </p:cNvSpPr>
          <p:nvPr>
            <p:ph idx="1"/>
          </p:nvPr>
        </p:nvSpPr>
        <p:spPr/>
        <p:txBody>
          <a:bodyPr/>
          <a:lstStyle/>
          <a:p>
            <a:pPr eaLnBrk="1" hangingPunct="1"/>
            <a:r>
              <a:rPr lang="en-US" altLang="en-US" sz="2800"/>
              <a:t>Then king Darius wrote unto all people, nations, and languages, that dwell in all the earth; Peace be multiplied unto you.  I make a decree, That in every dominion of my kingdom men tremble and fear before the God of Daniel: for he is the living God, and stedfast for ever, and his kingdom that which shall not be destroyed, and his dominion shall be even unto the end</a:t>
            </a:r>
            <a:r>
              <a:rPr lang="en-US" altLang="en-US">
                <a:latin typeface="Times New Roman" panose="02020603050405020304" pitchFamily="18" charset="0"/>
              </a:rPr>
              <a:t> (6.25,26)</a:t>
            </a:r>
            <a:endParaRPr lang="en-GB" altLang="en-US"/>
          </a:p>
        </p:txBody>
      </p:sp>
      <p:sp>
        <p:nvSpPr>
          <p:cNvPr id="36868" name="Slide Number Placeholder 5">
            <a:extLst>
              <a:ext uri="{FF2B5EF4-FFF2-40B4-BE49-F238E27FC236}">
                <a16:creationId xmlns:a16="http://schemas.microsoft.com/office/drawing/2014/main" id="{42F2BDDB-B96F-4792-9DD6-FB39CF66FF9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AF839664-70BC-47D2-944C-57DC75B562D2}" type="slidenum">
              <a:rPr lang="en-US" altLang="en-US" sz="1000" smtClean="0">
                <a:solidFill>
                  <a:srgbClr val="9B9A98"/>
                </a:solidFill>
                <a:latin typeface="Book Antiqua" panose="02040602050305030304" pitchFamily="18" charset="0"/>
              </a:rPr>
              <a:pPr>
                <a:spcBef>
                  <a:spcPct val="0"/>
                </a:spcBef>
                <a:buClrTx/>
                <a:buSzTx/>
                <a:buFontTx/>
                <a:buNone/>
              </a:pPr>
              <a:t>28</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C68F1BAC-946C-47D9-85E2-C8D6F03BE831}"/>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7FC1005C-4614-4A81-A161-C8D004B04262}"/>
              </a:ext>
            </a:extLst>
          </p:cNvPr>
          <p:cNvSpPr>
            <a:spLocks noGrp="1"/>
          </p:cNvSpPr>
          <p:nvPr>
            <p:ph type="title"/>
          </p:nvPr>
        </p:nvSpPr>
        <p:spPr/>
        <p:txBody>
          <a:bodyPr/>
          <a:lstStyle/>
          <a:p>
            <a:pPr eaLnBrk="1" hangingPunct="1"/>
            <a:r>
              <a:rPr lang="en-US" altLang="en-US"/>
              <a:t>Major Prophets - First Summary</a:t>
            </a:r>
          </a:p>
        </p:txBody>
      </p:sp>
      <p:graphicFrame>
        <p:nvGraphicFramePr>
          <p:cNvPr id="8" name="Content Placeholder 7">
            <a:extLst>
              <a:ext uri="{FF2B5EF4-FFF2-40B4-BE49-F238E27FC236}">
                <a16:creationId xmlns:a16="http://schemas.microsoft.com/office/drawing/2014/main" id="{168E28F7-9A2A-497A-AAE9-0D74807C2D15}"/>
              </a:ext>
            </a:extLst>
          </p:cNvPr>
          <p:cNvGraphicFramePr>
            <a:graphicFrameLocks noGrp="1"/>
          </p:cNvGraphicFramePr>
          <p:nvPr>
            <p:ph idx="1"/>
          </p:nvPr>
        </p:nvGraphicFramePr>
        <p:xfrm>
          <a:off x="1776000" y="1600201"/>
          <a:ext cx="8640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7892" name="Slide Number Placeholder 5">
            <a:extLst>
              <a:ext uri="{FF2B5EF4-FFF2-40B4-BE49-F238E27FC236}">
                <a16:creationId xmlns:a16="http://schemas.microsoft.com/office/drawing/2014/main" id="{876E84CA-114E-46BF-BE41-008F4DC639B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F45F4C6D-97F8-4A3E-890E-FF0539DD79CF}" type="slidenum">
              <a:rPr lang="en-US" altLang="en-US" sz="1000" smtClean="0">
                <a:solidFill>
                  <a:srgbClr val="9B9A98"/>
                </a:solidFill>
                <a:latin typeface="Book Antiqua" panose="02040602050305030304" pitchFamily="18" charset="0"/>
              </a:rPr>
              <a:pPr>
                <a:spcBef>
                  <a:spcPct val="0"/>
                </a:spcBef>
                <a:buClrTx/>
                <a:buSzTx/>
                <a:buFontTx/>
                <a:buNone/>
              </a:pPr>
              <a:t>29</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36778035-5918-4C32-8E97-2962BB5F0230}"/>
              </a:ext>
            </a:extLst>
          </p:cNvPr>
          <p:cNvSpPr>
            <a:spLocks noGrp="1"/>
          </p:cNvSpPr>
          <p:nvPr>
            <p:ph type="ftr" sz="quarter" idx="11"/>
          </p:nvPr>
        </p:nvSpPr>
        <p:spPr/>
        <p:txBody>
          <a:bodyPr/>
          <a:lstStyle/>
          <a:p>
            <a:pPr>
              <a:defRPr/>
            </a:pPr>
            <a:r>
              <a:rPr lang="en-US"/>
              <a:t>Mountjoy Bible School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43FE5D0-E11C-4818-9398-C813E5E4CA43}"/>
              </a:ext>
            </a:extLst>
          </p:cNvPr>
          <p:cNvSpPr>
            <a:spLocks noGrp="1"/>
          </p:cNvSpPr>
          <p:nvPr>
            <p:ph type="title"/>
          </p:nvPr>
        </p:nvSpPr>
        <p:spPr/>
        <p:txBody>
          <a:bodyPr/>
          <a:lstStyle/>
          <a:p>
            <a:pPr eaLnBrk="1" hangingPunct="1"/>
            <a:r>
              <a:rPr lang="en-GB" altLang="en-US"/>
              <a:t>The Major Prophets - Jeremiah</a:t>
            </a:r>
          </a:p>
        </p:txBody>
      </p:sp>
      <p:sp>
        <p:nvSpPr>
          <p:cNvPr id="15363" name="Rectangle 3">
            <a:extLst>
              <a:ext uri="{FF2B5EF4-FFF2-40B4-BE49-F238E27FC236}">
                <a16:creationId xmlns:a16="http://schemas.microsoft.com/office/drawing/2014/main" id="{C99DCD01-A0A0-4E04-94B7-E71D8E04F7E0}"/>
              </a:ext>
            </a:extLst>
          </p:cNvPr>
          <p:cNvSpPr>
            <a:spLocks noGrp="1"/>
          </p:cNvSpPr>
          <p:nvPr>
            <p:ph idx="1"/>
          </p:nvPr>
        </p:nvSpPr>
        <p:spPr/>
        <p:txBody>
          <a:bodyPr/>
          <a:lstStyle/>
          <a:p>
            <a:pPr eaLnBrk="1" hangingPunct="1"/>
            <a:r>
              <a:rPr lang="en-GB" altLang="en-US"/>
              <a:t>Jeremiah - ‘ whom Jehovah has appointed’, or ‘Jehovah lifts up’</a:t>
            </a:r>
          </a:p>
          <a:p>
            <a:pPr eaLnBrk="1" hangingPunct="1"/>
            <a:r>
              <a:rPr lang="en-GB" altLang="en-US"/>
              <a:t>Son of Hilkiah of the priestly family in Anathoth</a:t>
            </a:r>
          </a:p>
          <a:p>
            <a:pPr eaLnBrk="1" hangingPunct="1"/>
            <a:r>
              <a:rPr lang="en-GB" altLang="en-US"/>
              <a:t>Ministered in reigns of Josiah, Jehoahaz, Jehoikim, Jehoaichin and Zedekiah, that is for 4 decades.</a:t>
            </a:r>
          </a:p>
        </p:txBody>
      </p:sp>
      <p:sp>
        <p:nvSpPr>
          <p:cNvPr id="11268" name="Slide Number Placeholder 5">
            <a:extLst>
              <a:ext uri="{FF2B5EF4-FFF2-40B4-BE49-F238E27FC236}">
                <a16:creationId xmlns:a16="http://schemas.microsoft.com/office/drawing/2014/main" id="{5AAC1B62-0A72-43F4-8A2D-C7DD430D18C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DCA7D403-D4D9-4D0E-A20E-06339D4F7813}" type="slidenum">
              <a:rPr lang="en-US" altLang="en-US" sz="1000" smtClean="0">
                <a:solidFill>
                  <a:srgbClr val="9B9A98"/>
                </a:solidFill>
                <a:latin typeface="Book Antiqua" panose="02040602050305030304" pitchFamily="18" charset="0"/>
              </a:rPr>
              <a:pPr>
                <a:spcBef>
                  <a:spcPct val="0"/>
                </a:spcBef>
                <a:buClrTx/>
                <a:buSzTx/>
                <a:buFontTx/>
                <a:buNone/>
              </a:pPr>
              <a:t>3</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ED101111-3CD6-40BA-B2CA-D1AED0FDFDD6}"/>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7A12FA5C-81DF-4D15-A7DA-329885FA2844}"/>
              </a:ext>
            </a:extLst>
          </p:cNvPr>
          <p:cNvSpPr>
            <a:spLocks noGrp="1"/>
          </p:cNvSpPr>
          <p:nvPr>
            <p:ph type="title"/>
          </p:nvPr>
        </p:nvSpPr>
        <p:spPr/>
        <p:txBody>
          <a:bodyPr/>
          <a:lstStyle/>
          <a:p>
            <a:pPr eaLnBrk="1" hangingPunct="1"/>
            <a:r>
              <a:rPr lang="en-GB" altLang="en-US"/>
              <a:t>2</a:t>
            </a:r>
            <a:r>
              <a:rPr lang="en-GB" altLang="en-US" baseline="30000"/>
              <a:t>nd</a:t>
            </a:r>
            <a:r>
              <a:rPr lang="en-GB" altLang="en-US"/>
              <a:t> emphasis - their view of Man</a:t>
            </a:r>
          </a:p>
        </p:txBody>
      </p:sp>
      <p:graphicFrame>
        <p:nvGraphicFramePr>
          <p:cNvPr id="6" name="Content Placeholder 5">
            <a:extLst>
              <a:ext uri="{FF2B5EF4-FFF2-40B4-BE49-F238E27FC236}">
                <a16:creationId xmlns:a16="http://schemas.microsoft.com/office/drawing/2014/main" id="{57793392-CC7B-432F-A34F-3B1DA8F1E7E7}"/>
              </a:ext>
            </a:extLst>
          </p:cNvPr>
          <p:cNvGraphicFramePr>
            <a:graphicFrameLocks noGrp="1"/>
          </p:cNvGraphicFramePr>
          <p:nvPr>
            <p:ph idx="1"/>
          </p:nvPr>
        </p:nvGraphicFramePr>
        <p:xfrm>
          <a:off x="1776000" y="1214422"/>
          <a:ext cx="8640000"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9C5DB126-ADE6-4EDB-84A0-32A489EE6137}"/>
              </a:ext>
            </a:extLst>
          </p:cNvPr>
          <p:cNvSpPr>
            <a:spLocks noGrp="1"/>
          </p:cNvSpPr>
          <p:nvPr>
            <p:ph type="ftr" sz="quarter" idx="11"/>
          </p:nvPr>
        </p:nvSpPr>
        <p:spPr/>
        <p:txBody>
          <a:bodyPr/>
          <a:lstStyle/>
          <a:p>
            <a:pPr>
              <a:defRPr/>
            </a:pPr>
            <a:r>
              <a:rPr lang="en-US"/>
              <a:t>Mountjoy Bible School</a:t>
            </a:r>
          </a:p>
        </p:txBody>
      </p:sp>
      <p:sp>
        <p:nvSpPr>
          <p:cNvPr id="38917" name="Slide Number Placeholder 4">
            <a:extLst>
              <a:ext uri="{FF2B5EF4-FFF2-40B4-BE49-F238E27FC236}">
                <a16:creationId xmlns:a16="http://schemas.microsoft.com/office/drawing/2014/main" id="{143D2A96-DB03-4D2C-B258-CF85812D2ED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FC70A650-F7A9-4B5D-B1E6-6B47A4D2FAC3}" type="slidenum">
              <a:rPr lang="en-US" altLang="en-US" sz="1000" smtClean="0">
                <a:solidFill>
                  <a:srgbClr val="9B9A98"/>
                </a:solidFill>
                <a:latin typeface="Book Antiqua" panose="02040602050305030304" pitchFamily="18" charset="0"/>
              </a:rPr>
              <a:pPr>
                <a:spcBef>
                  <a:spcPct val="0"/>
                </a:spcBef>
                <a:buClrTx/>
                <a:buSzTx/>
                <a:buFontTx/>
                <a:buNone/>
              </a:pPr>
              <a:t>30</a:t>
            </a:fld>
            <a:endParaRPr lang="en-US" altLang="en-US" sz="1000">
              <a:solidFill>
                <a:srgbClr val="9B9A98"/>
              </a:solidFill>
              <a:latin typeface="Book Antiqua" panose="0204060205030503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705FBEC2-FBFF-4764-B4CB-0B55032875FE}"/>
              </a:ext>
            </a:extLst>
          </p:cNvPr>
          <p:cNvSpPr>
            <a:spLocks noGrp="1"/>
          </p:cNvSpPr>
          <p:nvPr>
            <p:ph type="title"/>
          </p:nvPr>
        </p:nvSpPr>
        <p:spPr/>
        <p:txBody>
          <a:bodyPr/>
          <a:lstStyle/>
          <a:p>
            <a:pPr eaLnBrk="1" hangingPunct="1"/>
            <a:r>
              <a:rPr lang="en-GB" altLang="en-US"/>
              <a:t>Isaiah - the smallness of man</a:t>
            </a:r>
          </a:p>
        </p:txBody>
      </p:sp>
      <p:sp>
        <p:nvSpPr>
          <p:cNvPr id="43011" name="Rectangle 3">
            <a:extLst>
              <a:ext uri="{FF2B5EF4-FFF2-40B4-BE49-F238E27FC236}">
                <a16:creationId xmlns:a16="http://schemas.microsoft.com/office/drawing/2014/main" id="{C5F74F80-BA15-4BD1-9E58-658C72415C1C}"/>
              </a:ext>
            </a:extLst>
          </p:cNvPr>
          <p:cNvSpPr>
            <a:spLocks noGrp="1"/>
          </p:cNvSpPr>
          <p:nvPr>
            <p:ph idx="1"/>
          </p:nvPr>
        </p:nvSpPr>
        <p:spPr/>
        <p:txBody>
          <a:bodyPr/>
          <a:lstStyle/>
          <a:p>
            <a:pPr eaLnBrk="1" hangingPunct="1"/>
            <a:r>
              <a:rPr lang="en-GB" altLang="en-US"/>
              <a:t>God is not just great - He is ‘so’ great</a:t>
            </a:r>
          </a:p>
          <a:p>
            <a:pPr eaLnBrk="1" hangingPunct="1"/>
            <a:r>
              <a:rPr lang="en-GB" altLang="en-US"/>
              <a:t>He is the mighty God (9.6; 10.21)</a:t>
            </a:r>
          </a:p>
          <a:p>
            <a:pPr eaLnBrk="1" hangingPunct="1"/>
            <a:r>
              <a:rPr lang="en-GB" altLang="en-US"/>
              <a:t>He is ‘the mighty One of Israel’ (1.24; 30.29)</a:t>
            </a:r>
          </a:p>
          <a:p>
            <a:pPr eaLnBrk="1" hangingPunct="1"/>
            <a:r>
              <a:rPr lang="en-GB" altLang="en-US"/>
              <a:t>The ‘Lord of hosts’ (54 references in 53 verses)</a:t>
            </a:r>
          </a:p>
        </p:txBody>
      </p:sp>
      <p:sp>
        <p:nvSpPr>
          <p:cNvPr id="39940" name="Slide Number Placeholder 5">
            <a:extLst>
              <a:ext uri="{FF2B5EF4-FFF2-40B4-BE49-F238E27FC236}">
                <a16:creationId xmlns:a16="http://schemas.microsoft.com/office/drawing/2014/main" id="{C04D011A-B893-4893-99C9-DF02698BA65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74203559-95E5-4E7B-87D5-93D284A137DC}" type="slidenum">
              <a:rPr lang="en-US" altLang="en-US" sz="1000" smtClean="0">
                <a:solidFill>
                  <a:srgbClr val="9B9A98"/>
                </a:solidFill>
                <a:latin typeface="Book Antiqua" panose="02040602050305030304" pitchFamily="18" charset="0"/>
              </a:rPr>
              <a:pPr>
                <a:spcBef>
                  <a:spcPct val="0"/>
                </a:spcBef>
                <a:buClrTx/>
                <a:buSzTx/>
                <a:buFontTx/>
                <a:buNone/>
              </a:pPr>
              <a:t>31</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A1C06C06-04FE-4FC7-8787-B12CC8B9EDD7}"/>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3D3B3DB6-1BB7-439F-9A81-6F3D069F33DA}"/>
              </a:ext>
            </a:extLst>
          </p:cNvPr>
          <p:cNvSpPr>
            <a:spLocks noGrp="1"/>
          </p:cNvSpPr>
          <p:nvPr>
            <p:ph type="title"/>
          </p:nvPr>
        </p:nvSpPr>
        <p:spPr/>
        <p:txBody>
          <a:bodyPr/>
          <a:lstStyle/>
          <a:p>
            <a:pPr eaLnBrk="1" hangingPunct="1"/>
            <a:r>
              <a:rPr lang="en-GB" altLang="en-US"/>
              <a:t>Isaiah - the smallness of man</a:t>
            </a:r>
          </a:p>
        </p:txBody>
      </p:sp>
      <p:sp>
        <p:nvSpPr>
          <p:cNvPr id="44035" name="Rectangle 3">
            <a:extLst>
              <a:ext uri="{FF2B5EF4-FFF2-40B4-BE49-F238E27FC236}">
                <a16:creationId xmlns:a16="http://schemas.microsoft.com/office/drawing/2014/main" id="{197675BA-F437-43C2-9CF6-0D3CF1CEBD2E}"/>
              </a:ext>
            </a:extLst>
          </p:cNvPr>
          <p:cNvSpPr>
            <a:spLocks noGrp="1"/>
          </p:cNvSpPr>
          <p:nvPr>
            <p:ph idx="1"/>
          </p:nvPr>
        </p:nvSpPr>
        <p:spPr/>
        <p:txBody>
          <a:bodyPr/>
          <a:lstStyle/>
          <a:p>
            <a:pPr eaLnBrk="1" hangingPunct="1"/>
            <a:r>
              <a:rPr lang="en-GB" altLang="en-US"/>
              <a:t>But man in contrast is small</a:t>
            </a:r>
          </a:p>
          <a:p>
            <a:pPr eaLnBrk="1" hangingPunct="1"/>
            <a:r>
              <a:rPr lang="en-GB" altLang="en-US"/>
              <a:t>God sits on the circle of the earth  - but the inhabitants thereof are as grasshoppers (40.22)</a:t>
            </a:r>
          </a:p>
          <a:p>
            <a:pPr eaLnBrk="1" hangingPunct="1"/>
            <a:r>
              <a:rPr lang="en-GB" altLang="en-US"/>
              <a:t>The nations are as a drop of a bucket (40.15)</a:t>
            </a:r>
          </a:p>
          <a:p>
            <a:pPr eaLnBrk="1" hangingPunct="1"/>
            <a:r>
              <a:rPr lang="en-GB" altLang="en-US"/>
              <a:t>The small dust of the balance (40.15)</a:t>
            </a:r>
          </a:p>
          <a:p>
            <a:pPr eaLnBrk="1" hangingPunct="1"/>
            <a:r>
              <a:rPr lang="en-GB" altLang="en-US"/>
              <a:t>Less than nothing (40.17)</a:t>
            </a:r>
          </a:p>
          <a:p>
            <a:pPr eaLnBrk="1" hangingPunct="1"/>
            <a:endParaRPr lang="en-GB" altLang="en-US"/>
          </a:p>
        </p:txBody>
      </p:sp>
      <p:sp>
        <p:nvSpPr>
          <p:cNvPr id="40964" name="Slide Number Placeholder 5">
            <a:extLst>
              <a:ext uri="{FF2B5EF4-FFF2-40B4-BE49-F238E27FC236}">
                <a16:creationId xmlns:a16="http://schemas.microsoft.com/office/drawing/2014/main" id="{AF4B1C1E-D157-49E6-87EC-FA446692B5C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D6146F5A-F00E-4FA2-A1DC-8EC506D46DBA}" type="slidenum">
              <a:rPr lang="en-US" altLang="en-US" sz="1000" smtClean="0">
                <a:solidFill>
                  <a:srgbClr val="9B9A98"/>
                </a:solidFill>
                <a:latin typeface="Book Antiqua" panose="02040602050305030304" pitchFamily="18" charset="0"/>
              </a:rPr>
              <a:pPr>
                <a:spcBef>
                  <a:spcPct val="0"/>
                </a:spcBef>
                <a:buClrTx/>
                <a:buSzTx/>
                <a:buFontTx/>
                <a:buNone/>
              </a:pPr>
              <a:t>32</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DC8BF427-249F-4FA4-908C-2AFE8B077B8D}"/>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0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03E437E-BD91-46EF-B6F8-B39C88963890}"/>
              </a:ext>
            </a:extLst>
          </p:cNvPr>
          <p:cNvSpPr>
            <a:spLocks noGrp="1"/>
          </p:cNvSpPr>
          <p:nvPr>
            <p:ph type="title"/>
          </p:nvPr>
        </p:nvSpPr>
        <p:spPr/>
        <p:txBody>
          <a:bodyPr/>
          <a:lstStyle/>
          <a:p>
            <a:pPr eaLnBrk="1" hangingPunct="1"/>
            <a:r>
              <a:rPr lang="en-GB" altLang="en-US"/>
              <a:t>Isaiah - the smallness of man</a:t>
            </a:r>
          </a:p>
        </p:txBody>
      </p:sp>
      <p:sp>
        <p:nvSpPr>
          <p:cNvPr id="45059" name="Rectangle 3">
            <a:extLst>
              <a:ext uri="{FF2B5EF4-FFF2-40B4-BE49-F238E27FC236}">
                <a16:creationId xmlns:a16="http://schemas.microsoft.com/office/drawing/2014/main" id="{F8557933-FA26-4D17-AEB3-D939956269A8}"/>
              </a:ext>
            </a:extLst>
          </p:cNvPr>
          <p:cNvSpPr>
            <a:spLocks noGrp="1"/>
          </p:cNvSpPr>
          <p:nvPr>
            <p:ph idx="1"/>
          </p:nvPr>
        </p:nvSpPr>
        <p:spPr/>
        <p:txBody>
          <a:bodyPr/>
          <a:lstStyle/>
          <a:p>
            <a:pPr eaLnBrk="1" hangingPunct="1"/>
            <a:r>
              <a:rPr lang="en-US" altLang="en-US"/>
              <a:t>‘Cease ye from man, whose breath is in his nostrils: for wherein is he to be accounted of?’ (2.22)</a:t>
            </a:r>
          </a:p>
          <a:p>
            <a:pPr eaLnBrk="1" hangingPunct="1"/>
            <a:r>
              <a:rPr lang="en-US" altLang="en-US"/>
              <a:t>All flesh is grass, and all the goodliness thereof is as the flower of the field: The grass withereth, the flower fadeth: because the spirit of the LORD bloweth upon it: surely the people is grass. The grass withereth, the flower fadeth: (40.6-8)</a:t>
            </a:r>
            <a:endParaRPr lang="en-GB" altLang="en-US"/>
          </a:p>
        </p:txBody>
      </p:sp>
      <p:sp>
        <p:nvSpPr>
          <p:cNvPr id="41988" name="Slide Number Placeholder 5">
            <a:extLst>
              <a:ext uri="{FF2B5EF4-FFF2-40B4-BE49-F238E27FC236}">
                <a16:creationId xmlns:a16="http://schemas.microsoft.com/office/drawing/2014/main" id="{5BE441B0-E7B8-4854-A1AD-544EC4EF773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E001FDBB-C0E8-41E5-AD65-2BE6EB9840A5}" type="slidenum">
              <a:rPr lang="en-US" altLang="en-US" sz="1000" smtClean="0">
                <a:solidFill>
                  <a:srgbClr val="9B9A98"/>
                </a:solidFill>
                <a:latin typeface="Book Antiqua" panose="02040602050305030304" pitchFamily="18" charset="0"/>
              </a:rPr>
              <a:pPr>
                <a:spcBef>
                  <a:spcPct val="0"/>
                </a:spcBef>
                <a:buClrTx/>
                <a:buSzTx/>
                <a:buFontTx/>
                <a:buNone/>
              </a:pPr>
              <a:t>33</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509E84F0-89CC-4C48-8A9E-30A8DAE852BF}"/>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D71E6D8B-96CD-4DC5-97B4-FD61C970E092}"/>
              </a:ext>
            </a:extLst>
          </p:cNvPr>
          <p:cNvSpPr>
            <a:spLocks noGrp="1"/>
          </p:cNvSpPr>
          <p:nvPr>
            <p:ph type="title"/>
          </p:nvPr>
        </p:nvSpPr>
        <p:spPr/>
        <p:txBody>
          <a:bodyPr/>
          <a:lstStyle/>
          <a:p>
            <a:pPr eaLnBrk="1" hangingPunct="1"/>
            <a:r>
              <a:rPr lang="en-GB" altLang="en-US"/>
              <a:t>2</a:t>
            </a:r>
            <a:r>
              <a:rPr lang="en-GB" altLang="en-US" baseline="30000"/>
              <a:t>nd</a:t>
            </a:r>
            <a:r>
              <a:rPr lang="en-GB" altLang="en-US"/>
              <a:t> emphasis - their view of Man</a:t>
            </a:r>
          </a:p>
        </p:txBody>
      </p:sp>
      <p:graphicFrame>
        <p:nvGraphicFramePr>
          <p:cNvPr id="6" name="Content Placeholder 5">
            <a:extLst>
              <a:ext uri="{FF2B5EF4-FFF2-40B4-BE49-F238E27FC236}">
                <a16:creationId xmlns:a16="http://schemas.microsoft.com/office/drawing/2014/main" id="{4923C087-C21C-4B55-953B-FACC6E3F0454}"/>
              </a:ext>
            </a:extLst>
          </p:cNvPr>
          <p:cNvGraphicFramePr>
            <a:graphicFrameLocks noGrp="1"/>
          </p:cNvGraphicFramePr>
          <p:nvPr>
            <p:ph idx="1"/>
          </p:nvPr>
        </p:nvGraphicFramePr>
        <p:xfrm>
          <a:off x="1776000" y="1214422"/>
          <a:ext cx="8640000"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61E8C440-96FC-4D02-B7A7-43D832B1EE2D}"/>
              </a:ext>
            </a:extLst>
          </p:cNvPr>
          <p:cNvSpPr>
            <a:spLocks noGrp="1"/>
          </p:cNvSpPr>
          <p:nvPr>
            <p:ph type="ftr" sz="quarter" idx="11"/>
          </p:nvPr>
        </p:nvSpPr>
        <p:spPr/>
        <p:txBody>
          <a:bodyPr/>
          <a:lstStyle/>
          <a:p>
            <a:pPr>
              <a:defRPr/>
            </a:pPr>
            <a:r>
              <a:rPr lang="en-US"/>
              <a:t>Mountjoy Bible School</a:t>
            </a:r>
          </a:p>
        </p:txBody>
      </p:sp>
      <p:sp>
        <p:nvSpPr>
          <p:cNvPr id="43013" name="Slide Number Placeholder 4">
            <a:extLst>
              <a:ext uri="{FF2B5EF4-FFF2-40B4-BE49-F238E27FC236}">
                <a16:creationId xmlns:a16="http://schemas.microsoft.com/office/drawing/2014/main" id="{96B83D4F-E966-4840-BAFF-938AA40D367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F73B0BCB-C984-4B22-88EC-2C50DF89D089}" type="slidenum">
              <a:rPr lang="en-US" altLang="en-US" sz="1000" smtClean="0">
                <a:solidFill>
                  <a:srgbClr val="9B9A98"/>
                </a:solidFill>
                <a:latin typeface="Book Antiqua" panose="02040602050305030304" pitchFamily="18" charset="0"/>
              </a:rPr>
              <a:pPr>
                <a:spcBef>
                  <a:spcPct val="0"/>
                </a:spcBef>
                <a:buClrTx/>
                <a:buSzTx/>
                <a:buFontTx/>
                <a:buNone/>
              </a:pPr>
              <a:t>34</a:t>
            </a:fld>
            <a:endParaRPr lang="en-US" altLang="en-US" sz="1000">
              <a:solidFill>
                <a:srgbClr val="9B9A98"/>
              </a:solidFill>
              <a:latin typeface="Book Antiqua" panose="0204060205030503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69E9E9BB-198E-4D98-A176-F0C56D9A4E17}"/>
              </a:ext>
            </a:extLst>
          </p:cNvPr>
          <p:cNvSpPr>
            <a:spLocks noGrp="1"/>
          </p:cNvSpPr>
          <p:nvPr>
            <p:ph type="title"/>
          </p:nvPr>
        </p:nvSpPr>
        <p:spPr/>
        <p:txBody>
          <a:bodyPr/>
          <a:lstStyle/>
          <a:p>
            <a:pPr eaLnBrk="1" hangingPunct="1"/>
            <a:r>
              <a:rPr lang="en-GB" altLang="en-US"/>
              <a:t>Jeremiah - the sinfulness of man</a:t>
            </a:r>
          </a:p>
        </p:txBody>
      </p:sp>
      <p:sp>
        <p:nvSpPr>
          <p:cNvPr id="47107" name="Rectangle 3">
            <a:extLst>
              <a:ext uri="{FF2B5EF4-FFF2-40B4-BE49-F238E27FC236}">
                <a16:creationId xmlns:a16="http://schemas.microsoft.com/office/drawing/2014/main" id="{0F2FCC36-605C-48A2-991F-AF3EA9440F85}"/>
              </a:ext>
            </a:extLst>
          </p:cNvPr>
          <p:cNvSpPr>
            <a:spLocks noGrp="1"/>
          </p:cNvSpPr>
          <p:nvPr>
            <p:ph idx="1"/>
          </p:nvPr>
        </p:nvSpPr>
        <p:spPr/>
        <p:txBody>
          <a:bodyPr/>
          <a:lstStyle/>
          <a:p>
            <a:pPr eaLnBrk="1" hangingPunct="1"/>
            <a:r>
              <a:rPr lang="en-GB" altLang="en-US"/>
              <a:t>If God is holy, man is sinful</a:t>
            </a:r>
          </a:p>
          <a:p>
            <a:pPr eaLnBrk="1" hangingPunct="1"/>
            <a:r>
              <a:rPr lang="en-GB" altLang="en-US"/>
              <a:t>If God is faithful, man is unreliable</a:t>
            </a:r>
          </a:p>
          <a:p>
            <a:pPr eaLnBrk="1" hangingPunct="1"/>
            <a:r>
              <a:rPr lang="en-US" altLang="en-US"/>
              <a:t>The heart is deceitful above all things, and desperately wicked: who can know it?</a:t>
            </a:r>
            <a:r>
              <a:rPr lang="en-GB" altLang="en-US"/>
              <a:t> (17.9)</a:t>
            </a:r>
          </a:p>
          <a:p>
            <a:pPr eaLnBrk="1" hangingPunct="1"/>
            <a:r>
              <a:rPr lang="en-US" altLang="en-US"/>
              <a:t>The heart is deceitful above all things, and incurable; who can know it?</a:t>
            </a:r>
            <a:r>
              <a:rPr lang="en-GB" altLang="en-US"/>
              <a:t> (Darby)</a:t>
            </a:r>
          </a:p>
          <a:p>
            <a:pPr eaLnBrk="1" hangingPunct="1"/>
            <a:r>
              <a:rPr lang="en-GB" altLang="en-US"/>
              <a:t>A feigned heart (3.10)</a:t>
            </a:r>
          </a:p>
          <a:p>
            <a:pPr eaLnBrk="1" hangingPunct="1"/>
            <a:r>
              <a:rPr lang="en-GB" altLang="en-US"/>
              <a:t>An evil heart (3.17; 7.24; 11.8;16.12; 18.12;)</a:t>
            </a:r>
          </a:p>
        </p:txBody>
      </p:sp>
      <p:sp>
        <p:nvSpPr>
          <p:cNvPr id="44036" name="Slide Number Placeholder 5">
            <a:extLst>
              <a:ext uri="{FF2B5EF4-FFF2-40B4-BE49-F238E27FC236}">
                <a16:creationId xmlns:a16="http://schemas.microsoft.com/office/drawing/2014/main" id="{6FFB1C61-C37D-4B2E-8415-9C48A2BA946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DD6B1730-C3CC-4A6B-9D74-ED6447E0768F}" type="slidenum">
              <a:rPr lang="en-US" altLang="en-US" sz="1000" smtClean="0">
                <a:solidFill>
                  <a:srgbClr val="9B9A98"/>
                </a:solidFill>
                <a:latin typeface="Book Antiqua" panose="02040602050305030304" pitchFamily="18" charset="0"/>
              </a:rPr>
              <a:pPr>
                <a:spcBef>
                  <a:spcPct val="0"/>
                </a:spcBef>
                <a:buClrTx/>
                <a:buSzTx/>
                <a:buFontTx/>
                <a:buNone/>
              </a:pPr>
              <a:t>35</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8A1F1E1E-AD1D-4340-BDB0-1B6E9A332B46}"/>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710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71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48DD54D6-E989-4555-B7FD-5E4C978E0D64}"/>
              </a:ext>
            </a:extLst>
          </p:cNvPr>
          <p:cNvSpPr>
            <a:spLocks noGrp="1"/>
          </p:cNvSpPr>
          <p:nvPr>
            <p:ph type="title"/>
          </p:nvPr>
        </p:nvSpPr>
        <p:spPr/>
        <p:txBody>
          <a:bodyPr/>
          <a:lstStyle/>
          <a:p>
            <a:pPr eaLnBrk="1" hangingPunct="1"/>
            <a:r>
              <a:rPr lang="en-GB" altLang="en-US"/>
              <a:t>Jeremiah - the sinfulness of man</a:t>
            </a:r>
          </a:p>
        </p:txBody>
      </p:sp>
      <p:sp>
        <p:nvSpPr>
          <p:cNvPr id="48131" name="Rectangle 3">
            <a:extLst>
              <a:ext uri="{FF2B5EF4-FFF2-40B4-BE49-F238E27FC236}">
                <a16:creationId xmlns:a16="http://schemas.microsoft.com/office/drawing/2014/main" id="{14E82CC5-5DB5-4A94-BB45-088766CFE77C}"/>
              </a:ext>
            </a:extLst>
          </p:cNvPr>
          <p:cNvSpPr>
            <a:spLocks noGrp="1"/>
          </p:cNvSpPr>
          <p:nvPr>
            <p:ph idx="1"/>
          </p:nvPr>
        </p:nvSpPr>
        <p:spPr/>
        <p:txBody>
          <a:bodyPr/>
          <a:lstStyle/>
          <a:p>
            <a:pPr eaLnBrk="1" hangingPunct="1"/>
            <a:r>
              <a:rPr lang="en-GB" altLang="en-US"/>
              <a:t>A revolting and rebellious heart (5.23)</a:t>
            </a:r>
          </a:p>
          <a:p>
            <a:pPr eaLnBrk="1" hangingPunct="1"/>
            <a:r>
              <a:rPr lang="en-US" altLang="en-US"/>
              <a:t>..but in heart he layeth his wait (9.14)</a:t>
            </a:r>
          </a:p>
          <a:p>
            <a:pPr eaLnBrk="1" hangingPunct="1"/>
            <a:r>
              <a:rPr lang="en-US" altLang="en-US"/>
              <a:t>Uncircumcised in the heart (9.26)</a:t>
            </a:r>
          </a:p>
          <a:p>
            <a:pPr eaLnBrk="1" hangingPunct="1"/>
            <a:r>
              <a:rPr lang="en-US" altLang="en-US"/>
              <a:t>God tries the reigns of the heart 11.20; 20.12</a:t>
            </a:r>
          </a:p>
          <a:p>
            <a:pPr eaLnBrk="1" hangingPunct="1"/>
            <a:r>
              <a:rPr lang="en-US" altLang="en-US"/>
              <a:t>Deceitful heart (14.14; 17.9)</a:t>
            </a:r>
          </a:p>
          <a:p>
            <a:pPr eaLnBrk="1" hangingPunct="1"/>
            <a:r>
              <a:rPr lang="en-US" altLang="en-US"/>
              <a:t>Whose heart departeth from the Lord (17.5)</a:t>
            </a:r>
          </a:p>
          <a:p>
            <a:pPr eaLnBrk="1" hangingPunct="1"/>
            <a:r>
              <a:rPr lang="en-US" altLang="en-US"/>
              <a:t>Proud heart (49.16)</a:t>
            </a:r>
          </a:p>
          <a:p>
            <a:pPr eaLnBrk="1" hangingPunct="1"/>
            <a:endParaRPr lang="en-GB" altLang="en-US"/>
          </a:p>
        </p:txBody>
      </p:sp>
      <p:sp>
        <p:nvSpPr>
          <p:cNvPr id="45060" name="Slide Number Placeholder 5">
            <a:extLst>
              <a:ext uri="{FF2B5EF4-FFF2-40B4-BE49-F238E27FC236}">
                <a16:creationId xmlns:a16="http://schemas.microsoft.com/office/drawing/2014/main" id="{5D9C339E-68F0-4388-924A-C6252FC88D9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216113F9-1C99-4397-94DF-86533E4B439E}" type="slidenum">
              <a:rPr lang="en-US" altLang="en-US" sz="1000" smtClean="0">
                <a:solidFill>
                  <a:srgbClr val="9B9A98"/>
                </a:solidFill>
                <a:latin typeface="Book Antiqua" panose="02040602050305030304" pitchFamily="18" charset="0"/>
              </a:rPr>
              <a:pPr>
                <a:spcBef>
                  <a:spcPct val="0"/>
                </a:spcBef>
                <a:buClrTx/>
                <a:buSzTx/>
                <a:buFontTx/>
                <a:buNone/>
              </a:pPr>
              <a:t>36</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B46DC0FA-1E41-4284-A5FB-320E9662B5F7}"/>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813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81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76741B80-D1C3-4056-9A4E-34CB40D23DB1}"/>
              </a:ext>
            </a:extLst>
          </p:cNvPr>
          <p:cNvSpPr>
            <a:spLocks noGrp="1"/>
          </p:cNvSpPr>
          <p:nvPr>
            <p:ph type="title"/>
          </p:nvPr>
        </p:nvSpPr>
        <p:spPr/>
        <p:txBody>
          <a:bodyPr/>
          <a:lstStyle/>
          <a:p>
            <a:pPr eaLnBrk="1" hangingPunct="1"/>
            <a:r>
              <a:rPr lang="en-GB" altLang="en-US"/>
              <a:t>2</a:t>
            </a:r>
            <a:r>
              <a:rPr lang="en-GB" altLang="en-US" baseline="30000"/>
              <a:t>nd</a:t>
            </a:r>
            <a:r>
              <a:rPr lang="en-GB" altLang="en-US"/>
              <a:t> emphasis - their view of Man</a:t>
            </a:r>
          </a:p>
        </p:txBody>
      </p:sp>
      <p:graphicFrame>
        <p:nvGraphicFramePr>
          <p:cNvPr id="6" name="Content Placeholder 5">
            <a:extLst>
              <a:ext uri="{FF2B5EF4-FFF2-40B4-BE49-F238E27FC236}">
                <a16:creationId xmlns:a16="http://schemas.microsoft.com/office/drawing/2014/main" id="{9FB8AD30-3923-4575-9E67-6FF669551F7C}"/>
              </a:ext>
            </a:extLst>
          </p:cNvPr>
          <p:cNvGraphicFramePr>
            <a:graphicFrameLocks noGrp="1"/>
          </p:cNvGraphicFramePr>
          <p:nvPr>
            <p:ph idx="1"/>
          </p:nvPr>
        </p:nvGraphicFramePr>
        <p:xfrm>
          <a:off x="1776000" y="1214422"/>
          <a:ext cx="8640000"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336D0D12-F4BB-49E4-99F2-1EE7F2A32377}"/>
              </a:ext>
            </a:extLst>
          </p:cNvPr>
          <p:cNvSpPr>
            <a:spLocks noGrp="1"/>
          </p:cNvSpPr>
          <p:nvPr>
            <p:ph type="ftr" sz="quarter" idx="11"/>
          </p:nvPr>
        </p:nvSpPr>
        <p:spPr/>
        <p:txBody>
          <a:bodyPr/>
          <a:lstStyle/>
          <a:p>
            <a:pPr>
              <a:defRPr/>
            </a:pPr>
            <a:r>
              <a:rPr lang="en-US"/>
              <a:t>Mountjoy Bible School</a:t>
            </a:r>
          </a:p>
        </p:txBody>
      </p:sp>
      <p:sp>
        <p:nvSpPr>
          <p:cNvPr id="46085" name="Slide Number Placeholder 4">
            <a:extLst>
              <a:ext uri="{FF2B5EF4-FFF2-40B4-BE49-F238E27FC236}">
                <a16:creationId xmlns:a16="http://schemas.microsoft.com/office/drawing/2014/main" id="{DFB99615-19CD-471C-8184-4D9955AB8A8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ADEC6FEE-3806-4C93-9237-E7B73EA296F2}" type="slidenum">
              <a:rPr lang="en-US" altLang="en-US" sz="1000" smtClean="0">
                <a:solidFill>
                  <a:srgbClr val="9B9A98"/>
                </a:solidFill>
                <a:latin typeface="Book Antiqua" panose="02040602050305030304" pitchFamily="18" charset="0"/>
              </a:rPr>
              <a:pPr>
                <a:spcBef>
                  <a:spcPct val="0"/>
                </a:spcBef>
                <a:buClrTx/>
                <a:buSzTx/>
                <a:buFontTx/>
                <a:buNone/>
              </a:pPr>
              <a:t>37</a:t>
            </a:fld>
            <a:endParaRPr lang="en-US" altLang="en-US" sz="1000">
              <a:solidFill>
                <a:srgbClr val="9B9A98"/>
              </a:solidFill>
              <a:latin typeface="Book Antiqua" panose="0204060205030503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35583D83-76E7-4D9B-9CC3-3A82FD329131}"/>
              </a:ext>
            </a:extLst>
          </p:cNvPr>
          <p:cNvSpPr>
            <a:spLocks noGrp="1"/>
          </p:cNvSpPr>
          <p:nvPr>
            <p:ph type="title"/>
          </p:nvPr>
        </p:nvSpPr>
        <p:spPr/>
        <p:txBody>
          <a:bodyPr/>
          <a:lstStyle/>
          <a:p>
            <a:pPr eaLnBrk="1" hangingPunct="1"/>
            <a:r>
              <a:rPr lang="en-GB" altLang="en-US"/>
              <a:t>Ezekiel - the shamefulness of man</a:t>
            </a:r>
          </a:p>
        </p:txBody>
      </p:sp>
      <p:sp>
        <p:nvSpPr>
          <p:cNvPr id="50179" name="Rectangle 3">
            <a:extLst>
              <a:ext uri="{FF2B5EF4-FFF2-40B4-BE49-F238E27FC236}">
                <a16:creationId xmlns:a16="http://schemas.microsoft.com/office/drawing/2014/main" id="{085E6382-FEDE-4B96-A369-044358C5F6B0}"/>
              </a:ext>
            </a:extLst>
          </p:cNvPr>
          <p:cNvSpPr>
            <a:spLocks noGrp="1"/>
          </p:cNvSpPr>
          <p:nvPr>
            <p:ph idx="1"/>
          </p:nvPr>
        </p:nvSpPr>
        <p:spPr/>
        <p:txBody>
          <a:bodyPr/>
          <a:lstStyle/>
          <a:p>
            <a:pPr eaLnBrk="1" hangingPunct="1"/>
            <a:r>
              <a:rPr lang="en-GB" altLang="en-US"/>
              <a:t>Ezekiel speaks of apostacy in terms of immorality</a:t>
            </a:r>
          </a:p>
          <a:p>
            <a:pPr eaLnBrk="1" hangingPunct="1"/>
            <a:r>
              <a:rPr lang="en-US" altLang="en-US"/>
              <a:t>Son of man, cause Jerusalem to know her abominations (16.2)</a:t>
            </a:r>
          </a:p>
          <a:p>
            <a:pPr eaLnBrk="1" hangingPunct="1"/>
            <a:r>
              <a:rPr lang="en-US" altLang="en-US"/>
              <a:t>But thou didst trust in thine own beauty, and playedst the harlot because of thy renown, and pouredst out thy fornications on every one that passed by; (16.15)</a:t>
            </a:r>
            <a:endParaRPr lang="en-GB" altLang="en-US"/>
          </a:p>
        </p:txBody>
      </p:sp>
      <p:sp>
        <p:nvSpPr>
          <p:cNvPr id="47108" name="Slide Number Placeholder 5">
            <a:extLst>
              <a:ext uri="{FF2B5EF4-FFF2-40B4-BE49-F238E27FC236}">
                <a16:creationId xmlns:a16="http://schemas.microsoft.com/office/drawing/2014/main" id="{0ECB5BEC-F577-4578-B56D-197E77A430D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9BEF3005-4F58-458A-9BF8-7A4BCEBBE91D}" type="slidenum">
              <a:rPr lang="en-US" altLang="en-US" sz="1000" smtClean="0">
                <a:solidFill>
                  <a:srgbClr val="9B9A98"/>
                </a:solidFill>
                <a:latin typeface="Book Antiqua" panose="02040602050305030304" pitchFamily="18" charset="0"/>
              </a:rPr>
              <a:pPr>
                <a:spcBef>
                  <a:spcPct val="0"/>
                </a:spcBef>
                <a:buClrTx/>
                <a:buSzTx/>
                <a:buFontTx/>
                <a:buNone/>
              </a:pPr>
              <a:t>38</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85457523-02BA-46F4-BADD-10C3924B2E48}"/>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EC6F1C89-E920-4283-B909-B380899D432B}"/>
              </a:ext>
            </a:extLst>
          </p:cNvPr>
          <p:cNvSpPr>
            <a:spLocks noGrp="1"/>
          </p:cNvSpPr>
          <p:nvPr>
            <p:ph type="title"/>
          </p:nvPr>
        </p:nvSpPr>
        <p:spPr/>
        <p:txBody>
          <a:bodyPr/>
          <a:lstStyle/>
          <a:p>
            <a:pPr eaLnBrk="1" hangingPunct="1"/>
            <a:r>
              <a:rPr lang="en-GB" altLang="en-US"/>
              <a:t>Ezekiel - the shamefulness of man</a:t>
            </a:r>
          </a:p>
        </p:txBody>
      </p:sp>
      <p:sp>
        <p:nvSpPr>
          <p:cNvPr id="51203" name="Rectangle 3">
            <a:extLst>
              <a:ext uri="{FF2B5EF4-FFF2-40B4-BE49-F238E27FC236}">
                <a16:creationId xmlns:a16="http://schemas.microsoft.com/office/drawing/2014/main" id="{DDCA61C3-42F5-46BB-84B0-36C025D2494A}"/>
              </a:ext>
            </a:extLst>
          </p:cNvPr>
          <p:cNvSpPr>
            <a:spLocks noGrp="1"/>
          </p:cNvSpPr>
          <p:nvPr>
            <p:ph idx="1"/>
          </p:nvPr>
        </p:nvSpPr>
        <p:spPr>
          <a:xfrm>
            <a:off x="911225" y="1714500"/>
            <a:ext cx="9504363" cy="4114800"/>
          </a:xfrm>
        </p:spPr>
        <p:txBody>
          <a:bodyPr/>
          <a:lstStyle/>
          <a:p>
            <a:pPr eaLnBrk="1" hangingPunct="1"/>
            <a:r>
              <a:rPr lang="en-US" altLang="en-US"/>
              <a:t>Thou hast also committed fornication with the Egyptians thy neighbours, .. and hast increased thy whoredoms, to provoke me to anger(16.26)</a:t>
            </a:r>
          </a:p>
          <a:p>
            <a:pPr eaLnBrk="1" hangingPunct="1"/>
            <a:r>
              <a:rPr lang="en-US" altLang="en-US"/>
              <a:t>Thou hast played the whore also with the Assyrians, because thou wast unsatiable (16.28)</a:t>
            </a:r>
          </a:p>
          <a:p>
            <a:pPr eaLnBrk="1" hangingPunct="1"/>
            <a:r>
              <a:rPr lang="en-US" altLang="en-US"/>
              <a:t>Thou hast moreover multiplied thy fornication in the land of Canaan unto Chaldea</a:t>
            </a:r>
            <a:r>
              <a:rPr lang="en-GB" altLang="en-US"/>
              <a:t> (16.29)</a:t>
            </a:r>
          </a:p>
        </p:txBody>
      </p:sp>
      <p:sp>
        <p:nvSpPr>
          <p:cNvPr id="48132" name="Slide Number Placeholder 5">
            <a:extLst>
              <a:ext uri="{FF2B5EF4-FFF2-40B4-BE49-F238E27FC236}">
                <a16:creationId xmlns:a16="http://schemas.microsoft.com/office/drawing/2014/main" id="{7814C5CB-3BEF-4756-90A3-268FDF8B583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1F0F2D24-E54E-4AAA-93FE-4B0E8FD49335}" type="slidenum">
              <a:rPr lang="en-US" altLang="en-US" sz="1000" smtClean="0">
                <a:solidFill>
                  <a:srgbClr val="9B9A98"/>
                </a:solidFill>
                <a:latin typeface="Book Antiqua" panose="02040602050305030304" pitchFamily="18" charset="0"/>
              </a:rPr>
              <a:pPr>
                <a:spcBef>
                  <a:spcPct val="0"/>
                </a:spcBef>
                <a:buClrTx/>
                <a:buSzTx/>
                <a:buFontTx/>
                <a:buNone/>
              </a:pPr>
              <a:t>39</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7D47684C-1419-4A16-8427-33670100DBD4}"/>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24570EF-8C16-46F1-8B00-954CF44BBBE5}"/>
              </a:ext>
            </a:extLst>
          </p:cNvPr>
          <p:cNvSpPr>
            <a:spLocks noGrp="1"/>
          </p:cNvSpPr>
          <p:nvPr>
            <p:ph type="title"/>
          </p:nvPr>
        </p:nvSpPr>
        <p:spPr/>
        <p:txBody>
          <a:bodyPr/>
          <a:lstStyle/>
          <a:p>
            <a:pPr eaLnBrk="1" hangingPunct="1"/>
            <a:r>
              <a:rPr lang="en-GB" altLang="en-US"/>
              <a:t>The Major Prophets - Ezekiel</a:t>
            </a:r>
          </a:p>
        </p:txBody>
      </p:sp>
      <p:sp>
        <p:nvSpPr>
          <p:cNvPr id="16387" name="Rectangle 3">
            <a:extLst>
              <a:ext uri="{FF2B5EF4-FFF2-40B4-BE49-F238E27FC236}">
                <a16:creationId xmlns:a16="http://schemas.microsoft.com/office/drawing/2014/main" id="{D9960BDF-2B21-496C-8151-E3C6DD872DCB}"/>
              </a:ext>
            </a:extLst>
          </p:cNvPr>
          <p:cNvSpPr>
            <a:spLocks noGrp="1"/>
          </p:cNvSpPr>
          <p:nvPr>
            <p:ph idx="1"/>
          </p:nvPr>
        </p:nvSpPr>
        <p:spPr/>
        <p:txBody>
          <a:bodyPr/>
          <a:lstStyle/>
          <a:p>
            <a:pPr eaLnBrk="1" hangingPunct="1"/>
            <a:r>
              <a:rPr lang="en-GB" altLang="en-US"/>
              <a:t>Ezekiel - ‘God strengthens’</a:t>
            </a:r>
          </a:p>
          <a:p>
            <a:pPr eaLnBrk="1" hangingPunct="1"/>
            <a:r>
              <a:rPr lang="en-GB" altLang="en-US"/>
              <a:t>Son of Buzi and a priest</a:t>
            </a:r>
          </a:p>
          <a:p>
            <a:pPr eaLnBrk="1" hangingPunct="1"/>
            <a:r>
              <a:rPr lang="en-GB" altLang="en-US"/>
              <a:t>Taken captive with Jehoaichin</a:t>
            </a:r>
          </a:p>
          <a:p>
            <a:pPr eaLnBrk="1" hangingPunct="1"/>
            <a:r>
              <a:rPr lang="en-GB" altLang="en-US"/>
              <a:t>Exiled to Babylon where he prophesied for 22 years</a:t>
            </a:r>
          </a:p>
        </p:txBody>
      </p:sp>
      <p:sp>
        <p:nvSpPr>
          <p:cNvPr id="12292" name="Slide Number Placeholder 5">
            <a:extLst>
              <a:ext uri="{FF2B5EF4-FFF2-40B4-BE49-F238E27FC236}">
                <a16:creationId xmlns:a16="http://schemas.microsoft.com/office/drawing/2014/main" id="{474D2DC0-A614-47CD-9ABF-FEAD65B2B98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28486735-B8AE-4E76-9828-B0B39A3FC84B}" type="slidenum">
              <a:rPr lang="en-US" altLang="en-US" sz="1000" smtClean="0">
                <a:solidFill>
                  <a:srgbClr val="9B9A98"/>
                </a:solidFill>
                <a:latin typeface="Book Antiqua" panose="02040602050305030304" pitchFamily="18" charset="0"/>
              </a:rPr>
              <a:pPr>
                <a:spcBef>
                  <a:spcPct val="0"/>
                </a:spcBef>
                <a:buClrTx/>
                <a:buSzTx/>
                <a:buFontTx/>
                <a:buNone/>
              </a:pPr>
              <a:t>4</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3BB2F52E-5C50-4AF4-8C8F-6BE8EA900A56}"/>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1643B999-4656-4C96-B1FD-B741ED9B75C1}"/>
              </a:ext>
            </a:extLst>
          </p:cNvPr>
          <p:cNvSpPr>
            <a:spLocks noGrp="1"/>
          </p:cNvSpPr>
          <p:nvPr>
            <p:ph type="title"/>
          </p:nvPr>
        </p:nvSpPr>
        <p:spPr/>
        <p:txBody>
          <a:bodyPr/>
          <a:lstStyle/>
          <a:p>
            <a:pPr eaLnBrk="1" hangingPunct="1"/>
            <a:r>
              <a:rPr lang="en-GB" altLang="en-US"/>
              <a:t>Ezekiel - the shamefulness of man</a:t>
            </a:r>
          </a:p>
        </p:txBody>
      </p:sp>
      <p:sp>
        <p:nvSpPr>
          <p:cNvPr id="52227" name="Rectangle 3">
            <a:extLst>
              <a:ext uri="{FF2B5EF4-FFF2-40B4-BE49-F238E27FC236}">
                <a16:creationId xmlns:a16="http://schemas.microsoft.com/office/drawing/2014/main" id="{BD1EA9DF-4DE8-4101-8F39-36D47ADB81D6}"/>
              </a:ext>
            </a:extLst>
          </p:cNvPr>
          <p:cNvSpPr>
            <a:spLocks noGrp="1"/>
          </p:cNvSpPr>
          <p:nvPr>
            <p:ph idx="1"/>
          </p:nvPr>
        </p:nvSpPr>
        <p:spPr/>
        <p:txBody>
          <a:bodyPr/>
          <a:lstStyle/>
          <a:p>
            <a:pPr eaLnBrk="1" hangingPunct="1"/>
            <a:r>
              <a:rPr lang="en-US" altLang="en-US"/>
              <a:t>The shame of Israel is they have turned from God to other lovers … the city is defiled with idols (22.1-3)</a:t>
            </a:r>
          </a:p>
          <a:p>
            <a:pPr eaLnBrk="1" hangingPunct="1"/>
            <a:r>
              <a:rPr lang="en-US" altLang="en-US"/>
              <a:t>Read chapter 23 for further confirmation ….</a:t>
            </a:r>
            <a:endParaRPr lang="en-GB" altLang="en-US"/>
          </a:p>
        </p:txBody>
      </p:sp>
      <p:sp>
        <p:nvSpPr>
          <p:cNvPr id="49156" name="Slide Number Placeholder 5">
            <a:extLst>
              <a:ext uri="{FF2B5EF4-FFF2-40B4-BE49-F238E27FC236}">
                <a16:creationId xmlns:a16="http://schemas.microsoft.com/office/drawing/2014/main" id="{5A681A0B-C35B-4668-896A-207E34BB5FF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225B26B3-B72C-4100-87AB-9A33108253B1}" type="slidenum">
              <a:rPr lang="en-US" altLang="en-US" sz="1000" smtClean="0">
                <a:solidFill>
                  <a:srgbClr val="9B9A98"/>
                </a:solidFill>
                <a:latin typeface="Book Antiqua" panose="02040602050305030304" pitchFamily="18" charset="0"/>
              </a:rPr>
              <a:pPr>
                <a:spcBef>
                  <a:spcPct val="0"/>
                </a:spcBef>
                <a:buClrTx/>
                <a:buSzTx/>
                <a:buFontTx/>
                <a:buNone/>
              </a:pPr>
              <a:t>40</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27A7092D-ECA7-444A-A2E1-54C3AD96ABE0}"/>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BA47F815-6CD2-4D3E-B54E-83464EC08CA1}"/>
              </a:ext>
            </a:extLst>
          </p:cNvPr>
          <p:cNvSpPr>
            <a:spLocks noGrp="1"/>
          </p:cNvSpPr>
          <p:nvPr>
            <p:ph type="title"/>
          </p:nvPr>
        </p:nvSpPr>
        <p:spPr/>
        <p:txBody>
          <a:bodyPr/>
          <a:lstStyle/>
          <a:p>
            <a:pPr eaLnBrk="1" hangingPunct="1"/>
            <a:r>
              <a:rPr lang="en-GB" altLang="en-US"/>
              <a:t>2</a:t>
            </a:r>
            <a:r>
              <a:rPr lang="en-GB" altLang="en-US" baseline="30000"/>
              <a:t>nd</a:t>
            </a:r>
            <a:r>
              <a:rPr lang="en-GB" altLang="en-US"/>
              <a:t> emphasis - their view of Man</a:t>
            </a:r>
          </a:p>
        </p:txBody>
      </p:sp>
      <p:graphicFrame>
        <p:nvGraphicFramePr>
          <p:cNvPr id="6" name="Content Placeholder 5">
            <a:extLst>
              <a:ext uri="{FF2B5EF4-FFF2-40B4-BE49-F238E27FC236}">
                <a16:creationId xmlns:a16="http://schemas.microsoft.com/office/drawing/2014/main" id="{353F8246-B5CC-4077-9DB3-94B12746789F}"/>
              </a:ext>
            </a:extLst>
          </p:cNvPr>
          <p:cNvGraphicFramePr>
            <a:graphicFrameLocks noGrp="1"/>
          </p:cNvGraphicFramePr>
          <p:nvPr>
            <p:ph idx="1"/>
          </p:nvPr>
        </p:nvGraphicFramePr>
        <p:xfrm>
          <a:off x="1776000" y="1214422"/>
          <a:ext cx="8640000"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50B398FA-414A-4855-85A7-B2761B68FB81}"/>
              </a:ext>
            </a:extLst>
          </p:cNvPr>
          <p:cNvSpPr>
            <a:spLocks noGrp="1"/>
          </p:cNvSpPr>
          <p:nvPr>
            <p:ph type="ftr" sz="quarter" idx="11"/>
          </p:nvPr>
        </p:nvSpPr>
        <p:spPr/>
        <p:txBody>
          <a:bodyPr/>
          <a:lstStyle/>
          <a:p>
            <a:pPr>
              <a:defRPr/>
            </a:pPr>
            <a:r>
              <a:rPr lang="en-US"/>
              <a:t>Mountjoy Bible School</a:t>
            </a:r>
          </a:p>
        </p:txBody>
      </p:sp>
      <p:sp>
        <p:nvSpPr>
          <p:cNvPr id="50181" name="Slide Number Placeholder 4">
            <a:extLst>
              <a:ext uri="{FF2B5EF4-FFF2-40B4-BE49-F238E27FC236}">
                <a16:creationId xmlns:a16="http://schemas.microsoft.com/office/drawing/2014/main" id="{9C95AA55-4516-417D-9CC1-F1E020962A9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5E31947F-78B7-4228-9684-C1FFD3DD3C13}" type="slidenum">
              <a:rPr lang="en-US" altLang="en-US" sz="1000" smtClean="0">
                <a:solidFill>
                  <a:srgbClr val="9B9A98"/>
                </a:solidFill>
                <a:latin typeface="Book Antiqua" panose="02040602050305030304" pitchFamily="18" charset="0"/>
              </a:rPr>
              <a:pPr>
                <a:spcBef>
                  <a:spcPct val="0"/>
                </a:spcBef>
                <a:buClrTx/>
                <a:buSzTx/>
                <a:buFontTx/>
                <a:buNone/>
              </a:pPr>
              <a:t>41</a:t>
            </a:fld>
            <a:endParaRPr lang="en-US" altLang="en-US" sz="1000">
              <a:solidFill>
                <a:srgbClr val="9B9A98"/>
              </a:solidFill>
              <a:latin typeface="Book Antiqua" panose="02040602050305030304"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2BDA663C-928D-4DBD-A4B4-BAED5344FC99}"/>
              </a:ext>
            </a:extLst>
          </p:cNvPr>
          <p:cNvSpPr>
            <a:spLocks noGrp="1"/>
          </p:cNvSpPr>
          <p:nvPr>
            <p:ph type="title"/>
          </p:nvPr>
        </p:nvSpPr>
        <p:spPr/>
        <p:txBody>
          <a:bodyPr/>
          <a:lstStyle/>
          <a:p>
            <a:pPr eaLnBrk="1" hangingPunct="1"/>
            <a:r>
              <a:rPr lang="en-GB" altLang="en-US"/>
              <a:t>Daniel - the bestiality of man</a:t>
            </a:r>
          </a:p>
        </p:txBody>
      </p:sp>
      <p:sp>
        <p:nvSpPr>
          <p:cNvPr id="54275" name="Rectangle 3">
            <a:extLst>
              <a:ext uri="{FF2B5EF4-FFF2-40B4-BE49-F238E27FC236}">
                <a16:creationId xmlns:a16="http://schemas.microsoft.com/office/drawing/2014/main" id="{281948B4-4726-4FFC-A508-77CA673C4DFD}"/>
              </a:ext>
            </a:extLst>
          </p:cNvPr>
          <p:cNvSpPr>
            <a:spLocks noGrp="1"/>
          </p:cNvSpPr>
          <p:nvPr>
            <p:ph idx="1"/>
          </p:nvPr>
        </p:nvSpPr>
        <p:spPr/>
        <p:txBody>
          <a:bodyPr/>
          <a:lstStyle/>
          <a:p>
            <a:pPr eaLnBrk="1" hangingPunct="1"/>
            <a:r>
              <a:rPr lang="en-GB" altLang="en-US"/>
              <a:t>Viewing the great civilisations in which he ministered Daniel characterised them with animal qualities</a:t>
            </a:r>
          </a:p>
          <a:p>
            <a:pPr eaLnBrk="1" hangingPunct="1"/>
            <a:r>
              <a:rPr lang="en-GB" altLang="en-US"/>
              <a:t>Chapter 7 describes such beasts</a:t>
            </a:r>
          </a:p>
          <a:p>
            <a:pPr eaLnBrk="1" hangingPunct="1"/>
            <a:r>
              <a:rPr lang="en-GB" altLang="en-US"/>
              <a:t>A lion with eagles’ wings</a:t>
            </a:r>
          </a:p>
          <a:p>
            <a:pPr eaLnBrk="1" hangingPunct="1"/>
            <a:r>
              <a:rPr lang="en-GB" altLang="en-US"/>
              <a:t>A bear with three ribs in its mouth</a:t>
            </a:r>
          </a:p>
          <a:p>
            <a:pPr eaLnBrk="1" hangingPunct="1"/>
            <a:r>
              <a:rPr lang="en-GB" altLang="en-US"/>
              <a:t>A leopard with the face and wings of a fowl</a:t>
            </a:r>
          </a:p>
          <a:p>
            <a:pPr eaLnBrk="1" hangingPunct="1"/>
            <a:r>
              <a:rPr lang="en-GB" altLang="en-US"/>
              <a:t>A dreadful and terrible beast with iron teeth</a:t>
            </a:r>
          </a:p>
        </p:txBody>
      </p:sp>
      <p:sp>
        <p:nvSpPr>
          <p:cNvPr id="51204" name="Slide Number Placeholder 5">
            <a:extLst>
              <a:ext uri="{FF2B5EF4-FFF2-40B4-BE49-F238E27FC236}">
                <a16:creationId xmlns:a16="http://schemas.microsoft.com/office/drawing/2014/main" id="{76769B5A-BEB4-4707-8367-9F4A687EF57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C5C19FF9-4D7E-421D-B8AE-C334EA9A7E6C}" type="slidenum">
              <a:rPr lang="en-US" altLang="en-US" sz="1000" smtClean="0">
                <a:solidFill>
                  <a:srgbClr val="9B9A98"/>
                </a:solidFill>
                <a:latin typeface="Book Antiqua" panose="02040602050305030304" pitchFamily="18" charset="0"/>
              </a:rPr>
              <a:pPr>
                <a:spcBef>
                  <a:spcPct val="0"/>
                </a:spcBef>
                <a:buClrTx/>
                <a:buSzTx/>
                <a:buFontTx/>
                <a:buNone/>
              </a:pPr>
              <a:t>42</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974735A7-FBEE-4C6C-AC4A-7D5417DBFF25}"/>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2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2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42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97671A79-3C0B-429B-BF68-4CE519E0064C}"/>
              </a:ext>
            </a:extLst>
          </p:cNvPr>
          <p:cNvSpPr>
            <a:spLocks noGrp="1"/>
          </p:cNvSpPr>
          <p:nvPr>
            <p:ph type="title"/>
          </p:nvPr>
        </p:nvSpPr>
        <p:spPr/>
        <p:txBody>
          <a:bodyPr/>
          <a:lstStyle/>
          <a:p>
            <a:pPr eaLnBrk="1" hangingPunct="1"/>
            <a:r>
              <a:rPr lang="en-GB" altLang="en-US"/>
              <a:t>Daniel - the bestiality of man</a:t>
            </a:r>
          </a:p>
        </p:txBody>
      </p:sp>
      <p:sp>
        <p:nvSpPr>
          <p:cNvPr id="55299" name="Rectangle 3">
            <a:extLst>
              <a:ext uri="{FF2B5EF4-FFF2-40B4-BE49-F238E27FC236}">
                <a16:creationId xmlns:a16="http://schemas.microsoft.com/office/drawing/2014/main" id="{D82E7B10-B6EB-49DC-B14E-674EF551731D}"/>
              </a:ext>
            </a:extLst>
          </p:cNvPr>
          <p:cNvSpPr>
            <a:spLocks noGrp="1"/>
          </p:cNvSpPr>
          <p:nvPr>
            <p:ph idx="1"/>
          </p:nvPr>
        </p:nvSpPr>
        <p:spPr/>
        <p:txBody>
          <a:bodyPr/>
          <a:lstStyle/>
          <a:p>
            <a:pPr eaLnBrk="1" hangingPunct="1"/>
            <a:r>
              <a:rPr lang="en-GB" altLang="en-US"/>
              <a:t>Nebuchadnezzar, the Emperor himself was bestial.</a:t>
            </a:r>
          </a:p>
          <a:p>
            <a:pPr eaLnBrk="1" hangingPunct="1"/>
            <a:r>
              <a:rPr lang="en-US" altLang="en-US"/>
              <a:t>Nebuchadnezzar...was driven from men, and did eat grass as oxen, and his body was wet with the dew of heaven, till his hairs were grown like eagles’ feathers, and his nails like birds’ claws (4.33)</a:t>
            </a:r>
            <a:endParaRPr lang="en-GB" altLang="en-US"/>
          </a:p>
        </p:txBody>
      </p:sp>
      <p:sp>
        <p:nvSpPr>
          <p:cNvPr id="52228" name="Slide Number Placeholder 5">
            <a:extLst>
              <a:ext uri="{FF2B5EF4-FFF2-40B4-BE49-F238E27FC236}">
                <a16:creationId xmlns:a16="http://schemas.microsoft.com/office/drawing/2014/main" id="{2E08AA9D-7005-405C-8A92-08B2571968F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D7AA2F8F-FFBF-4779-BFAD-C91A6664E82C}" type="slidenum">
              <a:rPr lang="en-US" altLang="en-US" sz="1000" smtClean="0">
                <a:solidFill>
                  <a:srgbClr val="9B9A98"/>
                </a:solidFill>
                <a:latin typeface="Book Antiqua" panose="02040602050305030304" pitchFamily="18" charset="0"/>
              </a:rPr>
              <a:pPr>
                <a:spcBef>
                  <a:spcPct val="0"/>
                </a:spcBef>
                <a:buClrTx/>
                <a:buSzTx/>
                <a:buFontTx/>
                <a:buNone/>
              </a:pPr>
              <a:t>43</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99CADE80-CE6A-4C82-BB30-EF2AA7C85DF4}"/>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C0DE90AA-B249-4C1A-B3FE-0D5D6AA5DA33}"/>
              </a:ext>
            </a:extLst>
          </p:cNvPr>
          <p:cNvSpPr>
            <a:spLocks noGrp="1"/>
          </p:cNvSpPr>
          <p:nvPr>
            <p:ph type="title"/>
          </p:nvPr>
        </p:nvSpPr>
        <p:spPr/>
        <p:txBody>
          <a:bodyPr/>
          <a:lstStyle/>
          <a:p>
            <a:pPr eaLnBrk="1" hangingPunct="1"/>
            <a:r>
              <a:rPr lang="en-GB" altLang="en-US"/>
              <a:t>Daniel - the bestiality of man</a:t>
            </a:r>
          </a:p>
        </p:txBody>
      </p:sp>
      <p:sp>
        <p:nvSpPr>
          <p:cNvPr id="56323" name="Rectangle 3">
            <a:extLst>
              <a:ext uri="{FF2B5EF4-FFF2-40B4-BE49-F238E27FC236}">
                <a16:creationId xmlns:a16="http://schemas.microsoft.com/office/drawing/2014/main" id="{A2C4CA94-8C0E-4BA3-91EB-DAA3788AF305}"/>
              </a:ext>
            </a:extLst>
          </p:cNvPr>
          <p:cNvSpPr>
            <a:spLocks noGrp="1"/>
          </p:cNvSpPr>
          <p:nvPr>
            <p:ph idx="1"/>
          </p:nvPr>
        </p:nvSpPr>
        <p:spPr/>
        <p:txBody>
          <a:bodyPr/>
          <a:lstStyle/>
          <a:p>
            <a:pPr eaLnBrk="1" hangingPunct="1"/>
            <a:r>
              <a:rPr lang="en-GB" altLang="en-US"/>
              <a:t>Daniel in the lion’s den should also be seen in this context - a parable for what was taking place on a larger canvas</a:t>
            </a:r>
          </a:p>
        </p:txBody>
      </p:sp>
      <p:pic>
        <p:nvPicPr>
          <p:cNvPr id="53252" name="Picture 4" descr="28DANN_F">
            <a:extLst>
              <a:ext uri="{FF2B5EF4-FFF2-40B4-BE49-F238E27FC236}">
                <a16:creationId xmlns:a16="http://schemas.microsoft.com/office/drawing/2014/main" id="{4B430A96-CEF6-4F53-A268-562F1493FF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1138" y="3429000"/>
            <a:ext cx="4149725" cy="280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3" name="Slide Number Placeholder 6">
            <a:extLst>
              <a:ext uri="{FF2B5EF4-FFF2-40B4-BE49-F238E27FC236}">
                <a16:creationId xmlns:a16="http://schemas.microsoft.com/office/drawing/2014/main" id="{6BABA560-C38D-4526-9382-FEAC193985E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CB9882D0-C53E-4C7E-8338-8376524F0AC5}" type="slidenum">
              <a:rPr lang="en-US" altLang="en-US" sz="1000" smtClean="0">
                <a:solidFill>
                  <a:srgbClr val="9B9A98"/>
                </a:solidFill>
                <a:latin typeface="Book Antiqua" panose="02040602050305030304" pitchFamily="18" charset="0"/>
              </a:rPr>
              <a:pPr>
                <a:spcBef>
                  <a:spcPct val="0"/>
                </a:spcBef>
                <a:buClrTx/>
                <a:buSzTx/>
                <a:buFontTx/>
                <a:buNone/>
              </a:pPr>
              <a:t>44</a:t>
            </a:fld>
            <a:endParaRPr lang="en-US" altLang="en-US" sz="1000">
              <a:solidFill>
                <a:srgbClr val="9B9A98"/>
              </a:solidFill>
              <a:latin typeface="Book Antiqua" panose="02040602050305030304" pitchFamily="18" charset="0"/>
            </a:endParaRPr>
          </a:p>
        </p:txBody>
      </p:sp>
      <p:sp>
        <p:nvSpPr>
          <p:cNvPr id="8" name="Footer Placeholder 7">
            <a:extLst>
              <a:ext uri="{FF2B5EF4-FFF2-40B4-BE49-F238E27FC236}">
                <a16:creationId xmlns:a16="http://schemas.microsoft.com/office/drawing/2014/main" id="{93400AF8-56ED-48BA-B01B-15951831C866}"/>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22B3281D-6B7E-4E04-B45A-14C2F6C7601E}"/>
              </a:ext>
            </a:extLst>
          </p:cNvPr>
          <p:cNvSpPr>
            <a:spLocks noGrp="1"/>
          </p:cNvSpPr>
          <p:nvPr>
            <p:ph type="title"/>
          </p:nvPr>
        </p:nvSpPr>
        <p:spPr/>
        <p:txBody>
          <a:bodyPr/>
          <a:lstStyle/>
          <a:p>
            <a:pPr eaLnBrk="1" hangingPunct="1"/>
            <a:r>
              <a:rPr lang="en-GB" altLang="en-US"/>
              <a:t>Daniel - the bestiality of man</a:t>
            </a:r>
          </a:p>
        </p:txBody>
      </p:sp>
      <p:sp>
        <p:nvSpPr>
          <p:cNvPr id="83971" name="Rectangle 3">
            <a:extLst>
              <a:ext uri="{FF2B5EF4-FFF2-40B4-BE49-F238E27FC236}">
                <a16:creationId xmlns:a16="http://schemas.microsoft.com/office/drawing/2014/main" id="{45329A68-D448-436C-B699-8D808B05145D}"/>
              </a:ext>
            </a:extLst>
          </p:cNvPr>
          <p:cNvSpPr>
            <a:spLocks noGrp="1"/>
          </p:cNvSpPr>
          <p:nvPr>
            <p:ph idx="1"/>
          </p:nvPr>
        </p:nvSpPr>
        <p:spPr/>
        <p:txBody>
          <a:bodyPr/>
          <a:lstStyle/>
          <a:p>
            <a:pPr eaLnBrk="1" hangingPunct="1"/>
            <a:r>
              <a:rPr lang="en-GB" altLang="en-US"/>
              <a:t>In this book there is plenty of animal cunning, much strength but the greatest of civilisations were bestial.</a:t>
            </a:r>
          </a:p>
          <a:p>
            <a:pPr eaLnBrk="1" hangingPunct="1"/>
            <a:r>
              <a:rPr lang="en-GB" altLang="en-US"/>
              <a:t>And in comparison with the wisdom and government of God - they were weak and they  were foolish</a:t>
            </a:r>
          </a:p>
        </p:txBody>
      </p:sp>
      <p:sp>
        <p:nvSpPr>
          <p:cNvPr id="54276" name="Slide Number Placeholder 5">
            <a:extLst>
              <a:ext uri="{FF2B5EF4-FFF2-40B4-BE49-F238E27FC236}">
                <a16:creationId xmlns:a16="http://schemas.microsoft.com/office/drawing/2014/main" id="{4B44833A-CEEE-41E3-BDCB-F03A626F449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A6412547-8F4A-4C8B-A821-26B949864DF7}" type="slidenum">
              <a:rPr lang="en-US" altLang="en-US" sz="1000" smtClean="0">
                <a:solidFill>
                  <a:srgbClr val="9B9A98"/>
                </a:solidFill>
                <a:latin typeface="Book Antiqua" panose="02040602050305030304" pitchFamily="18" charset="0"/>
              </a:rPr>
              <a:pPr>
                <a:spcBef>
                  <a:spcPct val="0"/>
                </a:spcBef>
                <a:buClrTx/>
                <a:buSzTx/>
                <a:buFontTx/>
                <a:buNone/>
              </a:pPr>
              <a:t>45</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9DF3C05B-DE80-4523-8CC9-6C5AA13EE08E}"/>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9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bldLvl="2"/>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40A86992-07EB-40C8-A64F-DA7702995DEE}"/>
              </a:ext>
            </a:extLst>
          </p:cNvPr>
          <p:cNvSpPr>
            <a:spLocks noGrp="1"/>
          </p:cNvSpPr>
          <p:nvPr>
            <p:ph type="title"/>
          </p:nvPr>
        </p:nvSpPr>
        <p:spPr>
          <a:xfrm>
            <a:off x="1738313" y="214313"/>
            <a:ext cx="8640762" cy="1143000"/>
          </a:xfrm>
        </p:spPr>
        <p:txBody>
          <a:bodyPr/>
          <a:lstStyle/>
          <a:p>
            <a:pPr eaLnBrk="1" hangingPunct="1"/>
            <a:r>
              <a:rPr lang="en-GB" altLang="en-US"/>
              <a:t>2nd Summary</a:t>
            </a:r>
          </a:p>
        </p:txBody>
      </p:sp>
      <p:graphicFrame>
        <p:nvGraphicFramePr>
          <p:cNvPr id="8" name="Content Placeholder 7">
            <a:extLst>
              <a:ext uri="{FF2B5EF4-FFF2-40B4-BE49-F238E27FC236}">
                <a16:creationId xmlns:a16="http://schemas.microsoft.com/office/drawing/2014/main" id="{45641348-F767-4DA5-BA1D-9543FE2A5FBB}"/>
              </a:ext>
            </a:extLst>
          </p:cNvPr>
          <p:cNvGraphicFramePr>
            <a:graphicFrameLocks noGrp="1"/>
          </p:cNvGraphicFramePr>
          <p:nvPr>
            <p:ph idx="1"/>
          </p:nvPr>
        </p:nvGraphicFramePr>
        <p:xfrm>
          <a:off x="1776000" y="1285860"/>
          <a:ext cx="8640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5300" name="Slide Number Placeholder 5">
            <a:extLst>
              <a:ext uri="{FF2B5EF4-FFF2-40B4-BE49-F238E27FC236}">
                <a16:creationId xmlns:a16="http://schemas.microsoft.com/office/drawing/2014/main" id="{D858B28A-46D9-4BA5-A3EB-28704CA9F38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97A75232-427E-44B6-A804-13FACA1FC66E}" type="slidenum">
              <a:rPr lang="en-US" altLang="en-US" sz="1000" smtClean="0">
                <a:solidFill>
                  <a:srgbClr val="9B9A98"/>
                </a:solidFill>
                <a:latin typeface="Book Antiqua" panose="02040602050305030304" pitchFamily="18" charset="0"/>
              </a:rPr>
              <a:pPr>
                <a:spcBef>
                  <a:spcPct val="0"/>
                </a:spcBef>
                <a:buClrTx/>
                <a:buSzTx/>
                <a:buFontTx/>
                <a:buNone/>
              </a:pPr>
              <a:t>46</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57B8720F-F9DD-4BAA-BBBB-44759192CE09}"/>
              </a:ext>
            </a:extLst>
          </p:cNvPr>
          <p:cNvSpPr>
            <a:spLocks noGrp="1"/>
          </p:cNvSpPr>
          <p:nvPr>
            <p:ph type="ftr" sz="quarter" idx="11"/>
          </p:nvPr>
        </p:nvSpPr>
        <p:spPr/>
        <p:txBody>
          <a:bodyPr/>
          <a:lstStyle/>
          <a:p>
            <a:pPr>
              <a:defRPr/>
            </a:pPr>
            <a:r>
              <a:rPr lang="en-US"/>
              <a:t>Mountjoy Bible School</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E33886C8-992E-46E9-902B-EA98E2421434}"/>
              </a:ext>
            </a:extLst>
          </p:cNvPr>
          <p:cNvSpPr>
            <a:spLocks noGrp="1"/>
          </p:cNvSpPr>
          <p:nvPr>
            <p:ph type="title"/>
          </p:nvPr>
        </p:nvSpPr>
        <p:spPr/>
        <p:txBody>
          <a:bodyPr/>
          <a:lstStyle/>
          <a:p>
            <a:pPr eaLnBrk="1" hangingPunct="1"/>
            <a:r>
              <a:rPr lang="en-GB" altLang="en-US"/>
              <a:t>3rd emphasis - evangelical</a:t>
            </a:r>
          </a:p>
        </p:txBody>
      </p:sp>
      <p:graphicFrame>
        <p:nvGraphicFramePr>
          <p:cNvPr id="6" name="Content Placeholder 5">
            <a:extLst>
              <a:ext uri="{FF2B5EF4-FFF2-40B4-BE49-F238E27FC236}">
                <a16:creationId xmlns:a16="http://schemas.microsoft.com/office/drawing/2014/main" id="{0081034D-6023-453B-B804-21B628ABD48F}"/>
              </a:ext>
            </a:extLst>
          </p:cNvPr>
          <p:cNvGraphicFramePr>
            <a:graphicFrameLocks noGrp="1"/>
          </p:cNvGraphicFramePr>
          <p:nvPr>
            <p:ph idx="1"/>
          </p:nvPr>
        </p:nvGraphicFramePr>
        <p:xfrm>
          <a:off x="1776000" y="1214422"/>
          <a:ext cx="8640000"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B46BF150-D834-4966-9E8B-0A98C2A3A9FD}"/>
              </a:ext>
            </a:extLst>
          </p:cNvPr>
          <p:cNvSpPr>
            <a:spLocks noGrp="1"/>
          </p:cNvSpPr>
          <p:nvPr>
            <p:ph type="ftr" sz="quarter" idx="11"/>
          </p:nvPr>
        </p:nvSpPr>
        <p:spPr/>
        <p:txBody>
          <a:bodyPr/>
          <a:lstStyle/>
          <a:p>
            <a:pPr>
              <a:defRPr/>
            </a:pPr>
            <a:r>
              <a:rPr lang="en-US"/>
              <a:t>Mountjoy Bible School</a:t>
            </a:r>
          </a:p>
        </p:txBody>
      </p:sp>
      <p:sp>
        <p:nvSpPr>
          <p:cNvPr id="56325" name="Slide Number Placeholder 4">
            <a:extLst>
              <a:ext uri="{FF2B5EF4-FFF2-40B4-BE49-F238E27FC236}">
                <a16:creationId xmlns:a16="http://schemas.microsoft.com/office/drawing/2014/main" id="{23BB3058-4176-41AA-A821-393A4F65749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C1A26FD5-E134-4CC3-AD92-5AA029329A2E}" type="slidenum">
              <a:rPr lang="en-US" altLang="en-US" sz="1000" smtClean="0">
                <a:solidFill>
                  <a:srgbClr val="9B9A98"/>
                </a:solidFill>
                <a:latin typeface="Book Antiqua" panose="02040602050305030304" pitchFamily="18" charset="0"/>
              </a:rPr>
              <a:pPr>
                <a:spcBef>
                  <a:spcPct val="0"/>
                </a:spcBef>
                <a:buClrTx/>
                <a:buSzTx/>
                <a:buFontTx/>
                <a:buNone/>
              </a:pPr>
              <a:t>47</a:t>
            </a:fld>
            <a:endParaRPr lang="en-US" altLang="en-US" sz="1000">
              <a:solidFill>
                <a:srgbClr val="9B9A98"/>
              </a:solidFill>
              <a:latin typeface="Book Antiqua" panose="02040602050305030304"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D2AF05D9-9052-49CA-B41A-CF094F4EBD2C}"/>
              </a:ext>
            </a:extLst>
          </p:cNvPr>
          <p:cNvSpPr>
            <a:spLocks noGrp="1"/>
          </p:cNvSpPr>
          <p:nvPr>
            <p:ph type="title"/>
          </p:nvPr>
        </p:nvSpPr>
        <p:spPr/>
        <p:txBody>
          <a:bodyPr/>
          <a:lstStyle/>
          <a:p>
            <a:pPr eaLnBrk="1" hangingPunct="1"/>
            <a:r>
              <a:rPr lang="en-GB" altLang="en-US"/>
              <a:t>Isaiah - the prophet of the incarnation</a:t>
            </a:r>
          </a:p>
        </p:txBody>
      </p:sp>
      <p:sp>
        <p:nvSpPr>
          <p:cNvPr id="58371" name="Rectangle 3">
            <a:extLst>
              <a:ext uri="{FF2B5EF4-FFF2-40B4-BE49-F238E27FC236}">
                <a16:creationId xmlns:a16="http://schemas.microsoft.com/office/drawing/2014/main" id="{E1B760AD-3ED3-4570-A24F-78F460CC98E7}"/>
              </a:ext>
            </a:extLst>
          </p:cNvPr>
          <p:cNvSpPr>
            <a:spLocks noGrp="1"/>
          </p:cNvSpPr>
          <p:nvPr>
            <p:ph idx="1"/>
          </p:nvPr>
        </p:nvSpPr>
        <p:spPr/>
        <p:txBody>
          <a:bodyPr/>
          <a:lstStyle/>
          <a:p>
            <a:pPr eaLnBrk="1" hangingPunct="1"/>
            <a:r>
              <a:rPr lang="en-US" altLang="en-US"/>
              <a:t>Behold, a virgin shall conceive, and bear a son, and shall call his name Immanuel. (7.14) - Compare Matt. 1.23</a:t>
            </a:r>
          </a:p>
          <a:p>
            <a:pPr eaLnBrk="1" hangingPunct="1"/>
            <a:r>
              <a:rPr lang="en-US" altLang="en-US"/>
              <a:t>For unto us a child is born, unto us a son is given: and the government shall be upon his shoulder: and his name shall be called Wonderful, Counsellor, The mighty God, The everlasting Father, The Prince of Peace (9.6)</a:t>
            </a:r>
            <a:endParaRPr lang="en-GB" altLang="en-US"/>
          </a:p>
        </p:txBody>
      </p:sp>
      <p:sp>
        <p:nvSpPr>
          <p:cNvPr id="57348" name="Slide Number Placeholder 6">
            <a:extLst>
              <a:ext uri="{FF2B5EF4-FFF2-40B4-BE49-F238E27FC236}">
                <a16:creationId xmlns:a16="http://schemas.microsoft.com/office/drawing/2014/main" id="{AFC5573E-825D-497A-B6CB-FE0D721121C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E92FF2FD-DD33-41F1-BDA9-CB899BEA4029}" type="slidenum">
              <a:rPr lang="en-US" altLang="en-US" sz="1000" smtClean="0">
                <a:solidFill>
                  <a:srgbClr val="9B9A98"/>
                </a:solidFill>
                <a:latin typeface="Book Antiqua" panose="02040602050305030304" pitchFamily="18" charset="0"/>
              </a:rPr>
              <a:pPr>
                <a:spcBef>
                  <a:spcPct val="0"/>
                </a:spcBef>
                <a:buClrTx/>
                <a:buSzTx/>
                <a:buFontTx/>
                <a:buNone/>
              </a:pPr>
              <a:t>48</a:t>
            </a:fld>
            <a:endParaRPr lang="en-US" altLang="en-US" sz="1000">
              <a:solidFill>
                <a:srgbClr val="9B9A98"/>
              </a:solidFill>
              <a:latin typeface="Book Antiqua" panose="02040602050305030304" pitchFamily="18" charset="0"/>
            </a:endParaRPr>
          </a:p>
        </p:txBody>
      </p:sp>
      <p:sp>
        <p:nvSpPr>
          <p:cNvPr id="8" name="Footer Placeholder 7">
            <a:extLst>
              <a:ext uri="{FF2B5EF4-FFF2-40B4-BE49-F238E27FC236}">
                <a16:creationId xmlns:a16="http://schemas.microsoft.com/office/drawing/2014/main" id="{14C4E97B-0995-44BC-A06D-C0772235A653}"/>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3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DCB6376E-ED7B-40C7-8CF9-9E1ECF94A71C}"/>
              </a:ext>
            </a:extLst>
          </p:cNvPr>
          <p:cNvSpPr>
            <a:spLocks noGrp="1"/>
          </p:cNvSpPr>
          <p:nvPr>
            <p:ph type="title"/>
          </p:nvPr>
        </p:nvSpPr>
        <p:spPr/>
        <p:txBody>
          <a:bodyPr/>
          <a:lstStyle/>
          <a:p>
            <a:pPr eaLnBrk="1" hangingPunct="1"/>
            <a:r>
              <a:rPr lang="en-GB" altLang="en-US"/>
              <a:t>Isaiah - the prophet of the incarnation</a:t>
            </a:r>
          </a:p>
        </p:txBody>
      </p:sp>
      <p:sp>
        <p:nvSpPr>
          <p:cNvPr id="60419" name="Rectangle 3">
            <a:extLst>
              <a:ext uri="{FF2B5EF4-FFF2-40B4-BE49-F238E27FC236}">
                <a16:creationId xmlns:a16="http://schemas.microsoft.com/office/drawing/2014/main" id="{964594B7-4573-4232-B22C-8638F3AF4B73}"/>
              </a:ext>
            </a:extLst>
          </p:cNvPr>
          <p:cNvSpPr>
            <a:spLocks noGrp="1"/>
          </p:cNvSpPr>
          <p:nvPr>
            <p:ph idx="1"/>
          </p:nvPr>
        </p:nvSpPr>
        <p:spPr/>
        <p:txBody>
          <a:bodyPr/>
          <a:lstStyle/>
          <a:p>
            <a:pPr eaLnBrk="1" hangingPunct="1"/>
            <a:r>
              <a:rPr lang="en-US" altLang="en-US"/>
              <a:t>In the beginning was the Word, and the Word was with God, and the Word was God…. And the Word was made flesh, and dwelt among us (John 1.1,14)</a:t>
            </a:r>
          </a:p>
          <a:p>
            <a:pPr eaLnBrk="1" hangingPunct="1"/>
            <a:r>
              <a:rPr lang="en-US" altLang="en-US"/>
              <a:t>And without controversy great is the mystery of godliness: God was manifest in the flesh, (1 Tim.3.16)</a:t>
            </a:r>
            <a:endParaRPr lang="en-GB" altLang="en-US"/>
          </a:p>
        </p:txBody>
      </p:sp>
      <p:sp>
        <p:nvSpPr>
          <p:cNvPr id="58372" name="Slide Number Placeholder 6">
            <a:extLst>
              <a:ext uri="{FF2B5EF4-FFF2-40B4-BE49-F238E27FC236}">
                <a16:creationId xmlns:a16="http://schemas.microsoft.com/office/drawing/2014/main" id="{E6908607-59C6-4544-96E0-5BE72C1A422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29F342FC-4366-47DD-A1FA-7B6E9A250C4F}" type="slidenum">
              <a:rPr lang="en-US" altLang="en-US" sz="1000" smtClean="0">
                <a:solidFill>
                  <a:srgbClr val="9B9A98"/>
                </a:solidFill>
                <a:latin typeface="Book Antiqua" panose="02040602050305030304" pitchFamily="18" charset="0"/>
              </a:rPr>
              <a:pPr>
                <a:spcBef>
                  <a:spcPct val="0"/>
                </a:spcBef>
                <a:buClrTx/>
                <a:buSzTx/>
                <a:buFontTx/>
                <a:buNone/>
              </a:pPr>
              <a:t>49</a:t>
            </a:fld>
            <a:endParaRPr lang="en-US" altLang="en-US" sz="1000">
              <a:solidFill>
                <a:srgbClr val="9B9A98"/>
              </a:solidFill>
              <a:latin typeface="Book Antiqua" panose="02040602050305030304" pitchFamily="18" charset="0"/>
            </a:endParaRPr>
          </a:p>
        </p:txBody>
      </p:sp>
      <p:sp>
        <p:nvSpPr>
          <p:cNvPr id="8" name="Footer Placeholder 7">
            <a:extLst>
              <a:ext uri="{FF2B5EF4-FFF2-40B4-BE49-F238E27FC236}">
                <a16:creationId xmlns:a16="http://schemas.microsoft.com/office/drawing/2014/main" id="{2D7AAEC1-0D85-4CB8-8CE3-CE5B30165AE5}"/>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11E0064-4E43-4FFB-AB49-2E0B0D68C154}"/>
              </a:ext>
            </a:extLst>
          </p:cNvPr>
          <p:cNvSpPr>
            <a:spLocks noGrp="1"/>
          </p:cNvSpPr>
          <p:nvPr>
            <p:ph type="title"/>
          </p:nvPr>
        </p:nvSpPr>
        <p:spPr/>
        <p:txBody>
          <a:bodyPr/>
          <a:lstStyle/>
          <a:p>
            <a:pPr eaLnBrk="1" hangingPunct="1"/>
            <a:r>
              <a:rPr lang="en-GB" altLang="en-US"/>
              <a:t>The Major Prophets - Daniel</a:t>
            </a:r>
          </a:p>
        </p:txBody>
      </p:sp>
      <p:sp>
        <p:nvSpPr>
          <p:cNvPr id="17411" name="Rectangle 3">
            <a:extLst>
              <a:ext uri="{FF2B5EF4-FFF2-40B4-BE49-F238E27FC236}">
                <a16:creationId xmlns:a16="http://schemas.microsoft.com/office/drawing/2014/main" id="{B39E57CF-A509-4733-A8B7-58EE4946A4C6}"/>
              </a:ext>
            </a:extLst>
          </p:cNvPr>
          <p:cNvSpPr>
            <a:spLocks noGrp="1"/>
          </p:cNvSpPr>
          <p:nvPr>
            <p:ph idx="1"/>
          </p:nvPr>
        </p:nvSpPr>
        <p:spPr/>
        <p:txBody>
          <a:bodyPr/>
          <a:lstStyle/>
          <a:p>
            <a:pPr eaLnBrk="1" hangingPunct="1"/>
            <a:r>
              <a:rPr lang="en-GB" altLang="en-US"/>
              <a:t>Daniel - ‘God is my judge’</a:t>
            </a:r>
          </a:p>
          <a:p>
            <a:pPr eaLnBrk="1" hangingPunct="1"/>
            <a:r>
              <a:rPr lang="en-GB" altLang="en-US"/>
              <a:t>Of noble birth</a:t>
            </a:r>
          </a:p>
          <a:p>
            <a:pPr eaLnBrk="1" hangingPunct="1"/>
            <a:r>
              <a:rPr lang="en-GB" altLang="en-US"/>
              <a:t>Deported to Babylon</a:t>
            </a:r>
          </a:p>
          <a:p>
            <a:pPr eaLnBrk="1" hangingPunct="1"/>
            <a:r>
              <a:rPr lang="en-GB" altLang="en-US"/>
              <a:t>Advanced to second in command of the Babylonian empire.</a:t>
            </a:r>
          </a:p>
          <a:p>
            <a:pPr eaLnBrk="1" hangingPunct="1"/>
            <a:r>
              <a:rPr lang="en-GB" altLang="en-US"/>
              <a:t>Noted for purity and holiness</a:t>
            </a:r>
          </a:p>
          <a:p>
            <a:pPr eaLnBrk="1" hangingPunct="1"/>
            <a:r>
              <a:rPr lang="en-GB" altLang="en-US"/>
              <a:t>Contemporary with Ezekiel</a:t>
            </a:r>
          </a:p>
        </p:txBody>
      </p:sp>
      <p:sp>
        <p:nvSpPr>
          <p:cNvPr id="13316" name="Slide Number Placeholder 5">
            <a:extLst>
              <a:ext uri="{FF2B5EF4-FFF2-40B4-BE49-F238E27FC236}">
                <a16:creationId xmlns:a16="http://schemas.microsoft.com/office/drawing/2014/main" id="{73007F12-F05B-4434-B3ED-FB3B7BCC263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ABF45EF2-59F7-46E2-9A61-C5D2C31DFA84}" type="slidenum">
              <a:rPr lang="en-US" altLang="en-US" sz="1000" smtClean="0">
                <a:solidFill>
                  <a:srgbClr val="9B9A98"/>
                </a:solidFill>
                <a:latin typeface="Book Antiqua" panose="02040602050305030304" pitchFamily="18" charset="0"/>
              </a:rPr>
              <a:pPr>
                <a:spcBef>
                  <a:spcPct val="0"/>
                </a:spcBef>
                <a:buClrTx/>
                <a:buSzTx/>
                <a:buFontTx/>
                <a:buNone/>
              </a:pPr>
              <a:t>5</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19C2F779-39AA-45D9-AEBE-740672C79932}"/>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52DB476E-CA7D-4903-82E4-B1140AD6432F}"/>
              </a:ext>
            </a:extLst>
          </p:cNvPr>
          <p:cNvSpPr>
            <a:spLocks noGrp="1"/>
          </p:cNvSpPr>
          <p:nvPr>
            <p:ph type="title"/>
          </p:nvPr>
        </p:nvSpPr>
        <p:spPr/>
        <p:txBody>
          <a:bodyPr/>
          <a:lstStyle/>
          <a:p>
            <a:pPr eaLnBrk="1" hangingPunct="1"/>
            <a:r>
              <a:rPr lang="en-GB" altLang="en-US"/>
              <a:t>3rd emphasis - evangelical</a:t>
            </a:r>
          </a:p>
        </p:txBody>
      </p:sp>
      <p:graphicFrame>
        <p:nvGraphicFramePr>
          <p:cNvPr id="6" name="Content Placeholder 5">
            <a:extLst>
              <a:ext uri="{FF2B5EF4-FFF2-40B4-BE49-F238E27FC236}">
                <a16:creationId xmlns:a16="http://schemas.microsoft.com/office/drawing/2014/main" id="{0286D17A-E0DD-4CA6-B384-836BE47C04AA}"/>
              </a:ext>
            </a:extLst>
          </p:cNvPr>
          <p:cNvGraphicFramePr>
            <a:graphicFrameLocks noGrp="1"/>
          </p:cNvGraphicFramePr>
          <p:nvPr>
            <p:ph idx="1"/>
          </p:nvPr>
        </p:nvGraphicFramePr>
        <p:xfrm>
          <a:off x="1776000" y="1214422"/>
          <a:ext cx="8640000"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D59EF0EA-10AF-4C9E-B02E-F898315A5631}"/>
              </a:ext>
            </a:extLst>
          </p:cNvPr>
          <p:cNvSpPr>
            <a:spLocks noGrp="1"/>
          </p:cNvSpPr>
          <p:nvPr>
            <p:ph type="ftr" sz="quarter" idx="11"/>
          </p:nvPr>
        </p:nvSpPr>
        <p:spPr/>
        <p:txBody>
          <a:bodyPr/>
          <a:lstStyle/>
          <a:p>
            <a:pPr>
              <a:defRPr/>
            </a:pPr>
            <a:r>
              <a:rPr lang="en-US"/>
              <a:t>Mountjoy Bible School</a:t>
            </a:r>
          </a:p>
        </p:txBody>
      </p:sp>
      <p:sp>
        <p:nvSpPr>
          <p:cNvPr id="59397" name="Slide Number Placeholder 4">
            <a:extLst>
              <a:ext uri="{FF2B5EF4-FFF2-40B4-BE49-F238E27FC236}">
                <a16:creationId xmlns:a16="http://schemas.microsoft.com/office/drawing/2014/main" id="{76302EC3-229A-4565-93B4-1143C2DE2E1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34833885-1087-44B8-BAF7-53B9D99EC647}" type="slidenum">
              <a:rPr lang="en-US" altLang="en-US" sz="1000" smtClean="0">
                <a:solidFill>
                  <a:srgbClr val="9B9A98"/>
                </a:solidFill>
                <a:latin typeface="Book Antiqua" panose="02040602050305030304" pitchFamily="18" charset="0"/>
              </a:rPr>
              <a:pPr>
                <a:spcBef>
                  <a:spcPct val="0"/>
                </a:spcBef>
                <a:buClrTx/>
                <a:buSzTx/>
                <a:buFontTx/>
                <a:buNone/>
              </a:pPr>
              <a:t>50</a:t>
            </a:fld>
            <a:endParaRPr lang="en-US" altLang="en-US" sz="1000">
              <a:solidFill>
                <a:srgbClr val="9B9A98"/>
              </a:solidFill>
              <a:latin typeface="Book Antiqua" panose="02040602050305030304"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D9566101-668E-4D82-8AD5-7EFD7D1B0ABD}"/>
              </a:ext>
            </a:extLst>
          </p:cNvPr>
          <p:cNvSpPr>
            <a:spLocks noGrp="1"/>
          </p:cNvSpPr>
          <p:nvPr>
            <p:ph type="title"/>
          </p:nvPr>
        </p:nvSpPr>
        <p:spPr/>
        <p:txBody>
          <a:bodyPr/>
          <a:lstStyle/>
          <a:p>
            <a:pPr eaLnBrk="1" hangingPunct="1"/>
            <a:r>
              <a:rPr lang="en-GB" altLang="en-US"/>
              <a:t>Jeremiah - the prophet of the cross</a:t>
            </a:r>
          </a:p>
        </p:txBody>
      </p:sp>
      <p:sp>
        <p:nvSpPr>
          <p:cNvPr id="62467" name="Rectangle 3">
            <a:extLst>
              <a:ext uri="{FF2B5EF4-FFF2-40B4-BE49-F238E27FC236}">
                <a16:creationId xmlns:a16="http://schemas.microsoft.com/office/drawing/2014/main" id="{904FD428-ED8E-458C-83A1-9461DCF7352E}"/>
              </a:ext>
            </a:extLst>
          </p:cNvPr>
          <p:cNvSpPr>
            <a:spLocks noGrp="1"/>
          </p:cNvSpPr>
          <p:nvPr>
            <p:ph idx="1"/>
          </p:nvPr>
        </p:nvSpPr>
        <p:spPr/>
        <p:txBody>
          <a:bodyPr/>
          <a:lstStyle/>
          <a:p>
            <a:pPr eaLnBrk="1" hangingPunct="1"/>
            <a:r>
              <a:rPr lang="en-GB" altLang="en-US"/>
              <a:t>If in Isaiah it is limitation, in Jeremiah it is contradiction</a:t>
            </a:r>
          </a:p>
          <a:p>
            <a:pPr eaLnBrk="1" hangingPunct="1"/>
            <a:r>
              <a:rPr lang="en-GB" altLang="en-US"/>
              <a:t>Jeremiah suffered the contradiction of his fellows</a:t>
            </a:r>
          </a:p>
          <a:p>
            <a:pPr eaLnBrk="1" hangingPunct="1"/>
            <a:r>
              <a:rPr lang="en-GB" altLang="en-US"/>
              <a:t>When Jesus asked, ‘whom do men say that I the son of man am?’ no-one said Isaiah but some said Jeremiah.</a:t>
            </a:r>
          </a:p>
        </p:txBody>
      </p:sp>
      <p:sp>
        <p:nvSpPr>
          <p:cNvPr id="60420" name="Slide Number Placeholder 5">
            <a:extLst>
              <a:ext uri="{FF2B5EF4-FFF2-40B4-BE49-F238E27FC236}">
                <a16:creationId xmlns:a16="http://schemas.microsoft.com/office/drawing/2014/main" id="{7DA5F29B-2C2B-4AE9-AD24-FD27BB8353D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EF54B963-C842-4433-A71C-A6B6DA65678B}" type="slidenum">
              <a:rPr lang="en-US" altLang="en-US" sz="1000" smtClean="0">
                <a:solidFill>
                  <a:srgbClr val="9B9A98"/>
                </a:solidFill>
                <a:latin typeface="Book Antiqua" panose="02040602050305030304" pitchFamily="18" charset="0"/>
              </a:rPr>
              <a:pPr>
                <a:spcBef>
                  <a:spcPct val="0"/>
                </a:spcBef>
                <a:buClrTx/>
                <a:buSzTx/>
                <a:buFontTx/>
                <a:buNone/>
              </a:pPr>
              <a:t>51</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A089B5F3-FA4D-44C3-B0FE-D88A87737AC9}"/>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4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4D14A5DD-DE27-4E11-9633-2761373D15DD}"/>
              </a:ext>
            </a:extLst>
          </p:cNvPr>
          <p:cNvSpPr>
            <a:spLocks noGrp="1"/>
          </p:cNvSpPr>
          <p:nvPr>
            <p:ph type="title"/>
          </p:nvPr>
        </p:nvSpPr>
        <p:spPr/>
        <p:txBody>
          <a:bodyPr/>
          <a:lstStyle/>
          <a:p>
            <a:pPr eaLnBrk="1" hangingPunct="1"/>
            <a:r>
              <a:rPr lang="en-GB" altLang="en-US"/>
              <a:t>Jeremiah - the prophet of the cross</a:t>
            </a:r>
          </a:p>
        </p:txBody>
      </p:sp>
      <p:sp>
        <p:nvSpPr>
          <p:cNvPr id="63491" name="Rectangle 3">
            <a:extLst>
              <a:ext uri="{FF2B5EF4-FFF2-40B4-BE49-F238E27FC236}">
                <a16:creationId xmlns:a16="http://schemas.microsoft.com/office/drawing/2014/main" id="{A230B766-DDA7-4B75-9F75-DBF4D5F3EE2D}"/>
              </a:ext>
            </a:extLst>
          </p:cNvPr>
          <p:cNvSpPr>
            <a:spLocks noGrp="1"/>
          </p:cNvSpPr>
          <p:nvPr>
            <p:ph idx="1"/>
          </p:nvPr>
        </p:nvSpPr>
        <p:spPr/>
        <p:txBody>
          <a:bodyPr/>
          <a:lstStyle/>
          <a:p>
            <a:pPr eaLnBrk="1" hangingPunct="1"/>
            <a:r>
              <a:rPr lang="en-GB" altLang="en-US"/>
              <a:t>Weeping Jeremiah from poor Anathoth</a:t>
            </a:r>
          </a:p>
          <a:p>
            <a:pPr eaLnBrk="1" hangingPunct="1"/>
            <a:r>
              <a:rPr lang="en-GB" altLang="en-US"/>
              <a:t>Man of sorrows, what a name ….</a:t>
            </a:r>
          </a:p>
          <a:p>
            <a:pPr eaLnBrk="1" hangingPunct="1"/>
            <a:r>
              <a:rPr lang="en-US" altLang="en-US"/>
              <a:t>For consider him that endured such contradiction of sinners against himself (Heb.12.3)</a:t>
            </a:r>
            <a:r>
              <a:rPr lang="en-US" altLang="en-US">
                <a:latin typeface="Times New Roman" panose="02020603050405020304" pitchFamily="18" charset="0"/>
              </a:rPr>
              <a:t>.</a:t>
            </a:r>
            <a:endParaRPr lang="en-GB" altLang="en-US"/>
          </a:p>
        </p:txBody>
      </p:sp>
      <p:sp>
        <p:nvSpPr>
          <p:cNvPr id="61444" name="Slide Number Placeholder 5">
            <a:extLst>
              <a:ext uri="{FF2B5EF4-FFF2-40B4-BE49-F238E27FC236}">
                <a16:creationId xmlns:a16="http://schemas.microsoft.com/office/drawing/2014/main" id="{88A95CAA-49BC-42BE-861C-B44082613FD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6A7E0BC3-FB38-42C1-8C58-DA77C81482EC}" type="slidenum">
              <a:rPr lang="en-US" altLang="en-US" sz="1000" smtClean="0">
                <a:solidFill>
                  <a:srgbClr val="9B9A98"/>
                </a:solidFill>
                <a:latin typeface="Book Antiqua" panose="02040602050305030304" pitchFamily="18" charset="0"/>
              </a:rPr>
              <a:pPr>
                <a:spcBef>
                  <a:spcPct val="0"/>
                </a:spcBef>
                <a:buClrTx/>
                <a:buSzTx/>
                <a:buFontTx/>
                <a:buNone/>
              </a:pPr>
              <a:t>52</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D2C740FC-90EF-43F0-B8F6-70FC7D445DD2}"/>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4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06BCF0EF-91F9-4CD8-9714-57B1187A3F5E}"/>
              </a:ext>
            </a:extLst>
          </p:cNvPr>
          <p:cNvSpPr>
            <a:spLocks noGrp="1"/>
          </p:cNvSpPr>
          <p:nvPr>
            <p:ph type="title"/>
          </p:nvPr>
        </p:nvSpPr>
        <p:spPr/>
        <p:txBody>
          <a:bodyPr/>
          <a:lstStyle/>
          <a:p>
            <a:pPr eaLnBrk="1" hangingPunct="1"/>
            <a:r>
              <a:rPr lang="en-GB" altLang="en-US"/>
              <a:t>Jeremiah - the prophet of the cross</a:t>
            </a:r>
          </a:p>
        </p:txBody>
      </p:sp>
      <p:sp>
        <p:nvSpPr>
          <p:cNvPr id="64515" name="Rectangle 3">
            <a:extLst>
              <a:ext uri="{FF2B5EF4-FFF2-40B4-BE49-F238E27FC236}">
                <a16:creationId xmlns:a16="http://schemas.microsoft.com/office/drawing/2014/main" id="{9D3E36B4-5ADA-4464-AB5B-EB66F92AB4FF}"/>
              </a:ext>
            </a:extLst>
          </p:cNvPr>
          <p:cNvSpPr>
            <a:spLocks noGrp="1"/>
          </p:cNvSpPr>
          <p:nvPr>
            <p:ph idx="1"/>
          </p:nvPr>
        </p:nvSpPr>
        <p:spPr/>
        <p:txBody>
          <a:bodyPr/>
          <a:lstStyle/>
          <a:p>
            <a:pPr eaLnBrk="1" hangingPunct="1"/>
            <a:r>
              <a:rPr lang="en-GB" altLang="en-US"/>
              <a:t>If the book of Jeremiah is summed up by the word ‘contradiction’, the book of Lamentations is summed up by the word ‘identification’</a:t>
            </a:r>
          </a:p>
          <a:p>
            <a:pPr eaLnBrk="1" hangingPunct="1"/>
            <a:r>
              <a:rPr lang="en-US" altLang="en-US"/>
              <a:t>Is it nothing to you, all ye that pass by? behold, and see if there be any sorrow like unto my sorrow, which is done unto me, wherewith the LORD hath afflicted me in the day of his fierce anger (Lam.1.12)</a:t>
            </a:r>
            <a:endParaRPr lang="en-GB" altLang="en-US"/>
          </a:p>
        </p:txBody>
      </p:sp>
      <p:sp>
        <p:nvSpPr>
          <p:cNvPr id="62468" name="Slide Number Placeholder 5">
            <a:extLst>
              <a:ext uri="{FF2B5EF4-FFF2-40B4-BE49-F238E27FC236}">
                <a16:creationId xmlns:a16="http://schemas.microsoft.com/office/drawing/2014/main" id="{509E525A-108F-44D0-8E89-E4DB76D46C8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2AEF55BF-C8FD-44C1-A98C-A034CF801F9C}" type="slidenum">
              <a:rPr lang="en-US" altLang="en-US" sz="1000" smtClean="0">
                <a:solidFill>
                  <a:srgbClr val="9B9A98"/>
                </a:solidFill>
                <a:latin typeface="Book Antiqua" panose="02040602050305030304" pitchFamily="18" charset="0"/>
              </a:rPr>
              <a:pPr>
                <a:spcBef>
                  <a:spcPct val="0"/>
                </a:spcBef>
                <a:buClrTx/>
                <a:buSzTx/>
                <a:buFontTx/>
                <a:buNone/>
              </a:pPr>
              <a:t>53</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E49C121F-F72E-4FB5-B6BE-B051A7D7C528}"/>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5F5F2221-9669-47DE-8BAA-3FFE81D071B9}"/>
              </a:ext>
            </a:extLst>
          </p:cNvPr>
          <p:cNvSpPr>
            <a:spLocks noGrp="1"/>
          </p:cNvSpPr>
          <p:nvPr>
            <p:ph type="title"/>
          </p:nvPr>
        </p:nvSpPr>
        <p:spPr/>
        <p:txBody>
          <a:bodyPr/>
          <a:lstStyle/>
          <a:p>
            <a:pPr eaLnBrk="1" hangingPunct="1"/>
            <a:r>
              <a:rPr lang="en-GB" altLang="en-US"/>
              <a:t>Jeremiah - the prophet of the cross</a:t>
            </a:r>
          </a:p>
        </p:txBody>
      </p:sp>
      <p:sp>
        <p:nvSpPr>
          <p:cNvPr id="65539" name="Rectangle 3">
            <a:extLst>
              <a:ext uri="{FF2B5EF4-FFF2-40B4-BE49-F238E27FC236}">
                <a16:creationId xmlns:a16="http://schemas.microsoft.com/office/drawing/2014/main" id="{12B3C752-E369-432C-8FB7-7B522A048660}"/>
              </a:ext>
            </a:extLst>
          </p:cNvPr>
          <p:cNvSpPr>
            <a:spLocks noGrp="1"/>
          </p:cNvSpPr>
          <p:nvPr>
            <p:ph idx="1"/>
          </p:nvPr>
        </p:nvSpPr>
        <p:spPr/>
        <p:txBody>
          <a:bodyPr/>
          <a:lstStyle/>
          <a:p>
            <a:pPr eaLnBrk="1" hangingPunct="1"/>
            <a:r>
              <a:rPr lang="en-US" altLang="en-US"/>
              <a:t>I</a:t>
            </a:r>
            <a:r>
              <a:rPr lang="en-US" altLang="en-US">
                <a:latin typeface="Times New Roman" panose="02020603050405020304" pitchFamily="18" charset="0"/>
              </a:rPr>
              <a:t> </a:t>
            </a:r>
            <a:r>
              <a:rPr lang="en-US" altLang="en-US"/>
              <a:t>am the man that hath seen affliction by the rod of his wrath. He hath led me, and brought me into darkness, but not into light. Surely against me is he turned</a:t>
            </a:r>
            <a:r>
              <a:rPr lang="en-GB" altLang="en-US"/>
              <a:t> (3.1-3)</a:t>
            </a:r>
          </a:p>
          <a:p>
            <a:pPr eaLnBrk="1" hangingPunct="1"/>
            <a:r>
              <a:rPr lang="en-US" altLang="en-US"/>
              <a:t>For he hath made him to be sin for us, who knew no sin (2 Cor.5.21)</a:t>
            </a:r>
            <a:endParaRPr lang="en-GB" altLang="en-US"/>
          </a:p>
        </p:txBody>
      </p:sp>
      <p:sp>
        <p:nvSpPr>
          <p:cNvPr id="63492" name="Slide Number Placeholder 5">
            <a:extLst>
              <a:ext uri="{FF2B5EF4-FFF2-40B4-BE49-F238E27FC236}">
                <a16:creationId xmlns:a16="http://schemas.microsoft.com/office/drawing/2014/main" id="{7EFC098D-3B36-401B-8950-43424388A43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FA2B3C44-47C0-454F-8CD3-D9634F923D59}" type="slidenum">
              <a:rPr lang="en-US" altLang="en-US" sz="1000" smtClean="0">
                <a:solidFill>
                  <a:srgbClr val="9B9A98"/>
                </a:solidFill>
                <a:latin typeface="Book Antiqua" panose="02040602050305030304" pitchFamily="18" charset="0"/>
              </a:rPr>
              <a:pPr>
                <a:spcBef>
                  <a:spcPct val="0"/>
                </a:spcBef>
                <a:buClrTx/>
                <a:buSzTx/>
                <a:buFontTx/>
                <a:buNone/>
              </a:pPr>
              <a:t>54</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73D32B9B-AF1F-4AF3-A84F-2D479978C310}"/>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55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2DBFFB64-B61C-4B92-A707-E9F192995455}"/>
              </a:ext>
            </a:extLst>
          </p:cNvPr>
          <p:cNvSpPr>
            <a:spLocks noGrp="1"/>
          </p:cNvSpPr>
          <p:nvPr>
            <p:ph type="title"/>
          </p:nvPr>
        </p:nvSpPr>
        <p:spPr/>
        <p:txBody>
          <a:bodyPr/>
          <a:lstStyle/>
          <a:p>
            <a:pPr eaLnBrk="1" hangingPunct="1"/>
            <a:r>
              <a:rPr lang="en-GB" altLang="en-US"/>
              <a:t>3rd emphasis - evangelical</a:t>
            </a:r>
          </a:p>
        </p:txBody>
      </p:sp>
      <p:graphicFrame>
        <p:nvGraphicFramePr>
          <p:cNvPr id="6" name="Content Placeholder 5">
            <a:extLst>
              <a:ext uri="{FF2B5EF4-FFF2-40B4-BE49-F238E27FC236}">
                <a16:creationId xmlns:a16="http://schemas.microsoft.com/office/drawing/2014/main" id="{185BF400-4385-4BBC-92E1-1971FD964F3B}"/>
              </a:ext>
            </a:extLst>
          </p:cNvPr>
          <p:cNvGraphicFramePr>
            <a:graphicFrameLocks noGrp="1"/>
          </p:cNvGraphicFramePr>
          <p:nvPr>
            <p:ph idx="1"/>
          </p:nvPr>
        </p:nvGraphicFramePr>
        <p:xfrm>
          <a:off x="1776000" y="1214422"/>
          <a:ext cx="8640000"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1622EC25-496F-4A34-BBC0-085802FE5DF3}"/>
              </a:ext>
            </a:extLst>
          </p:cNvPr>
          <p:cNvSpPr>
            <a:spLocks noGrp="1"/>
          </p:cNvSpPr>
          <p:nvPr>
            <p:ph type="ftr" sz="quarter" idx="11"/>
          </p:nvPr>
        </p:nvSpPr>
        <p:spPr/>
        <p:txBody>
          <a:bodyPr/>
          <a:lstStyle/>
          <a:p>
            <a:pPr>
              <a:defRPr/>
            </a:pPr>
            <a:r>
              <a:rPr lang="en-US"/>
              <a:t>Mountjoy Bible School</a:t>
            </a:r>
          </a:p>
        </p:txBody>
      </p:sp>
      <p:sp>
        <p:nvSpPr>
          <p:cNvPr id="64517" name="Slide Number Placeholder 4">
            <a:extLst>
              <a:ext uri="{FF2B5EF4-FFF2-40B4-BE49-F238E27FC236}">
                <a16:creationId xmlns:a16="http://schemas.microsoft.com/office/drawing/2014/main" id="{5049B604-B971-4710-A2B4-7F26733C9D2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BA14DB75-CD0A-4E36-AE4D-A23BC4FD1022}" type="slidenum">
              <a:rPr lang="en-US" altLang="en-US" sz="1000" smtClean="0">
                <a:solidFill>
                  <a:srgbClr val="9B9A98"/>
                </a:solidFill>
                <a:latin typeface="Book Antiqua" panose="02040602050305030304" pitchFamily="18" charset="0"/>
              </a:rPr>
              <a:pPr>
                <a:spcBef>
                  <a:spcPct val="0"/>
                </a:spcBef>
                <a:buClrTx/>
                <a:buSzTx/>
                <a:buFontTx/>
                <a:buNone/>
              </a:pPr>
              <a:t>55</a:t>
            </a:fld>
            <a:endParaRPr lang="en-US" altLang="en-US" sz="1000">
              <a:solidFill>
                <a:srgbClr val="9B9A98"/>
              </a:solidFill>
              <a:latin typeface="Book Antiqua" panose="02040602050305030304"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631062C0-9F8D-4E4F-9891-D2BDB98D3C31}"/>
              </a:ext>
            </a:extLst>
          </p:cNvPr>
          <p:cNvSpPr>
            <a:spLocks noGrp="1"/>
          </p:cNvSpPr>
          <p:nvPr>
            <p:ph type="title"/>
          </p:nvPr>
        </p:nvSpPr>
        <p:spPr/>
        <p:txBody>
          <a:bodyPr/>
          <a:lstStyle/>
          <a:p>
            <a:pPr eaLnBrk="1" hangingPunct="1"/>
            <a:r>
              <a:rPr lang="en-GB" altLang="en-US"/>
              <a:t>Ezekiel - prophet of resurrection &amp; pentecost</a:t>
            </a:r>
          </a:p>
        </p:txBody>
      </p:sp>
      <p:sp>
        <p:nvSpPr>
          <p:cNvPr id="67587" name="Rectangle 3">
            <a:extLst>
              <a:ext uri="{FF2B5EF4-FFF2-40B4-BE49-F238E27FC236}">
                <a16:creationId xmlns:a16="http://schemas.microsoft.com/office/drawing/2014/main" id="{7459D3AC-9B81-4F53-830B-9418931EC275}"/>
              </a:ext>
            </a:extLst>
          </p:cNvPr>
          <p:cNvSpPr>
            <a:spLocks noGrp="1"/>
          </p:cNvSpPr>
          <p:nvPr>
            <p:ph idx="1"/>
          </p:nvPr>
        </p:nvSpPr>
        <p:spPr/>
        <p:txBody>
          <a:bodyPr/>
          <a:lstStyle/>
          <a:p>
            <a:pPr eaLnBrk="1" hangingPunct="1"/>
            <a:r>
              <a:rPr lang="en-GB" altLang="en-US"/>
              <a:t>Vision of a graveyard - a valley of dry bones</a:t>
            </a:r>
          </a:p>
          <a:p>
            <a:pPr eaLnBrk="1" hangingPunct="1"/>
            <a:r>
              <a:rPr lang="en-GB" altLang="en-US"/>
              <a:t>‘Can these bones live?’</a:t>
            </a:r>
          </a:p>
          <a:p>
            <a:pPr eaLnBrk="1" hangingPunct="1"/>
            <a:r>
              <a:rPr lang="en-US" altLang="en-US"/>
              <a:t>Prophesy upon these bones, and say unto them, O ye dry bones, hear the word of the LORD. Thus saith the Lord GOD unto these bones; Behold, I will cause breath to enter into you, and ye shall live:(37.4,5)</a:t>
            </a:r>
            <a:endParaRPr lang="en-GB" altLang="en-US"/>
          </a:p>
        </p:txBody>
      </p:sp>
      <p:sp>
        <p:nvSpPr>
          <p:cNvPr id="65540" name="Slide Number Placeholder 5">
            <a:extLst>
              <a:ext uri="{FF2B5EF4-FFF2-40B4-BE49-F238E27FC236}">
                <a16:creationId xmlns:a16="http://schemas.microsoft.com/office/drawing/2014/main" id="{038CD1B6-9E03-4618-8B0B-40E95CB1781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74954311-72BF-4C03-8041-C70146794C90}" type="slidenum">
              <a:rPr lang="en-US" altLang="en-US" sz="1000" smtClean="0">
                <a:solidFill>
                  <a:srgbClr val="9B9A98"/>
                </a:solidFill>
                <a:latin typeface="Book Antiqua" panose="02040602050305030304" pitchFamily="18" charset="0"/>
              </a:rPr>
              <a:pPr>
                <a:spcBef>
                  <a:spcPct val="0"/>
                </a:spcBef>
                <a:buClrTx/>
                <a:buSzTx/>
                <a:buFontTx/>
                <a:buNone/>
              </a:pPr>
              <a:t>56</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D747705F-9E05-4B25-9A5B-67F22B433357}"/>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BBDA032E-1CF5-4505-A811-E2845187A81A}"/>
              </a:ext>
            </a:extLst>
          </p:cNvPr>
          <p:cNvSpPr>
            <a:spLocks noGrp="1"/>
          </p:cNvSpPr>
          <p:nvPr>
            <p:ph type="title"/>
          </p:nvPr>
        </p:nvSpPr>
        <p:spPr/>
        <p:txBody>
          <a:bodyPr/>
          <a:lstStyle/>
          <a:p>
            <a:pPr eaLnBrk="1" hangingPunct="1"/>
            <a:r>
              <a:rPr lang="en-GB" altLang="en-US"/>
              <a:t>Ezekiel - prophet of resurrection &amp; pentecost</a:t>
            </a:r>
          </a:p>
        </p:txBody>
      </p:sp>
      <p:sp>
        <p:nvSpPr>
          <p:cNvPr id="68611" name="Rectangle 3">
            <a:extLst>
              <a:ext uri="{FF2B5EF4-FFF2-40B4-BE49-F238E27FC236}">
                <a16:creationId xmlns:a16="http://schemas.microsoft.com/office/drawing/2014/main" id="{D6B53B36-68D9-40EA-A8CF-DC860369F417}"/>
              </a:ext>
            </a:extLst>
          </p:cNvPr>
          <p:cNvSpPr>
            <a:spLocks noGrp="1"/>
          </p:cNvSpPr>
          <p:nvPr>
            <p:ph idx="1"/>
          </p:nvPr>
        </p:nvSpPr>
        <p:spPr/>
        <p:txBody>
          <a:bodyPr/>
          <a:lstStyle/>
          <a:p>
            <a:pPr eaLnBrk="1" hangingPunct="1"/>
            <a:r>
              <a:rPr lang="en-US" altLang="en-US"/>
              <a:t>‘And ye shall know that I am the LORD, when I have opened your graves, O my people, and brought you up out of your graves, And shall put my spirit in you, and ye shall live’ (37.13,14)</a:t>
            </a:r>
            <a:endParaRPr lang="en-GB" altLang="en-US"/>
          </a:p>
          <a:p>
            <a:pPr eaLnBrk="1" hangingPunct="1"/>
            <a:r>
              <a:rPr lang="en-GB" altLang="en-US"/>
              <a:t>River of life - chapter 47    ‘a</a:t>
            </a:r>
            <a:r>
              <a:rPr lang="en-US" altLang="en-US"/>
              <a:t>nd every thing shall live whither the river cometh’</a:t>
            </a:r>
            <a:r>
              <a:rPr lang="en-US" altLang="en-US">
                <a:latin typeface="Times New Roman" panose="02020603050405020304" pitchFamily="18" charset="0"/>
              </a:rPr>
              <a:t>. </a:t>
            </a:r>
            <a:endParaRPr lang="en-GB" altLang="en-US"/>
          </a:p>
        </p:txBody>
      </p:sp>
      <p:sp>
        <p:nvSpPr>
          <p:cNvPr id="66564" name="Slide Number Placeholder 5">
            <a:extLst>
              <a:ext uri="{FF2B5EF4-FFF2-40B4-BE49-F238E27FC236}">
                <a16:creationId xmlns:a16="http://schemas.microsoft.com/office/drawing/2014/main" id="{B74C7A90-1137-4EEE-BC9C-06D04E7E980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F69E3906-3834-49F9-9C98-FFDE3771AB90}" type="slidenum">
              <a:rPr lang="en-US" altLang="en-US" sz="1000" smtClean="0">
                <a:solidFill>
                  <a:srgbClr val="9B9A98"/>
                </a:solidFill>
                <a:latin typeface="Book Antiqua" panose="02040602050305030304" pitchFamily="18" charset="0"/>
              </a:rPr>
              <a:pPr>
                <a:spcBef>
                  <a:spcPct val="0"/>
                </a:spcBef>
                <a:buClrTx/>
                <a:buSzTx/>
                <a:buFontTx/>
                <a:buNone/>
              </a:pPr>
              <a:t>57</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26569700-8603-4799-B0D8-BA6492BC451D}"/>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4348B415-9D4C-4BD2-B83F-3B96725C1783}"/>
              </a:ext>
            </a:extLst>
          </p:cNvPr>
          <p:cNvSpPr>
            <a:spLocks noGrp="1"/>
          </p:cNvSpPr>
          <p:nvPr>
            <p:ph type="title"/>
          </p:nvPr>
        </p:nvSpPr>
        <p:spPr/>
        <p:txBody>
          <a:bodyPr/>
          <a:lstStyle/>
          <a:p>
            <a:pPr eaLnBrk="1" hangingPunct="1"/>
            <a:r>
              <a:rPr lang="en-GB" altLang="en-US"/>
              <a:t>Ezekiel - prophet of resurrection &amp; pentecost</a:t>
            </a:r>
          </a:p>
        </p:txBody>
      </p:sp>
      <p:sp>
        <p:nvSpPr>
          <p:cNvPr id="69635" name="Rectangle 3">
            <a:extLst>
              <a:ext uri="{FF2B5EF4-FFF2-40B4-BE49-F238E27FC236}">
                <a16:creationId xmlns:a16="http://schemas.microsoft.com/office/drawing/2014/main" id="{45D4DB98-CD38-4A56-8C21-F147882C5F21}"/>
              </a:ext>
            </a:extLst>
          </p:cNvPr>
          <p:cNvSpPr>
            <a:spLocks noGrp="1"/>
          </p:cNvSpPr>
          <p:nvPr>
            <p:ph idx="1"/>
          </p:nvPr>
        </p:nvSpPr>
        <p:spPr/>
        <p:txBody>
          <a:bodyPr/>
          <a:lstStyle/>
          <a:p>
            <a:pPr eaLnBrk="1" hangingPunct="1"/>
            <a:r>
              <a:rPr lang="en-GB" altLang="en-US"/>
              <a:t>Wind and water and symbolic of the Spirit of God</a:t>
            </a:r>
          </a:p>
          <a:p>
            <a:pPr eaLnBrk="1" hangingPunct="1"/>
            <a:r>
              <a:rPr lang="en-US" altLang="en-US"/>
              <a:t>‘The wind bloweth where it listeth, and thou hearest the sound thereof, but canst not tell whence it cometh, and whither it goeth: so is every one that is born of the Spirit’.</a:t>
            </a:r>
          </a:p>
          <a:p>
            <a:pPr eaLnBrk="1" hangingPunct="1"/>
            <a:r>
              <a:rPr lang="en-US" altLang="en-US"/>
              <a:t>‘If any man thirst, let him come unto me, and drink  …. Rivers of living water - this he spake of the Spirit’ (John 7.38)</a:t>
            </a:r>
            <a:endParaRPr lang="en-GB" altLang="en-US"/>
          </a:p>
        </p:txBody>
      </p:sp>
      <p:sp>
        <p:nvSpPr>
          <p:cNvPr id="67588" name="Slide Number Placeholder 5">
            <a:extLst>
              <a:ext uri="{FF2B5EF4-FFF2-40B4-BE49-F238E27FC236}">
                <a16:creationId xmlns:a16="http://schemas.microsoft.com/office/drawing/2014/main" id="{CAC3C21B-E76C-406B-BDF7-9AE116BA409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AF3F8F66-F1C0-4387-98D9-1EAFCF5DDED1}" type="slidenum">
              <a:rPr lang="en-US" altLang="en-US" sz="1000" smtClean="0">
                <a:solidFill>
                  <a:srgbClr val="9B9A98"/>
                </a:solidFill>
                <a:latin typeface="Book Antiqua" panose="02040602050305030304" pitchFamily="18" charset="0"/>
              </a:rPr>
              <a:pPr>
                <a:spcBef>
                  <a:spcPct val="0"/>
                </a:spcBef>
                <a:buClrTx/>
                <a:buSzTx/>
                <a:buFontTx/>
                <a:buNone/>
              </a:pPr>
              <a:t>58</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B4C608A9-8410-4C22-BAB3-E0C3BAA9CFF6}"/>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6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6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6AE0FE03-108C-4259-A56F-189B6A96F43A}"/>
              </a:ext>
            </a:extLst>
          </p:cNvPr>
          <p:cNvSpPr>
            <a:spLocks noGrp="1"/>
          </p:cNvSpPr>
          <p:nvPr>
            <p:ph type="title"/>
          </p:nvPr>
        </p:nvSpPr>
        <p:spPr/>
        <p:txBody>
          <a:bodyPr/>
          <a:lstStyle/>
          <a:p>
            <a:pPr eaLnBrk="1" hangingPunct="1"/>
            <a:r>
              <a:rPr lang="en-GB" altLang="en-US"/>
              <a:t>3rd emphasis - evangelical</a:t>
            </a:r>
          </a:p>
        </p:txBody>
      </p:sp>
      <p:graphicFrame>
        <p:nvGraphicFramePr>
          <p:cNvPr id="6" name="Content Placeholder 5">
            <a:extLst>
              <a:ext uri="{FF2B5EF4-FFF2-40B4-BE49-F238E27FC236}">
                <a16:creationId xmlns:a16="http://schemas.microsoft.com/office/drawing/2014/main" id="{3586A9C6-AA15-42EA-A7F3-1173F98F8FBD}"/>
              </a:ext>
            </a:extLst>
          </p:cNvPr>
          <p:cNvGraphicFramePr>
            <a:graphicFrameLocks noGrp="1"/>
          </p:cNvGraphicFramePr>
          <p:nvPr>
            <p:ph idx="1"/>
          </p:nvPr>
        </p:nvGraphicFramePr>
        <p:xfrm>
          <a:off x="1776000" y="1214422"/>
          <a:ext cx="8640000"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CE812BA8-8DF6-47B8-ABD8-C70211C5125B}"/>
              </a:ext>
            </a:extLst>
          </p:cNvPr>
          <p:cNvSpPr>
            <a:spLocks noGrp="1"/>
          </p:cNvSpPr>
          <p:nvPr>
            <p:ph type="ftr" sz="quarter" idx="11"/>
          </p:nvPr>
        </p:nvSpPr>
        <p:spPr/>
        <p:txBody>
          <a:bodyPr/>
          <a:lstStyle/>
          <a:p>
            <a:pPr>
              <a:defRPr/>
            </a:pPr>
            <a:r>
              <a:rPr lang="en-US"/>
              <a:t>Mountjoy Bible School</a:t>
            </a:r>
          </a:p>
        </p:txBody>
      </p:sp>
      <p:sp>
        <p:nvSpPr>
          <p:cNvPr id="68613" name="Slide Number Placeholder 4">
            <a:extLst>
              <a:ext uri="{FF2B5EF4-FFF2-40B4-BE49-F238E27FC236}">
                <a16:creationId xmlns:a16="http://schemas.microsoft.com/office/drawing/2014/main" id="{6809F8B5-AC59-4006-99AA-46BFA43F37A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EB32AACA-A12B-44DC-9E3F-2100B4945D46}" type="slidenum">
              <a:rPr lang="en-US" altLang="en-US" sz="1000" smtClean="0">
                <a:solidFill>
                  <a:srgbClr val="9B9A98"/>
                </a:solidFill>
                <a:latin typeface="Book Antiqua" panose="02040602050305030304" pitchFamily="18" charset="0"/>
              </a:rPr>
              <a:pPr>
                <a:spcBef>
                  <a:spcPct val="0"/>
                </a:spcBef>
                <a:buClrTx/>
                <a:buSzTx/>
                <a:buFontTx/>
                <a:buNone/>
              </a:pPr>
              <a:t>59</a:t>
            </a:fld>
            <a:endParaRPr lang="en-US" altLang="en-US" sz="1000">
              <a:solidFill>
                <a:srgbClr val="9B9A98"/>
              </a:solidFill>
              <a:latin typeface="Book Antiqua" panose="0204060205030503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E480AE6-0556-4284-BC54-503628362489}"/>
              </a:ext>
            </a:extLst>
          </p:cNvPr>
          <p:cNvSpPr>
            <a:spLocks noGrp="1"/>
          </p:cNvSpPr>
          <p:nvPr>
            <p:ph type="title"/>
          </p:nvPr>
        </p:nvSpPr>
        <p:spPr/>
        <p:txBody>
          <a:bodyPr/>
          <a:lstStyle/>
          <a:p>
            <a:pPr eaLnBrk="1" hangingPunct="1"/>
            <a:r>
              <a:rPr lang="en-GB" altLang="en-US"/>
              <a:t>The Major Prophets</a:t>
            </a:r>
          </a:p>
        </p:txBody>
      </p:sp>
      <p:graphicFrame>
        <p:nvGraphicFramePr>
          <p:cNvPr id="7" name="Content Placeholder 6">
            <a:extLst>
              <a:ext uri="{FF2B5EF4-FFF2-40B4-BE49-F238E27FC236}">
                <a16:creationId xmlns:a16="http://schemas.microsoft.com/office/drawing/2014/main" id="{F27D87DF-6C98-4024-813C-5910AB9C8070}"/>
              </a:ext>
            </a:extLst>
          </p:cNvPr>
          <p:cNvGraphicFramePr>
            <a:graphicFrameLocks noGrp="1"/>
          </p:cNvGraphicFramePr>
          <p:nvPr>
            <p:ph idx="1"/>
          </p:nvPr>
        </p:nvGraphicFramePr>
        <p:xfrm>
          <a:off x="1776000" y="857232"/>
          <a:ext cx="8640000"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37563331-E58E-42B1-9FD5-4078D0EB092C}"/>
              </a:ext>
            </a:extLst>
          </p:cNvPr>
          <p:cNvSpPr>
            <a:spLocks noGrp="1"/>
          </p:cNvSpPr>
          <p:nvPr>
            <p:ph type="ftr" sz="quarter" idx="11"/>
          </p:nvPr>
        </p:nvSpPr>
        <p:spPr/>
        <p:txBody>
          <a:bodyPr/>
          <a:lstStyle/>
          <a:p>
            <a:pPr>
              <a:defRPr/>
            </a:pPr>
            <a:r>
              <a:rPr lang="en-US"/>
              <a:t>Mountjoy Bible School</a:t>
            </a:r>
          </a:p>
        </p:txBody>
      </p:sp>
      <p:sp>
        <p:nvSpPr>
          <p:cNvPr id="14341" name="Slide Number Placeholder 4">
            <a:extLst>
              <a:ext uri="{FF2B5EF4-FFF2-40B4-BE49-F238E27FC236}">
                <a16:creationId xmlns:a16="http://schemas.microsoft.com/office/drawing/2014/main" id="{8E3FEB93-43A7-4FD9-B5C9-88F178DFF0A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7210CECF-640D-46F1-B36A-4F9E9BFE6639}" type="slidenum">
              <a:rPr lang="en-US" altLang="en-US" sz="1000" smtClean="0">
                <a:solidFill>
                  <a:srgbClr val="9B9A98"/>
                </a:solidFill>
                <a:latin typeface="Book Antiqua" panose="02040602050305030304" pitchFamily="18" charset="0"/>
              </a:rPr>
              <a:pPr>
                <a:spcBef>
                  <a:spcPct val="0"/>
                </a:spcBef>
                <a:buClrTx/>
                <a:buSzTx/>
                <a:buFontTx/>
                <a:buNone/>
              </a:pPr>
              <a:t>6</a:t>
            </a:fld>
            <a:endParaRPr lang="en-US" altLang="en-US" sz="1000">
              <a:solidFill>
                <a:srgbClr val="9B9A98"/>
              </a:solidFill>
              <a:latin typeface="Book Antiqua" panose="02040602050305030304"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385CB243-12DC-4E95-AC52-1A9725F0771F}"/>
              </a:ext>
            </a:extLst>
          </p:cNvPr>
          <p:cNvSpPr>
            <a:spLocks noGrp="1"/>
          </p:cNvSpPr>
          <p:nvPr>
            <p:ph type="title"/>
          </p:nvPr>
        </p:nvSpPr>
        <p:spPr/>
        <p:txBody>
          <a:bodyPr/>
          <a:lstStyle/>
          <a:p>
            <a:pPr eaLnBrk="1" hangingPunct="1"/>
            <a:r>
              <a:rPr lang="en-GB" altLang="en-US"/>
              <a:t>Daniel - the prophet of the second coming</a:t>
            </a:r>
          </a:p>
        </p:txBody>
      </p:sp>
      <p:sp>
        <p:nvSpPr>
          <p:cNvPr id="71683" name="Rectangle 3">
            <a:extLst>
              <a:ext uri="{FF2B5EF4-FFF2-40B4-BE49-F238E27FC236}">
                <a16:creationId xmlns:a16="http://schemas.microsoft.com/office/drawing/2014/main" id="{4EC79090-4C05-41A1-AB71-8650E08B7B89}"/>
              </a:ext>
            </a:extLst>
          </p:cNvPr>
          <p:cNvSpPr>
            <a:spLocks noGrp="1"/>
          </p:cNvSpPr>
          <p:nvPr>
            <p:ph idx="1"/>
          </p:nvPr>
        </p:nvSpPr>
        <p:spPr/>
        <p:txBody>
          <a:bodyPr/>
          <a:lstStyle/>
          <a:p>
            <a:pPr eaLnBrk="1" hangingPunct="1"/>
            <a:r>
              <a:rPr lang="en-US" altLang="en-US"/>
              <a:t>‘I saw in the night visions, and, behold, one like the Son of man came with the clouds of heaven, ...And there was given him dominion, and glory, and a kingdom, that all people, nations, and languages, should serve him: his dominion is an everlasting dominion, which shall not pass away, and his kingdom that which shall not be destroyed’. (7.13,14)</a:t>
            </a:r>
            <a:endParaRPr lang="en-GB" altLang="en-US"/>
          </a:p>
        </p:txBody>
      </p:sp>
      <p:sp>
        <p:nvSpPr>
          <p:cNvPr id="69636" name="Slide Number Placeholder 5">
            <a:extLst>
              <a:ext uri="{FF2B5EF4-FFF2-40B4-BE49-F238E27FC236}">
                <a16:creationId xmlns:a16="http://schemas.microsoft.com/office/drawing/2014/main" id="{B3DAFC4C-42ED-4A06-A968-88B8995E0C1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EA106DBB-429F-4F93-9EE8-CDB87800C863}" type="slidenum">
              <a:rPr lang="en-US" altLang="en-US" sz="1000" smtClean="0">
                <a:solidFill>
                  <a:srgbClr val="9B9A98"/>
                </a:solidFill>
                <a:latin typeface="Book Antiqua" panose="02040602050305030304" pitchFamily="18" charset="0"/>
              </a:rPr>
              <a:pPr>
                <a:spcBef>
                  <a:spcPct val="0"/>
                </a:spcBef>
                <a:buClrTx/>
                <a:buSzTx/>
                <a:buFontTx/>
                <a:buNone/>
              </a:pPr>
              <a:t>60</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CFC3BE79-B531-4D0E-9313-D76694BE97E2}"/>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28C2C52D-90F5-4C49-AC7F-F05EF9530873}"/>
              </a:ext>
            </a:extLst>
          </p:cNvPr>
          <p:cNvSpPr>
            <a:spLocks noGrp="1"/>
          </p:cNvSpPr>
          <p:nvPr>
            <p:ph type="title"/>
          </p:nvPr>
        </p:nvSpPr>
        <p:spPr/>
        <p:txBody>
          <a:bodyPr/>
          <a:lstStyle/>
          <a:p>
            <a:pPr eaLnBrk="1" hangingPunct="1"/>
            <a:r>
              <a:rPr lang="en-GB" altLang="en-US"/>
              <a:t>Daniel - the prophet of the second coming</a:t>
            </a:r>
          </a:p>
        </p:txBody>
      </p:sp>
      <p:sp>
        <p:nvSpPr>
          <p:cNvPr id="72707" name="Rectangle 3">
            <a:extLst>
              <a:ext uri="{FF2B5EF4-FFF2-40B4-BE49-F238E27FC236}">
                <a16:creationId xmlns:a16="http://schemas.microsoft.com/office/drawing/2014/main" id="{69F33D5A-C7EB-4EE2-BCE6-F98C3DBE9562}"/>
              </a:ext>
            </a:extLst>
          </p:cNvPr>
          <p:cNvSpPr>
            <a:spLocks noGrp="1"/>
          </p:cNvSpPr>
          <p:nvPr>
            <p:ph idx="1"/>
          </p:nvPr>
        </p:nvSpPr>
        <p:spPr/>
        <p:txBody>
          <a:bodyPr/>
          <a:lstStyle/>
          <a:p>
            <a:pPr eaLnBrk="1" hangingPunct="1"/>
            <a:r>
              <a:rPr lang="en-GB" altLang="en-US"/>
              <a:t>Chapter 7  includes a timetable</a:t>
            </a:r>
          </a:p>
          <a:p>
            <a:pPr eaLnBrk="1" hangingPunct="1"/>
            <a:r>
              <a:rPr lang="en-GB" altLang="en-US"/>
              <a:t>Chapter 9 is the prophecy of the 70 weeks</a:t>
            </a:r>
          </a:p>
          <a:p>
            <a:pPr eaLnBrk="1" hangingPunct="1"/>
            <a:r>
              <a:rPr lang="en-GB" altLang="en-US"/>
              <a:t>The extra dimension to the stone which strikes the image on the feet in chapter 2</a:t>
            </a:r>
          </a:p>
          <a:p>
            <a:pPr eaLnBrk="1" hangingPunct="1"/>
            <a:r>
              <a:rPr lang="en-GB" altLang="en-US"/>
              <a:t>The prophecy of Daniel is required reading for those who wish to study the second coming of the Lord Jesus</a:t>
            </a:r>
          </a:p>
        </p:txBody>
      </p:sp>
      <p:sp>
        <p:nvSpPr>
          <p:cNvPr id="70660" name="Slide Number Placeholder 5">
            <a:extLst>
              <a:ext uri="{FF2B5EF4-FFF2-40B4-BE49-F238E27FC236}">
                <a16:creationId xmlns:a16="http://schemas.microsoft.com/office/drawing/2014/main" id="{6BD8C642-CC96-4573-83E7-F921773D090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F10E3EF2-01ED-4C81-B79E-A39ABF436A94}" type="slidenum">
              <a:rPr lang="en-US" altLang="en-US" sz="1000" smtClean="0">
                <a:solidFill>
                  <a:srgbClr val="9B9A98"/>
                </a:solidFill>
                <a:latin typeface="Book Antiqua" panose="02040602050305030304" pitchFamily="18" charset="0"/>
              </a:rPr>
              <a:pPr>
                <a:spcBef>
                  <a:spcPct val="0"/>
                </a:spcBef>
                <a:buClrTx/>
                <a:buSzTx/>
                <a:buFontTx/>
                <a:buNone/>
              </a:pPr>
              <a:t>61</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51827B46-4C02-466F-A4C6-9B759BCC024B}"/>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7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27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AB6308C6-210E-4A9E-A6F9-967BDBF0F407}"/>
              </a:ext>
            </a:extLst>
          </p:cNvPr>
          <p:cNvSpPr>
            <a:spLocks noGrp="1"/>
          </p:cNvSpPr>
          <p:nvPr>
            <p:ph type="title"/>
          </p:nvPr>
        </p:nvSpPr>
        <p:spPr/>
        <p:txBody>
          <a:bodyPr lIns="90488" tIns="44450" rIns="90488" bIns="44450"/>
          <a:lstStyle/>
          <a:p>
            <a:pPr eaLnBrk="1" hangingPunct="1"/>
            <a:r>
              <a:rPr lang="en-GB" altLang="en-US"/>
              <a:t>Third Summary</a:t>
            </a:r>
          </a:p>
        </p:txBody>
      </p:sp>
      <p:graphicFrame>
        <p:nvGraphicFramePr>
          <p:cNvPr id="8" name="Content Placeholder 7">
            <a:extLst>
              <a:ext uri="{FF2B5EF4-FFF2-40B4-BE49-F238E27FC236}">
                <a16:creationId xmlns:a16="http://schemas.microsoft.com/office/drawing/2014/main" id="{2837AD8E-B535-43DB-9E47-D73A2CB0342B}"/>
              </a:ext>
            </a:extLst>
          </p:cNvPr>
          <p:cNvGraphicFramePr>
            <a:graphicFrameLocks noGrp="1"/>
          </p:cNvGraphicFramePr>
          <p:nvPr>
            <p:ph idx="1"/>
          </p:nvPr>
        </p:nvGraphicFramePr>
        <p:xfrm>
          <a:off x="1776000" y="1357298"/>
          <a:ext cx="8640000" cy="4972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1684" name="Slide Number Placeholder 5">
            <a:extLst>
              <a:ext uri="{FF2B5EF4-FFF2-40B4-BE49-F238E27FC236}">
                <a16:creationId xmlns:a16="http://schemas.microsoft.com/office/drawing/2014/main" id="{C9491F02-8AF0-4A4D-B9B6-5D4BEDC291D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B0E1C9EA-24CB-44C5-9DDA-1471D523A7AB}" type="slidenum">
              <a:rPr lang="en-US" altLang="en-US" sz="1000" smtClean="0">
                <a:solidFill>
                  <a:srgbClr val="9B9A98"/>
                </a:solidFill>
                <a:latin typeface="Book Antiqua" panose="02040602050305030304" pitchFamily="18" charset="0"/>
              </a:rPr>
              <a:pPr>
                <a:spcBef>
                  <a:spcPct val="0"/>
                </a:spcBef>
                <a:buClrTx/>
                <a:buSzTx/>
                <a:buFontTx/>
                <a:buNone/>
              </a:pPr>
              <a:t>62</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37C8E4D5-1513-4BB8-88F7-94CD28FD8354}"/>
              </a:ext>
            </a:extLst>
          </p:cNvPr>
          <p:cNvSpPr>
            <a:spLocks noGrp="1"/>
          </p:cNvSpPr>
          <p:nvPr>
            <p:ph type="ftr" sz="quarter" idx="11"/>
          </p:nvPr>
        </p:nvSpPr>
        <p:spPr/>
        <p:txBody>
          <a:bodyPr/>
          <a:lstStyle/>
          <a:p>
            <a:pPr>
              <a:defRPr/>
            </a:pPr>
            <a:r>
              <a:rPr lang="en-US"/>
              <a:t>Mountjoy Bible School</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866D4F95-E158-4125-A6B6-9E0FCE26D8EB}"/>
              </a:ext>
            </a:extLst>
          </p:cNvPr>
          <p:cNvSpPr>
            <a:spLocks noGrp="1"/>
          </p:cNvSpPr>
          <p:nvPr>
            <p:ph type="title"/>
          </p:nvPr>
        </p:nvSpPr>
        <p:spPr/>
        <p:txBody>
          <a:bodyPr/>
          <a:lstStyle/>
          <a:p>
            <a:pPr eaLnBrk="1" hangingPunct="1"/>
            <a:r>
              <a:rPr lang="en-GB" altLang="en-US"/>
              <a:t>4th Emphasis - the chasm</a:t>
            </a:r>
          </a:p>
        </p:txBody>
      </p:sp>
      <p:sp>
        <p:nvSpPr>
          <p:cNvPr id="73731" name="Rectangle 3">
            <a:extLst>
              <a:ext uri="{FF2B5EF4-FFF2-40B4-BE49-F238E27FC236}">
                <a16:creationId xmlns:a16="http://schemas.microsoft.com/office/drawing/2014/main" id="{17A73C18-16D2-45DD-BE16-BF2A5F730700}"/>
              </a:ext>
            </a:extLst>
          </p:cNvPr>
          <p:cNvSpPr>
            <a:spLocks noGrp="1"/>
          </p:cNvSpPr>
          <p:nvPr>
            <p:ph idx="1"/>
          </p:nvPr>
        </p:nvSpPr>
        <p:spPr/>
        <p:txBody>
          <a:bodyPr/>
          <a:lstStyle/>
          <a:p>
            <a:pPr eaLnBrk="1" hangingPunct="1"/>
            <a:r>
              <a:rPr lang="en-GB" altLang="en-US"/>
              <a:t>Isaiah contrasts the greatness of God with the smallness of man</a:t>
            </a:r>
          </a:p>
          <a:p>
            <a:pPr eaLnBrk="1" hangingPunct="1"/>
            <a:r>
              <a:rPr lang="en-GB" altLang="en-US"/>
              <a:t>Jeremiah contrasts the goodness of God with the sinfulness of man</a:t>
            </a:r>
          </a:p>
          <a:p>
            <a:pPr eaLnBrk="1" hangingPunct="1"/>
            <a:r>
              <a:rPr lang="en-GB" altLang="en-US"/>
              <a:t>Ezekiel contrasts the glory of God with the shame of man</a:t>
            </a:r>
          </a:p>
          <a:p>
            <a:pPr eaLnBrk="1" hangingPunct="1"/>
            <a:r>
              <a:rPr lang="en-GB" altLang="en-US"/>
              <a:t>Daniel contrasts the wise government of God with the bestiality of man </a:t>
            </a:r>
          </a:p>
        </p:txBody>
      </p:sp>
      <p:sp>
        <p:nvSpPr>
          <p:cNvPr id="72708" name="Slide Number Placeholder 5">
            <a:extLst>
              <a:ext uri="{FF2B5EF4-FFF2-40B4-BE49-F238E27FC236}">
                <a16:creationId xmlns:a16="http://schemas.microsoft.com/office/drawing/2014/main" id="{8581BDBF-21C4-4D3E-8F21-E55909D40F0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A489B086-4EA9-4D22-8AB8-06C7D9B1138E}" type="slidenum">
              <a:rPr lang="en-US" altLang="en-US" sz="1000" smtClean="0">
                <a:solidFill>
                  <a:srgbClr val="9B9A98"/>
                </a:solidFill>
                <a:latin typeface="Book Antiqua" panose="02040602050305030304" pitchFamily="18" charset="0"/>
              </a:rPr>
              <a:pPr>
                <a:spcBef>
                  <a:spcPct val="0"/>
                </a:spcBef>
                <a:buClrTx/>
                <a:buSzTx/>
                <a:buFontTx/>
                <a:buNone/>
              </a:pPr>
              <a:t>63</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4EAC4F64-CB00-4126-BCBA-2C87B30ACE35}"/>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7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37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E3357591-8AA9-403E-87FF-4A4059F587FA}"/>
              </a:ext>
            </a:extLst>
          </p:cNvPr>
          <p:cNvSpPr>
            <a:spLocks noGrp="1"/>
          </p:cNvSpPr>
          <p:nvPr>
            <p:ph type="title"/>
          </p:nvPr>
        </p:nvSpPr>
        <p:spPr/>
        <p:txBody>
          <a:bodyPr/>
          <a:lstStyle/>
          <a:p>
            <a:pPr eaLnBrk="1" hangingPunct="1"/>
            <a:r>
              <a:rPr lang="en-GB" altLang="en-US"/>
              <a:t>The evangelical prophets</a:t>
            </a:r>
          </a:p>
        </p:txBody>
      </p:sp>
      <p:sp>
        <p:nvSpPr>
          <p:cNvPr id="74755" name="Rectangle 3">
            <a:extLst>
              <a:ext uri="{FF2B5EF4-FFF2-40B4-BE49-F238E27FC236}">
                <a16:creationId xmlns:a16="http://schemas.microsoft.com/office/drawing/2014/main" id="{2F30F022-EA04-4065-A9D4-7EB7AC887E79}"/>
              </a:ext>
            </a:extLst>
          </p:cNvPr>
          <p:cNvSpPr>
            <a:spLocks noGrp="1"/>
          </p:cNvSpPr>
          <p:nvPr>
            <p:ph idx="1"/>
          </p:nvPr>
        </p:nvSpPr>
        <p:spPr/>
        <p:txBody>
          <a:bodyPr/>
          <a:lstStyle/>
          <a:p>
            <a:pPr eaLnBrk="1" hangingPunct="1"/>
            <a:r>
              <a:rPr lang="en-GB" altLang="en-US"/>
              <a:t>Salvation will not be accomplished by the works of man</a:t>
            </a:r>
          </a:p>
          <a:p>
            <a:pPr eaLnBrk="1" hangingPunct="1"/>
            <a:r>
              <a:rPr lang="en-GB" altLang="en-US"/>
              <a:t>He is small, sinful, shameful, stupid</a:t>
            </a:r>
          </a:p>
          <a:p>
            <a:pPr eaLnBrk="1" hangingPunct="1"/>
            <a:r>
              <a:rPr lang="en-GB" altLang="en-US"/>
              <a:t>It is will only be accomplished by the grace of God.</a:t>
            </a:r>
          </a:p>
        </p:txBody>
      </p:sp>
      <p:sp>
        <p:nvSpPr>
          <p:cNvPr id="73732" name="Slide Number Placeholder 5">
            <a:extLst>
              <a:ext uri="{FF2B5EF4-FFF2-40B4-BE49-F238E27FC236}">
                <a16:creationId xmlns:a16="http://schemas.microsoft.com/office/drawing/2014/main" id="{C384060F-4371-4E8A-B52A-A3F420C01BE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54458573-9A34-417E-836E-B098CAF65A7E}" type="slidenum">
              <a:rPr lang="en-US" altLang="en-US" sz="1000" smtClean="0">
                <a:solidFill>
                  <a:srgbClr val="9B9A98"/>
                </a:solidFill>
                <a:latin typeface="Book Antiqua" panose="02040602050305030304" pitchFamily="18" charset="0"/>
              </a:rPr>
              <a:pPr>
                <a:spcBef>
                  <a:spcPct val="0"/>
                </a:spcBef>
                <a:buClrTx/>
                <a:buSzTx/>
                <a:buFontTx/>
                <a:buNone/>
              </a:pPr>
              <a:t>64</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5049B9C5-8552-4ED6-9B74-CC47FC1B7183}"/>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1B35B030-95FA-4835-A19E-6B582DAAF1E5}"/>
              </a:ext>
            </a:extLst>
          </p:cNvPr>
          <p:cNvSpPr>
            <a:spLocks noGrp="1"/>
          </p:cNvSpPr>
          <p:nvPr>
            <p:ph type="title"/>
          </p:nvPr>
        </p:nvSpPr>
        <p:spPr/>
        <p:txBody>
          <a:bodyPr/>
          <a:lstStyle/>
          <a:p>
            <a:pPr eaLnBrk="1" hangingPunct="1"/>
            <a:r>
              <a:rPr lang="en-GB" altLang="en-US"/>
              <a:t>The last word</a:t>
            </a:r>
          </a:p>
        </p:txBody>
      </p:sp>
      <p:sp>
        <p:nvSpPr>
          <p:cNvPr id="75779" name="Rectangle 3">
            <a:extLst>
              <a:ext uri="{FF2B5EF4-FFF2-40B4-BE49-F238E27FC236}">
                <a16:creationId xmlns:a16="http://schemas.microsoft.com/office/drawing/2014/main" id="{29831034-7B76-479C-8420-FA3AB9BEB06D}"/>
              </a:ext>
            </a:extLst>
          </p:cNvPr>
          <p:cNvSpPr>
            <a:spLocks noGrp="1"/>
          </p:cNvSpPr>
          <p:nvPr>
            <p:ph idx="1"/>
          </p:nvPr>
        </p:nvSpPr>
        <p:spPr/>
        <p:txBody>
          <a:bodyPr/>
          <a:lstStyle/>
          <a:p>
            <a:pPr eaLnBrk="1" hangingPunct="1"/>
            <a:r>
              <a:rPr lang="en-GB" altLang="en-US"/>
              <a:t>Isaiah means ‘the salvation of Jehovah’</a:t>
            </a:r>
          </a:p>
          <a:p>
            <a:pPr eaLnBrk="1" hangingPunct="1"/>
            <a:r>
              <a:rPr lang="en-GB" altLang="en-US"/>
              <a:t>Jeremiah means ‘Jehovah lifts up’</a:t>
            </a:r>
          </a:p>
          <a:p>
            <a:pPr eaLnBrk="1" hangingPunct="1"/>
            <a:r>
              <a:rPr lang="en-GB" altLang="en-US"/>
              <a:t>Ezekiel means ‘God strengthens’</a:t>
            </a:r>
          </a:p>
          <a:p>
            <a:pPr eaLnBrk="1" hangingPunct="1"/>
            <a:r>
              <a:rPr lang="en-GB" altLang="en-US"/>
              <a:t>Daniel means ‘Judgement of  God’</a:t>
            </a:r>
          </a:p>
          <a:p>
            <a:pPr eaLnBrk="1" hangingPunct="1"/>
            <a:r>
              <a:rPr lang="en-GB" altLang="en-US"/>
              <a:t>We can  have the salvation of Jehovah, and He will lift us up and give us strength - but if we   refuse we will face the judgement of God!</a:t>
            </a:r>
          </a:p>
        </p:txBody>
      </p:sp>
      <p:sp>
        <p:nvSpPr>
          <p:cNvPr id="74756" name="Slide Number Placeholder 5">
            <a:extLst>
              <a:ext uri="{FF2B5EF4-FFF2-40B4-BE49-F238E27FC236}">
                <a16:creationId xmlns:a16="http://schemas.microsoft.com/office/drawing/2014/main" id="{F2545ED0-C7EC-422B-9045-DC066923D95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E85A5384-53DC-4EED-B53F-C201B734D012}" type="slidenum">
              <a:rPr lang="en-US" altLang="en-US" sz="1000" smtClean="0">
                <a:solidFill>
                  <a:srgbClr val="9B9A98"/>
                </a:solidFill>
                <a:latin typeface="Book Antiqua" panose="02040602050305030304" pitchFamily="18" charset="0"/>
              </a:rPr>
              <a:pPr>
                <a:spcBef>
                  <a:spcPct val="0"/>
                </a:spcBef>
                <a:buClrTx/>
                <a:buSzTx/>
                <a:buFontTx/>
                <a:buNone/>
              </a:pPr>
              <a:t>65</a:t>
            </a:fld>
            <a:endParaRPr lang="en-US" altLang="en-US" sz="1000">
              <a:solidFill>
                <a:srgbClr val="9B9A98"/>
              </a:solidFill>
              <a:latin typeface="Book Antiqua" panose="02040602050305030304" pitchFamily="18" charset="0"/>
            </a:endParaRPr>
          </a:p>
        </p:txBody>
      </p:sp>
      <p:sp>
        <p:nvSpPr>
          <p:cNvPr id="7" name="Footer Placeholder 6">
            <a:extLst>
              <a:ext uri="{FF2B5EF4-FFF2-40B4-BE49-F238E27FC236}">
                <a16:creationId xmlns:a16="http://schemas.microsoft.com/office/drawing/2014/main" id="{FFDEB765-9AAD-4D1B-A98B-5F32AF511F5A}"/>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7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7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77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7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AE3F3A07-2E35-4237-9F79-9287938FFDD0}"/>
              </a:ext>
            </a:extLst>
          </p:cNvPr>
          <p:cNvGraphicFramePr>
            <a:graphicFrameLocks noGrp="1"/>
          </p:cNvGraphicFramePr>
          <p:nvPr>
            <p:ph idx="1"/>
          </p:nvPr>
        </p:nvGraphicFramePr>
        <p:xfrm>
          <a:off x="1776000" y="142852"/>
          <a:ext cx="8640000" cy="6357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BEBA1A06-B7E2-4B8A-8EEB-2D9C291F1953}"/>
              </a:ext>
            </a:extLst>
          </p:cNvPr>
          <p:cNvSpPr>
            <a:spLocks noGrp="1"/>
          </p:cNvSpPr>
          <p:nvPr>
            <p:ph type="ftr" sz="quarter" idx="11"/>
          </p:nvPr>
        </p:nvSpPr>
        <p:spPr/>
        <p:txBody>
          <a:bodyPr/>
          <a:lstStyle/>
          <a:p>
            <a:pPr>
              <a:defRPr/>
            </a:pPr>
            <a:r>
              <a:rPr lang="en-US"/>
              <a:t>Mountjoy Bible School</a:t>
            </a:r>
          </a:p>
        </p:txBody>
      </p:sp>
      <p:sp>
        <p:nvSpPr>
          <p:cNvPr id="75780" name="Slide Number Placeholder 4">
            <a:extLst>
              <a:ext uri="{FF2B5EF4-FFF2-40B4-BE49-F238E27FC236}">
                <a16:creationId xmlns:a16="http://schemas.microsoft.com/office/drawing/2014/main" id="{AE07ECAC-C32C-414C-8600-3E2B89D9C73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A60C9AA2-FC52-4F0B-9781-83BA76E33753}" type="slidenum">
              <a:rPr lang="en-US" altLang="en-US" sz="1000" smtClean="0">
                <a:solidFill>
                  <a:srgbClr val="9B9A98"/>
                </a:solidFill>
                <a:latin typeface="Book Antiqua" panose="02040602050305030304" pitchFamily="18" charset="0"/>
              </a:rPr>
              <a:pPr>
                <a:spcBef>
                  <a:spcPct val="0"/>
                </a:spcBef>
                <a:buClrTx/>
                <a:buSzTx/>
                <a:buFontTx/>
                <a:buNone/>
              </a:pPr>
              <a:t>66</a:t>
            </a:fld>
            <a:endParaRPr lang="en-US" altLang="en-US" sz="1000">
              <a:solidFill>
                <a:srgbClr val="9B9A98"/>
              </a:solidFill>
              <a:latin typeface="Book Antiqua" panose="0204060205030503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9498BE43-F7BC-4282-9578-C77B9C32FEF1}"/>
              </a:ext>
            </a:extLst>
          </p:cNvPr>
          <p:cNvSpPr>
            <a:spLocks noGrp="1"/>
          </p:cNvSpPr>
          <p:nvPr>
            <p:ph type="title"/>
          </p:nvPr>
        </p:nvSpPr>
        <p:spPr/>
        <p:txBody>
          <a:bodyPr/>
          <a:lstStyle/>
          <a:p>
            <a:pPr eaLnBrk="1" hangingPunct="1"/>
            <a:r>
              <a:rPr lang="en-GB" altLang="en-US"/>
              <a:t>The Major Prophets</a:t>
            </a:r>
          </a:p>
        </p:txBody>
      </p:sp>
      <p:graphicFrame>
        <p:nvGraphicFramePr>
          <p:cNvPr id="7" name="Content Placeholder 6">
            <a:extLst>
              <a:ext uri="{FF2B5EF4-FFF2-40B4-BE49-F238E27FC236}">
                <a16:creationId xmlns:a16="http://schemas.microsoft.com/office/drawing/2014/main" id="{9A735381-DE5E-4D48-A22F-7116334AFB36}"/>
              </a:ext>
            </a:extLst>
          </p:cNvPr>
          <p:cNvGraphicFramePr>
            <a:graphicFrameLocks noGrp="1"/>
          </p:cNvGraphicFramePr>
          <p:nvPr>
            <p:ph idx="1"/>
          </p:nvPr>
        </p:nvGraphicFramePr>
        <p:xfrm>
          <a:off x="1776000" y="857232"/>
          <a:ext cx="8640000"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BECD4BEE-6EAE-4DD1-BB9C-ED20AA25189B}"/>
              </a:ext>
            </a:extLst>
          </p:cNvPr>
          <p:cNvSpPr>
            <a:spLocks noGrp="1"/>
          </p:cNvSpPr>
          <p:nvPr>
            <p:ph type="ftr" sz="quarter" idx="11"/>
          </p:nvPr>
        </p:nvSpPr>
        <p:spPr/>
        <p:txBody>
          <a:bodyPr/>
          <a:lstStyle/>
          <a:p>
            <a:pPr>
              <a:defRPr/>
            </a:pPr>
            <a:r>
              <a:rPr lang="en-US"/>
              <a:t>Mountjoy Bible School</a:t>
            </a:r>
          </a:p>
        </p:txBody>
      </p:sp>
      <p:sp>
        <p:nvSpPr>
          <p:cNvPr id="15365" name="Slide Number Placeholder 4">
            <a:extLst>
              <a:ext uri="{FF2B5EF4-FFF2-40B4-BE49-F238E27FC236}">
                <a16:creationId xmlns:a16="http://schemas.microsoft.com/office/drawing/2014/main" id="{1D46687E-DC57-43F3-9FF8-4277B6389B4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9C4950B8-579C-40BB-9901-05E1B3291630}" type="slidenum">
              <a:rPr lang="en-US" altLang="en-US" sz="1000" smtClean="0">
                <a:solidFill>
                  <a:srgbClr val="9B9A98"/>
                </a:solidFill>
                <a:latin typeface="Book Antiqua" panose="02040602050305030304" pitchFamily="18" charset="0"/>
              </a:rPr>
              <a:pPr>
                <a:spcBef>
                  <a:spcPct val="0"/>
                </a:spcBef>
                <a:buClrTx/>
                <a:buSzTx/>
                <a:buFontTx/>
                <a:buNone/>
              </a:pPr>
              <a:t>7</a:t>
            </a:fld>
            <a:endParaRPr lang="en-US" altLang="en-US" sz="1000">
              <a:solidFill>
                <a:srgbClr val="9B9A98"/>
              </a:solidFill>
              <a:latin typeface="Book Antiqua" panose="0204060205030503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F082BE86-474C-4DBB-922A-6A4C82757098}"/>
              </a:ext>
            </a:extLst>
          </p:cNvPr>
          <p:cNvSpPr>
            <a:spLocks noGrp="1"/>
          </p:cNvSpPr>
          <p:nvPr>
            <p:ph type="title"/>
          </p:nvPr>
        </p:nvSpPr>
        <p:spPr/>
        <p:txBody>
          <a:bodyPr/>
          <a:lstStyle/>
          <a:p>
            <a:pPr eaLnBrk="1" hangingPunct="1"/>
            <a:r>
              <a:rPr lang="en-GB" altLang="en-US"/>
              <a:t>The Major Prophets</a:t>
            </a:r>
          </a:p>
        </p:txBody>
      </p:sp>
      <p:graphicFrame>
        <p:nvGraphicFramePr>
          <p:cNvPr id="7" name="Content Placeholder 6">
            <a:extLst>
              <a:ext uri="{FF2B5EF4-FFF2-40B4-BE49-F238E27FC236}">
                <a16:creationId xmlns:a16="http://schemas.microsoft.com/office/drawing/2014/main" id="{878879FA-FF4F-43F8-B76F-98702090760F}"/>
              </a:ext>
            </a:extLst>
          </p:cNvPr>
          <p:cNvGraphicFramePr>
            <a:graphicFrameLocks noGrp="1"/>
          </p:cNvGraphicFramePr>
          <p:nvPr>
            <p:ph idx="1"/>
          </p:nvPr>
        </p:nvGraphicFramePr>
        <p:xfrm>
          <a:off x="1776000" y="857232"/>
          <a:ext cx="8640000"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472257DA-4CAC-4C29-AD6C-0D59D2363CF4}"/>
              </a:ext>
            </a:extLst>
          </p:cNvPr>
          <p:cNvSpPr>
            <a:spLocks noGrp="1"/>
          </p:cNvSpPr>
          <p:nvPr>
            <p:ph type="ftr" sz="quarter" idx="11"/>
          </p:nvPr>
        </p:nvSpPr>
        <p:spPr/>
        <p:txBody>
          <a:bodyPr/>
          <a:lstStyle/>
          <a:p>
            <a:pPr>
              <a:defRPr/>
            </a:pPr>
            <a:r>
              <a:rPr lang="en-US"/>
              <a:t>Mountjoy Bible School</a:t>
            </a:r>
          </a:p>
        </p:txBody>
      </p:sp>
      <p:sp>
        <p:nvSpPr>
          <p:cNvPr id="16389" name="Slide Number Placeholder 4">
            <a:extLst>
              <a:ext uri="{FF2B5EF4-FFF2-40B4-BE49-F238E27FC236}">
                <a16:creationId xmlns:a16="http://schemas.microsoft.com/office/drawing/2014/main" id="{590B3F9B-4953-4F24-B215-D6D06D9ED67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F938F0B9-8EC1-414E-A86E-0D888E73AE14}" type="slidenum">
              <a:rPr lang="en-US" altLang="en-US" sz="1000" smtClean="0">
                <a:solidFill>
                  <a:srgbClr val="9B9A98"/>
                </a:solidFill>
                <a:latin typeface="Book Antiqua" panose="02040602050305030304" pitchFamily="18" charset="0"/>
              </a:rPr>
              <a:pPr>
                <a:spcBef>
                  <a:spcPct val="0"/>
                </a:spcBef>
                <a:buClrTx/>
                <a:buSzTx/>
                <a:buFontTx/>
                <a:buNone/>
              </a:pPr>
              <a:t>8</a:t>
            </a:fld>
            <a:endParaRPr lang="en-US" altLang="en-US" sz="1000">
              <a:solidFill>
                <a:srgbClr val="9B9A98"/>
              </a:solidFill>
              <a:latin typeface="Book Antiqua" panose="0204060205030503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C91CB5D0-D7AC-47DB-A627-2854E953E7F4}"/>
              </a:ext>
            </a:extLst>
          </p:cNvPr>
          <p:cNvSpPr>
            <a:spLocks noGrp="1"/>
          </p:cNvSpPr>
          <p:nvPr>
            <p:ph type="title"/>
          </p:nvPr>
        </p:nvSpPr>
        <p:spPr/>
        <p:txBody>
          <a:bodyPr/>
          <a:lstStyle/>
          <a:p>
            <a:pPr eaLnBrk="1" hangingPunct="1"/>
            <a:r>
              <a:rPr lang="en-GB" altLang="en-US"/>
              <a:t>The Major Prophets</a:t>
            </a:r>
          </a:p>
        </p:txBody>
      </p:sp>
      <p:graphicFrame>
        <p:nvGraphicFramePr>
          <p:cNvPr id="7" name="Content Placeholder 6">
            <a:extLst>
              <a:ext uri="{FF2B5EF4-FFF2-40B4-BE49-F238E27FC236}">
                <a16:creationId xmlns:a16="http://schemas.microsoft.com/office/drawing/2014/main" id="{308CA1E2-339E-445E-98F0-FEAA2912A9D2}"/>
              </a:ext>
            </a:extLst>
          </p:cNvPr>
          <p:cNvGraphicFramePr>
            <a:graphicFrameLocks noGrp="1"/>
          </p:cNvGraphicFramePr>
          <p:nvPr>
            <p:ph idx="1"/>
          </p:nvPr>
        </p:nvGraphicFramePr>
        <p:xfrm>
          <a:off x="1776000" y="857232"/>
          <a:ext cx="8640000"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3C348C3C-ED25-4376-ABA6-CB7CD1A55BCD}"/>
              </a:ext>
            </a:extLst>
          </p:cNvPr>
          <p:cNvSpPr>
            <a:spLocks noGrp="1"/>
          </p:cNvSpPr>
          <p:nvPr>
            <p:ph type="ftr" sz="quarter" idx="11"/>
          </p:nvPr>
        </p:nvSpPr>
        <p:spPr/>
        <p:txBody>
          <a:bodyPr/>
          <a:lstStyle/>
          <a:p>
            <a:pPr>
              <a:defRPr/>
            </a:pPr>
            <a:r>
              <a:rPr lang="en-US"/>
              <a:t>Mountjoy Bible School</a:t>
            </a:r>
          </a:p>
        </p:txBody>
      </p:sp>
      <p:sp>
        <p:nvSpPr>
          <p:cNvPr id="17413" name="Slide Number Placeholder 4">
            <a:extLst>
              <a:ext uri="{FF2B5EF4-FFF2-40B4-BE49-F238E27FC236}">
                <a16:creationId xmlns:a16="http://schemas.microsoft.com/office/drawing/2014/main" id="{EA83211D-7E76-45C3-88AF-7FC56267B98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5C7873B8-F53B-47B2-875C-C30A0C858504}" type="slidenum">
              <a:rPr lang="en-US" altLang="en-US" sz="1000" smtClean="0">
                <a:solidFill>
                  <a:srgbClr val="9B9A98"/>
                </a:solidFill>
                <a:latin typeface="Book Antiqua" panose="02040602050305030304" pitchFamily="18" charset="0"/>
              </a:rPr>
              <a:pPr>
                <a:spcBef>
                  <a:spcPct val="0"/>
                </a:spcBef>
                <a:buClrTx/>
                <a:buSzTx/>
                <a:buFontTx/>
                <a:buNone/>
              </a:pPr>
              <a:t>9</a:t>
            </a:fld>
            <a:endParaRPr lang="en-US" altLang="en-US" sz="1000">
              <a:solidFill>
                <a:srgbClr val="9B9A98"/>
              </a:solidFill>
              <a:latin typeface="Book Antiqua" panose="02040602050305030304" pitchFamily="18" charset="0"/>
            </a:endParaRPr>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708</TotalTime>
  <Pages>7</Pages>
  <Words>3469</Words>
  <Application>Microsoft Office PowerPoint</Application>
  <PresentationFormat>Widescreen</PresentationFormat>
  <Paragraphs>410</Paragraphs>
  <Slides>66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66</vt:i4>
      </vt:variant>
    </vt:vector>
  </HeadingPairs>
  <TitlesOfParts>
    <vt:vector size="72" baseType="lpstr">
      <vt:lpstr>Book Antiqua</vt:lpstr>
      <vt:lpstr>Arial</vt:lpstr>
      <vt:lpstr>Franklin Gothic Book</vt:lpstr>
      <vt:lpstr>Wingdings 2</vt:lpstr>
      <vt:lpstr>Times New Roman</vt:lpstr>
      <vt:lpstr>Technic</vt:lpstr>
      <vt:lpstr>Lesson Five Survey of the Old Testament Part 3a: The Major Prophets</vt:lpstr>
      <vt:lpstr>The Major Prophets - Isaiah</vt:lpstr>
      <vt:lpstr>The Major Prophets - Jeremiah</vt:lpstr>
      <vt:lpstr>The Major Prophets - Ezekiel</vt:lpstr>
      <vt:lpstr>The Major Prophets - Daniel</vt:lpstr>
      <vt:lpstr>The Major Prophets</vt:lpstr>
      <vt:lpstr>The Major Prophets</vt:lpstr>
      <vt:lpstr>The Major Prophets</vt:lpstr>
      <vt:lpstr>The Major Prophets</vt:lpstr>
      <vt:lpstr>First emphasis - their view of God</vt:lpstr>
      <vt:lpstr>Their View of God</vt:lpstr>
      <vt:lpstr>Isaiah - the greatness of God</vt:lpstr>
      <vt:lpstr>Isaiah - the greatness of God</vt:lpstr>
      <vt:lpstr>Their view of God</vt:lpstr>
      <vt:lpstr>Jeremiah - the Goodness of God</vt:lpstr>
      <vt:lpstr>Jeremiah - the Goodness of God</vt:lpstr>
      <vt:lpstr>Jeremiah - the Goodness of God</vt:lpstr>
      <vt:lpstr>Their view of God</vt:lpstr>
      <vt:lpstr>Ezekiel - The Glory of God</vt:lpstr>
      <vt:lpstr>Ezekiel - The Glory of God</vt:lpstr>
      <vt:lpstr>Ezekiel - The Glory of God</vt:lpstr>
      <vt:lpstr>Their view of God</vt:lpstr>
      <vt:lpstr>Daniel - the Government of God</vt:lpstr>
      <vt:lpstr>Daniel - the Government of God</vt:lpstr>
      <vt:lpstr>Daniel - the Government of God</vt:lpstr>
      <vt:lpstr>Daniel - the Government of God</vt:lpstr>
      <vt:lpstr>Daniel - the Government of God</vt:lpstr>
      <vt:lpstr>Daniel - the Government of God</vt:lpstr>
      <vt:lpstr>Major Prophets - First Summary</vt:lpstr>
      <vt:lpstr>2nd emphasis - their view of Man</vt:lpstr>
      <vt:lpstr>Isaiah - the smallness of man</vt:lpstr>
      <vt:lpstr>Isaiah - the smallness of man</vt:lpstr>
      <vt:lpstr>Isaiah - the smallness of man</vt:lpstr>
      <vt:lpstr>2nd emphasis - their view of Man</vt:lpstr>
      <vt:lpstr>Jeremiah - the sinfulness of man</vt:lpstr>
      <vt:lpstr>Jeremiah - the sinfulness of man</vt:lpstr>
      <vt:lpstr>2nd emphasis - their view of Man</vt:lpstr>
      <vt:lpstr>Ezekiel - the shamefulness of man</vt:lpstr>
      <vt:lpstr>Ezekiel - the shamefulness of man</vt:lpstr>
      <vt:lpstr>Ezekiel - the shamefulness of man</vt:lpstr>
      <vt:lpstr>2nd emphasis - their view of Man</vt:lpstr>
      <vt:lpstr>Daniel - the bestiality of man</vt:lpstr>
      <vt:lpstr>Daniel - the bestiality of man</vt:lpstr>
      <vt:lpstr>Daniel - the bestiality of man</vt:lpstr>
      <vt:lpstr>Daniel - the bestiality of man</vt:lpstr>
      <vt:lpstr>2nd Summary</vt:lpstr>
      <vt:lpstr>3rd emphasis - evangelical</vt:lpstr>
      <vt:lpstr>Isaiah - the prophet of the incarnation</vt:lpstr>
      <vt:lpstr>Isaiah - the prophet of the incarnation</vt:lpstr>
      <vt:lpstr>3rd emphasis - evangelical</vt:lpstr>
      <vt:lpstr>Jeremiah - the prophet of the cross</vt:lpstr>
      <vt:lpstr>Jeremiah - the prophet of the cross</vt:lpstr>
      <vt:lpstr>Jeremiah - the prophet of the cross</vt:lpstr>
      <vt:lpstr>Jeremiah - the prophet of the cross</vt:lpstr>
      <vt:lpstr>3rd emphasis - evangelical</vt:lpstr>
      <vt:lpstr>Ezekiel - prophet of resurrection &amp; pentecost</vt:lpstr>
      <vt:lpstr>Ezekiel - prophet of resurrection &amp; pentecost</vt:lpstr>
      <vt:lpstr>Ezekiel - prophet of resurrection &amp; pentecost</vt:lpstr>
      <vt:lpstr>3rd emphasis - evangelical</vt:lpstr>
      <vt:lpstr>Daniel - the prophet of the second coming</vt:lpstr>
      <vt:lpstr>Daniel - the prophet of the second coming</vt:lpstr>
      <vt:lpstr>Third Summary</vt:lpstr>
      <vt:lpstr>4th Emphasis - the chasm</vt:lpstr>
      <vt:lpstr>The evangelical prophets</vt:lpstr>
      <vt:lpstr>The last word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 of the Bible</dc:title>
  <dc:subject/>
  <dc:creator>B.W. SHELDON</dc:creator>
  <cp:keywords/>
  <dc:description/>
  <cp:lastModifiedBy>Doug Brown</cp:lastModifiedBy>
  <cp:revision>65</cp:revision>
  <cp:lastPrinted>1999-05-13T22:59:21Z</cp:lastPrinted>
  <dcterms:created xsi:type="dcterms:W3CDTF">1996-02-05T21:36:18Z</dcterms:created>
  <dcterms:modified xsi:type="dcterms:W3CDTF">2019-11-11T18:08:00Z</dcterms:modified>
</cp:coreProperties>
</file>