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54"/>
  </p:notesMasterIdLst>
  <p:handoutMasterIdLst>
    <p:handoutMasterId r:id="rId55"/>
  </p:handoutMasterIdLst>
  <p:sldIdLst>
    <p:sldId id="345" r:id="rId2"/>
    <p:sldId id="319" r:id="rId3"/>
    <p:sldId id="320" r:id="rId4"/>
    <p:sldId id="321" r:id="rId5"/>
    <p:sldId id="264" r:id="rId6"/>
    <p:sldId id="266" r:id="rId7"/>
    <p:sldId id="267" r:id="rId8"/>
    <p:sldId id="268" r:id="rId9"/>
    <p:sldId id="322" r:id="rId10"/>
    <p:sldId id="273" r:id="rId11"/>
    <p:sldId id="323" r:id="rId12"/>
    <p:sldId id="311" r:id="rId13"/>
    <p:sldId id="328" r:id="rId14"/>
    <p:sldId id="329" r:id="rId15"/>
    <p:sldId id="277" r:id="rId16"/>
    <p:sldId id="279" r:id="rId17"/>
    <p:sldId id="278" r:id="rId18"/>
    <p:sldId id="330" r:id="rId19"/>
    <p:sldId id="331" r:id="rId20"/>
    <p:sldId id="281" r:id="rId21"/>
    <p:sldId id="280" r:id="rId22"/>
    <p:sldId id="332" r:id="rId23"/>
    <p:sldId id="333" r:id="rId24"/>
    <p:sldId id="290" r:id="rId25"/>
    <p:sldId id="334" r:id="rId26"/>
    <p:sldId id="291" r:id="rId27"/>
    <p:sldId id="335" r:id="rId28"/>
    <p:sldId id="336" r:id="rId29"/>
    <p:sldId id="346" r:id="rId30"/>
    <p:sldId id="296" r:id="rId31"/>
    <p:sldId id="297" r:id="rId32"/>
    <p:sldId id="298" r:id="rId33"/>
    <p:sldId id="338" r:id="rId34"/>
    <p:sldId id="300" r:id="rId35"/>
    <p:sldId id="301" r:id="rId36"/>
    <p:sldId id="302" r:id="rId37"/>
    <p:sldId id="303" r:id="rId38"/>
    <p:sldId id="348" r:id="rId39"/>
    <p:sldId id="305" r:id="rId40"/>
    <p:sldId id="306" r:id="rId41"/>
    <p:sldId id="307" r:id="rId42"/>
    <p:sldId id="308" r:id="rId43"/>
    <p:sldId id="340" r:id="rId44"/>
    <p:sldId id="310" r:id="rId45"/>
    <p:sldId id="318" r:id="rId46"/>
    <p:sldId id="341" r:id="rId47"/>
    <p:sldId id="342" r:id="rId48"/>
    <p:sldId id="343" r:id="rId49"/>
    <p:sldId id="314" r:id="rId50"/>
    <p:sldId id="316" r:id="rId51"/>
    <p:sldId id="344" r:id="rId52"/>
    <p:sldId id="317" r:id="rId53"/>
  </p:sldIdLst>
  <p:sldSz cx="12192000" cy="6858000"/>
  <p:notesSz cx="6858000" cy="9875838"/>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mn-ea"/>
        <a:cs typeface="+mn-cs"/>
      </a:defRPr>
    </a:lvl5pPr>
    <a:lvl6pPr marL="2286000" algn="l" defTabSz="914400" rtl="0" eaLnBrk="1" latinLnBrk="0" hangingPunct="1">
      <a:defRPr sz="2400" i="1" kern="1200">
        <a:solidFill>
          <a:schemeClr val="tx1"/>
        </a:solidFill>
        <a:latin typeface="Arial" panose="020B0604020202020204" pitchFamily="34" charset="0"/>
        <a:ea typeface="+mn-ea"/>
        <a:cs typeface="+mn-cs"/>
      </a:defRPr>
    </a:lvl6pPr>
    <a:lvl7pPr marL="2743200" algn="l" defTabSz="914400" rtl="0" eaLnBrk="1" latinLnBrk="0" hangingPunct="1">
      <a:defRPr sz="2400" i="1" kern="1200">
        <a:solidFill>
          <a:schemeClr val="tx1"/>
        </a:solidFill>
        <a:latin typeface="Arial" panose="020B0604020202020204" pitchFamily="34" charset="0"/>
        <a:ea typeface="+mn-ea"/>
        <a:cs typeface="+mn-cs"/>
      </a:defRPr>
    </a:lvl7pPr>
    <a:lvl8pPr marL="3200400" algn="l" defTabSz="914400" rtl="0" eaLnBrk="1" latinLnBrk="0" hangingPunct="1">
      <a:defRPr sz="2400" i="1" kern="1200">
        <a:solidFill>
          <a:schemeClr val="tx1"/>
        </a:solidFill>
        <a:latin typeface="Arial" panose="020B0604020202020204" pitchFamily="34" charset="0"/>
        <a:ea typeface="+mn-ea"/>
        <a:cs typeface="+mn-cs"/>
      </a:defRPr>
    </a:lvl8pPr>
    <a:lvl9pPr marL="3657600" algn="l" defTabSz="914400" rtl="0" eaLnBrk="1" latinLnBrk="0" hangingPunct="1">
      <a:defRPr sz="2400"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33"/>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330"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6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CDFE8C-8D2B-4437-A5F6-1389B56E449F}" type="doc">
      <dgm:prSet loTypeId="urn:microsoft.com/office/officeart/2005/8/layout/orgChart1" loCatId="hierarchy" qsTypeId="urn:microsoft.com/office/officeart/2005/8/quickstyle/simple3" qsCatId="simple" csTypeId="urn:microsoft.com/office/officeart/2005/8/colors/accent1_2" csCatId="accent1"/>
      <dgm:spPr/>
      <dgm:t>
        <a:bodyPr/>
        <a:lstStyle/>
        <a:p>
          <a:endParaRPr lang="en-GB"/>
        </a:p>
      </dgm:t>
    </dgm:pt>
    <dgm:pt modelId="{399BC2D1-99A4-43E7-B87F-782BAB3490C3}">
      <dgm:prSet/>
      <dgm:spPr/>
      <dgm:t>
        <a:bodyPr/>
        <a:lstStyle/>
        <a:p>
          <a:pPr rtl="0"/>
          <a:r>
            <a:rPr lang="en-GB" dirty="0"/>
            <a:t>Hosea</a:t>
          </a:r>
          <a:br>
            <a:rPr lang="en-GB" dirty="0"/>
          </a:br>
          <a:r>
            <a:rPr lang="en-GB" dirty="0"/>
            <a:t>(Salvation of Jehovah)</a:t>
          </a:r>
        </a:p>
      </dgm:t>
    </dgm:pt>
    <dgm:pt modelId="{2270F421-A768-4BCD-BF22-E69B59DFB9EB}" type="parTrans" cxnId="{FC0E3A24-7FE8-477D-B061-CA9CBFAB9BFA}">
      <dgm:prSet/>
      <dgm:spPr/>
      <dgm:t>
        <a:bodyPr/>
        <a:lstStyle/>
        <a:p>
          <a:endParaRPr lang="en-GB"/>
        </a:p>
      </dgm:t>
    </dgm:pt>
    <dgm:pt modelId="{614961A3-D8EB-43D9-9E51-9EF2296B924E}" type="sibTrans" cxnId="{FC0E3A24-7FE8-477D-B061-CA9CBFAB9BFA}">
      <dgm:prSet/>
      <dgm:spPr/>
      <dgm:t>
        <a:bodyPr/>
        <a:lstStyle/>
        <a:p>
          <a:endParaRPr lang="en-GB"/>
        </a:p>
      </dgm:t>
    </dgm:pt>
    <dgm:pt modelId="{A0816281-E360-45E7-999E-269F2A106D3C}">
      <dgm:prSet/>
      <dgm:spPr/>
      <dgm:t>
        <a:bodyPr/>
        <a:lstStyle/>
        <a:p>
          <a:pPr rtl="0"/>
          <a:r>
            <a:rPr lang="en-GB" dirty="0" err="1"/>
            <a:t>Gomer</a:t>
          </a:r>
          <a:br>
            <a:rPr lang="en-GB" dirty="0"/>
          </a:br>
          <a:r>
            <a:rPr lang="en-GB" dirty="0"/>
            <a:t>(Complete)</a:t>
          </a:r>
        </a:p>
      </dgm:t>
    </dgm:pt>
    <dgm:pt modelId="{E5CF9BB8-74BF-47B9-B0DB-12B4B393C8DA}" type="parTrans" cxnId="{26731876-1FFF-40A7-B4EB-562E5F8FCC4E}">
      <dgm:prSet/>
      <dgm:spPr/>
      <dgm:t>
        <a:bodyPr/>
        <a:lstStyle/>
        <a:p>
          <a:endParaRPr lang="en-GB"/>
        </a:p>
      </dgm:t>
    </dgm:pt>
    <dgm:pt modelId="{37A6D412-E352-416F-8C11-7982356F9910}" type="sibTrans" cxnId="{26731876-1FFF-40A7-B4EB-562E5F8FCC4E}">
      <dgm:prSet/>
      <dgm:spPr/>
      <dgm:t>
        <a:bodyPr/>
        <a:lstStyle/>
        <a:p>
          <a:endParaRPr lang="en-GB"/>
        </a:p>
      </dgm:t>
    </dgm:pt>
    <dgm:pt modelId="{F3A8AA79-7253-469E-81B8-66893229C523}">
      <dgm:prSet/>
      <dgm:spPr/>
      <dgm:t>
        <a:bodyPr/>
        <a:lstStyle/>
        <a:p>
          <a:pPr rtl="0"/>
          <a:r>
            <a:rPr lang="en-GB" dirty="0" err="1"/>
            <a:t>Jezreel</a:t>
          </a:r>
          <a:br>
            <a:rPr lang="en-GB" dirty="0"/>
          </a:br>
          <a:r>
            <a:rPr lang="en-GB" dirty="0"/>
            <a:t>(God will sow/scatter)</a:t>
          </a:r>
        </a:p>
      </dgm:t>
    </dgm:pt>
    <dgm:pt modelId="{804BD67A-35E2-4763-AE18-9E8CA513B410}" type="parTrans" cxnId="{75F3C6E3-4768-4A65-8B59-8C12512E9A51}">
      <dgm:prSet/>
      <dgm:spPr/>
      <dgm:t>
        <a:bodyPr/>
        <a:lstStyle/>
        <a:p>
          <a:endParaRPr lang="en-GB"/>
        </a:p>
      </dgm:t>
    </dgm:pt>
    <dgm:pt modelId="{141E7004-679C-4F38-BED8-62BF7C7B28FF}" type="sibTrans" cxnId="{75F3C6E3-4768-4A65-8B59-8C12512E9A51}">
      <dgm:prSet/>
      <dgm:spPr/>
      <dgm:t>
        <a:bodyPr/>
        <a:lstStyle/>
        <a:p>
          <a:endParaRPr lang="en-GB"/>
        </a:p>
      </dgm:t>
    </dgm:pt>
    <dgm:pt modelId="{D60C574B-3CA9-4219-87FC-22A21A5DDA5C}">
      <dgm:prSet/>
      <dgm:spPr/>
      <dgm:t>
        <a:bodyPr/>
        <a:lstStyle/>
        <a:p>
          <a:pPr rtl="0"/>
          <a:r>
            <a:rPr lang="en-GB" dirty="0"/>
            <a:t>Lo-</a:t>
          </a:r>
          <a:r>
            <a:rPr lang="en-GB" dirty="0" err="1"/>
            <a:t>Ruhamah</a:t>
          </a:r>
          <a:br>
            <a:rPr lang="en-GB" dirty="0"/>
          </a:br>
          <a:r>
            <a:rPr lang="en-GB" dirty="0"/>
            <a:t>(No mercy)</a:t>
          </a:r>
        </a:p>
      </dgm:t>
    </dgm:pt>
    <dgm:pt modelId="{A481B571-152E-4793-B520-F2998EF1D3AA}" type="parTrans" cxnId="{A45D4D69-CC9F-4F3A-9EB6-EEDBD3670A80}">
      <dgm:prSet/>
      <dgm:spPr/>
      <dgm:t>
        <a:bodyPr/>
        <a:lstStyle/>
        <a:p>
          <a:endParaRPr lang="en-GB"/>
        </a:p>
      </dgm:t>
    </dgm:pt>
    <dgm:pt modelId="{C02443E8-A970-475E-81D8-2BA9A27EFDEC}" type="sibTrans" cxnId="{A45D4D69-CC9F-4F3A-9EB6-EEDBD3670A80}">
      <dgm:prSet/>
      <dgm:spPr/>
      <dgm:t>
        <a:bodyPr/>
        <a:lstStyle/>
        <a:p>
          <a:endParaRPr lang="en-GB"/>
        </a:p>
      </dgm:t>
    </dgm:pt>
    <dgm:pt modelId="{5854B0A3-8FE5-4AB0-BFF3-F55155CF7D86}">
      <dgm:prSet/>
      <dgm:spPr/>
      <dgm:t>
        <a:bodyPr/>
        <a:lstStyle/>
        <a:p>
          <a:pPr rtl="0"/>
          <a:r>
            <a:rPr lang="en-GB" dirty="0"/>
            <a:t>Lo-</a:t>
          </a:r>
          <a:r>
            <a:rPr lang="en-GB" dirty="0" err="1"/>
            <a:t>Ammi</a:t>
          </a:r>
          <a:br>
            <a:rPr lang="en-GB" dirty="0"/>
          </a:br>
          <a:r>
            <a:rPr lang="en-GB" dirty="0"/>
            <a:t>(Not My people)</a:t>
          </a:r>
        </a:p>
      </dgm:t>
    </dgm:pt>
    <dgm:pt modelId="{6E0EB306-809F-4F64-BAFD-E5D4EC0D2AC6}" type="parTrans" cxnId="{94E48992-C729-4878-BCC3-FAD7D5770188}">
      <dgm:prSet/>
      <dgm:spPr/>
      <dgm:t>
        <a:bodyPr/>
        <a:lstStyle/>
        <a:p>
          <a:endParaRPr lang="en-GB"/>
        </a:p>
      </dgm:t>
    </dgm:pt>
    <dgm:pt modelId="{0D51971D-BD09-4289-A18D-25356B0C735F}" type="sibTrans" cxnId="{94E48992-C729-4878-BCC3-FAD7D5770188}">
      <dgm:prSet/>
      <dgm:spPr/>
      <dgm:t>
        <a:bodyPr/>
        <a:lstStyle/>
        <a:p>
          <a:endParaRPr lang="en-GB"/>
        </a:p>
      </dgm:t>
    </dgm:pt>
    <dgm:pt modelId="{D0E5DB80-0564-4634-BF13-C3D9306B5EEC}" type="pres">
      <dgm:prSet presAssocID="{14CDFE8C-8D2B-4437-A5F6-1389B56E449F}" presName="hierChild1" presStyleCnt="0">
        <dgm:presLayoutVars>
          <dgm:orgChart val="1"/>
          <dgm:chPref val="1"/>
          <dgm:dir/>
          <dgm:animOne val="branch"/>
          <dgm:animLvl val="lvl"/>
          <dgm:resizeHandles/>
        </dgm:presLayoutVars>
      </dgm:prSet>
      <dgm:spPr/>
    </dgm:pt>
    <dgm:pt modelId="{F51F793C-B47E-4E2C-B7B2-BAC02A5E43E5}" type="pres">
      <dgm:prSet presAssocID="{399BC2D1-99A4-43E7-B87F-782BAB3490C3}" presName="hierRoot1" presStyleCnt="0">
        <dgm:presLayoutVars>
          <dgm:hierBranch val="init"/>
        </dgm:presLayoutVars>
      </dgm:prSet>
      <dgm:spPr/>
    </dgm:pt>
    <dgm:pt modelId="{0FFE79EB-9601-4CA6-A7B2-6DE11C8D914C}" type="pres">
      <dgm:prSet presAssocID="{399BC2D1-99A4-43E7-B87F-782BAB3490C3}" presName="rootComposite1" presStyleCnt="0"/>
      <dgm:spPr/>
    </dgm:pt>
    <dgm:pt modelId="{C651C112-3E91-46E2-810D-46DB2E3253D8}" type="pres">
      <dgm:prSet presAssocID="{399BC2D1-99A4-43E7-B87F-782BAB3490C3}" presName="rootText1" presStyleLbl="node0" presStyleIdx="0" presStyleCnt="2">
        <dgm:presLayoutVars>
          <dgm:chPref val="3"/>
        </dgm:presLayoutVars>
      </dgm:prSet>
      <dgm:spPr/>
    </dgm:pt>
    <dgm:pt modelId="{7DD6520C-592F-4011-9EF1-23715928C46F}" type="pres">
      <dgm:prSet presAssocID="{399BC2D1-99A4-43E7-B87F-782BAB3490C3}" presName="rootConnector1" presStyleLbl="node1" presStyleIdx="0" presStyleCnt="0"/>
      <dgm:spPr/>
    </dgm:pt>
    <dgm:pt modelId="{A6566D35-90E9-4CD6-A4B6-221ED948A80D}" type="pres">
      <dgm:prSet presAssocID="{399BC2D1-99A4-43E7-B87F-782BAB3490C3}" presName="hierChild2" presStyleCnt="0"/>
      <dgm:spPr/>
    </dgm:pt>
    <dgm:pt modelId="{C628EC71-0A72-4C34-A4D1-CD6020EFD6AE}" type="pres">
      <dgm:prSet presAssocID="{399BC2D1-99A4-43E7-B87F-782BAB3490C3}" presName="hierChild3" presStyleCnt="0"/>
      <dgm:spPr/>
    </dgm:pt>
    <dgm:pt modelId="{5361F17A-4D14-49C0-B67A-E946CABF2027}" type="pres">
      <dgm:prSet presAssocID="{A0816281-E360-45E7-999E-269F2A106D3C}" presName="hierRoot1" presStyleCnt="0">
        <dgm:presLayoutVars>
          <dgm:hierBranch val="init"/>
        </dgm:presLayoutVars>
      </dgm:prSet>
      <dgm:spPr/>
    </dgm:pt>
    <dgm:pt modelId="{133655E8-D814-44FB-A503-A6B40EE99B8E}" type="pres">
      <dgm:prSet presAssocID="{A0816281-E360-45E7-999E-269F2A106D3C}" presName="rootComposite1" presStyleCnt="0"/>
      <dgm:spPr/>
    </dgm:pt>
    <dgm:pt modelId="{73432ABF-345A-4251-A552-A049B36C358C}" type="pres">
      <dgm:prSet presAssocID="{A0816281-E360-45E7-999E-269F2A106D3C}" presName="rootText1" presStyleLbl="node0" presStyleIdx="1" presStyleCnt="2">
        <dgm:presLayoutVars>
          <dgm:chPref val="3"/>
        </dgm:presLayoutVars>
      </dgm:prSet>
      <dgm:spPr/>
    </dgm:pt>
    <dgm:pt modelId="{68AE9CF2-92E6-42CC-A908-5F3E3E8FC3F8}" type="pres">
      <dgm:prSet presAssocID="{A0816281-E360-45E7-999E-269F2A106D3C}" presName="rootConnector1" presStyleLbl="node1" presStyleIdx="0" presStyleCnt="0"/>
      <dgm:spPr/>
    </dgm:pt>
    <dgm:pt modelId="{1BA948FD-A1DF-4A49-AAD9-A0026C83A056}" type="pres">
      <dgm:prSet presAssocID="{A0816281-E360-45E7-999E-269F2A106D3C}" presName="hierChild2" presStyleCnt="0"/>
      <dgm:spPr/>
    </dgm:pt>
    <dgm:pt modelId="{22082AC2-AC58-428A-B650-1C7594A92988}" type="pres">
      <dgm:prSet presAssocID="{804BD67A-35E2-4763-AE18-9E8CA513B410}" presName="Name37" presStyleLbl="parChTrans1D2" presStyleIdx="0" presStyleCnt="3"/>
      <dgm:spPr/>
    </dgm:pt>
    <dgm:pt modelId="{4CFF658A-28CD-40B1-BE61-929BD79A4219}" type="pres">
      <dgm:prSet presAssocID="{F3A8AA79-7253-469E-81B8-66893229C523}" presName="hierRoot2" presStyleCnt="0">
        <dgm:presLayoutVars>
          <dgm:hierBranch val="init"/>
        </dgm:presLayoutVars>
      </dgm:prSet>
      <dgm:spPr/>
    </dgm:pt>
    <dgm:pt modelId="{32BE56A9-96BE-46A6-A6DA-A3B344C35447}" type="pres">
      <dgm:prSet presAssocID="{F3A8AA79-7253-469E-81B8-66893229C523}" presName="rootComposite" presStyleCnt="0"/>
      <dgm:spPr/>
    </dgm:pt>
    <dgm:pt modelId="{B682E8A5-954D-4BFD-8FB9-9FB87710FA73}" type="pres">
      <dgm:prSet presAssocID="{F3A8AA79-7253-469E-81B8-66893229C523}" presName="rootText" presStyleLbl="node2" presStyleIdx="0" presStyleCnt="3">
        <dgm:presLayoutVars>
          <dgm:chPref val="3"/>
        </dgm:presLayoutVars>
      </dgm:prSet>
      <dgm:spPr/>
    </dgm:pt>
    <dgm:pt modelId="{EFEE788B-BD67-443C-887C-E0EDD7504475}" type="pres">
      <dgm:prSet presAssocID="{F3A8AA79-7253-469E-81B8-66893229C523}" presName="rootConnector" presStyleLbl="node2" presStyleIdx="0" presStyleCnt="3"/>
      <dgm:spPr/>
    </dgm:pt>
    <dgm:pt modelId="{2784C4BB-3D72-4ECC-B7FB-34C41FB5524F}" type="pres">
      <dgm:prSet presAssocID="{F3A8AA79-7253-469E-81B8-66893229C523}" presName="hierChild4" presStyleCnt="0"/>
      <dgm:spPr/>
    </dgm:pt>
    <dgm:pt modelId="{34A4DACE-1B66-45AF-B667-B114320021A9}" type="pres">
      <dgm:prSet presAssocID="{F3A8AA79-7253-469E-81B8-66893229C523}" presName="hierChild5" presStyleCnt="0"/>
      <dgm:spPr/>
    </dgm:pt>
    <dgm:pt modelId="{58108023-F231-412A-886D-16A3CAD6EC92}" type="pres">
      <dgm:prSet presAssocID="{A481B571-152E-4793-B520-F2998EF1D3AA}" presName="Name37" presStyleLbl="parChTrans1D2" presStyleIdx="1" presStyleCnt="3"/>
      <dgm:spPr/>
    </dgm:pt>
    <dgm:pt modelId="{9CE0EE17-2F66-47DE-B145-62F0A3F496EE}" type="pres">
      <dgm:prSet presAssocID="{D60C574B-3CA9-4219-87FC-22A21A5DDA5C}" presName="hierRoot2" presStyleCnt="0">
        <dgm:presLayoutVars>
          <dgm:hierBranch val="init"/>
        </dgm:presLayoutVars>
      </dgm:prSet>
      <dgm:spPr/>
    </dgm:pt>
    <dgm:pt modelId="{4100E664-14E9-4D33-8D2C-8007AE4319BD}" type="pres">
      <dgm:prSet presAssocID="{D60C574B-3CA9-4219-87FC-22A21A5DDA5C}" presName="rootComposite" presStyleCnt="0"/>
      <dgm:spPr/>
    </dgm:pt>
    <dgm:pt modelId="{5BF753D1-BD70-4B5C-9FAB-3EFE40BCE65C}" type="pres">
      <dgm:prSet presAssocID="{D60C574B-3CA9-4219-87FC-22A21A5DDA5C}" presName="rootText" presStyleLbl="node2" presStyleIdx="1" presStyleCnt="3">
        <dgm:presLayoutVars>
          <dgm:chPref val="3"/>
        </dgm:presLayoutVars>
      </dgm:prSet>
      <dgm:spPr/>
    </dgm:pt>
    <dgm:pt modelId="{3160E7CC-9F71-4133-99DF-2B839395DFD8}" type="pres">
      <dgm:prSet presAssocID="{D60C574B-3CA9-4219-87FC-22A21A5DDA5C}" presName="rootConnector" presStyleLbl="node2" presStyleIdx="1" presStyleCnt="3"/>
      <dgm:spPr/>
    </dgm:pt>
    <dgm:pt modelId="{026DBC52-0146-4CF6-81F9-E495A62FC93E}" type="pres">
      <dgm:prSet presAssocID="{D60C574B-3CA9-4219-87FC-22A21A5DDA5C}" presName="hierChild4" presStyleCnt="0"/>
      <dgm:spPr/>
    </dgm:pt>
    <dgm:pt modelId="{63566A62-7FB9-41C6-B5D8-774BB897BEA4}" type="pres">
      <dgm:prSet presAssocID="{D60C574B-3CA9-4219-87FC-22A21A5DDA5C}" presName="hierChild5" presStyleCnt="0"/>
      <dgm:spPr/>
    </dgm:pt>
    <dgm:pt modelId="{74E71CED-D3BF-4F34-85AA-E5BE876E6C23}" type="pres">
      <dgm:prSet presAssocID="{6E0EB306-809F-4F64-BAFD-E5D4EC0D2AC6}" presName="Name37" presStyleLbl="parChTrans1D2" presStyleIdx="2" presStyleCnt="3"/>
      <dgm:spPr/>
    </dgm:pt>
    <dgm:pt modelId="{2F2FEB16-A2C4-415A-A88E-C3D41001E652}" type="pres">
      <dgm:prSet presAssocID="{5854B0A3-8FE5-4AB0-BFF3-F55155CF7D86}" presName="hierRoot2" presStyleCnt="0">
        <dgm:presLayoutVars>
          <dgm:hierBranch val="init"/>
        </dgm:presLayoutVars>
      </dgm:prSet>
      <dgm:spPr/>
    </dgm:pt>
    <dgm:pt modelId="{C1418722-0437-4799-A5EA-3A9A55A198B0}" type="pres">
      <dgm:prSet presAssocID="{5854B0A3-8FE5-4AB0-BFF3-F55155CF7D86}" presName="rootComposite" presStyleCnt="0"/>
      <dgm:spPr/>
    </dgm:pt>
    <dgm:pt modelId="{3EC7A9AE-B5A7-4697-A119-D70DFDCB8A79}" type="pres">
      <dgm:prSet presAssocID="{5854B0A3-8FE5-4AB0-BFF3-F55155CF7D86}" presName="rootText" presStyleLbl="node2" presStyleIdx="2" presStyleCnt="3">
        <dgm:presLayoutVars>
          <dgm:chPref val="3"/>
        </dgm:presLayoutVars>
      </dgm:prSet>
      <dgm:spPr/>
    </dgm:pt>
    <dgm:pt modelId="{5127B96E-0287-428D-8BF6-B4B27082FEAA}" type="pres">
      <dgm:prSet presAssocID="{5854B0A3-8FE5-4AB0-BFF3-F55155CF7D86}" presName="rootConnector" presStyleLbl="node2" presStyleIdx="2" presStyleCnt="3"/>
      <dgm:spPr/>
    </dgm:pt>
    <dgm:pt modelId="{5638E7F8-6891-49EB-8A30-7344F2F33780}" type="pres">
      <dgm:prSet presAssocID="{5854B0A3-8FE5-4AB0-BFF3-F55155CF7D86}" presName="hierChild4" presStyleCnt="0"/>
      <dgm:spPr/>
    </dgm:pt>
    <dgm:pt modelId="{45850B86-5F30-43D5-B5AD-DA8F4E7EAB2A}" type="pres">
      <dgm:prSet presAssocID="{5854B0A3-8FE5-4AB0-BFF3-F55155CF7D86}" presName="hierChild5" presStyleCnt="0"/>
      <dgm:spPr/>
    </dgm:pt>
    <dgm:pt modelId="{0BC403DD-FC4E-4B34-B48D-36E0E9D8B8E1}" type="pres">
      <dgm:prSet presAssocID="{A0816281-E360-45E7-999E-269F2A106D3C}" presName="hierChild3" presStyleCnt="0"/>
      <dgm:spPr/>
    </dgm:pt>
  </dgm:ptLst>
  <dgm:cxnLst>
    <dgm:cxn modelId="{4E6CBE23-37F4-4619-BB44-7B5B5B802475}" type="presOf" srcId="{F3A8AA79-7253-469E-81B8-66893229C523}" destId="{B682E8A5-954D-4BFD-8FB9-9FB87710FA73}" srcOrd="0" destOrd="0" presId="urn:microsoft.com/office/officeart/2005/8/layout/orgChart1"/>
    <dgm:cxn modelId="{FC0E3A24-7FE8-477D-B061-CA9CBFAB9BFA}" srcId="{14CDFE8C-8D2B-4437-A5F6-1389B56E449F}" destId="{399BC2D1-99A4-43E7-B87F-782BAB3490C3}" srcOrd="0" destOrd="0" parTransId="{2270F421-A768-4BCD-BF22-E69B59DFB9EB}" sibTransId="{614961A3-D8EB-43D9-9E51-9EF2296B924E}"/>
    <dgm:cxn modelId="{1348A23B-BD3E-4C24-A3B7-54EADD7DD67E}" type="presOf" srcId="{14CDFE8C-8D2B-4437-A5F6-1389B56E449F}" destId="{D0E5DB80-0564-4634-BF13-C3D9306B5EEC}" srcOrd="0" destOrd="0" presId="urn:microsoft.com/office/officeart/2005/8/layout/orgChart1"/>
    <dgm:cxn modelId="{A45D4D69-CC9F-4F3A-9EB6-EEDBD3670A80}" srcId="{A0816281-E360-45E7-999E-269F2A106D3C}" destId="{D60C574B-3CA9-4219-87FC-22A21A5DDA5C}" srcOrd="1" destOrd="0" parTransId="{A481B571-152E-4793-B520-F2998EF1D3AA}" sibTransId="{C02443E8-A970-475E-81D8-2BA9A27EFDEC}"/>
    <dgm:cxn modelId="{2C1FE54A-A1FA-41C4-B962-45AAA32F7FFF}" type="presOf" srcId="{399BC2D1-99A4-43E7-B87F-782BAB3490C3}" destId="{7DD6520C-592F-4011-9EF1-23715928C46F}" srcOrd="1" destOrd="0" presId="urn:microsoft.com/office/officeart/2005/8/layout/orgChart1"/>
    <dgm:cxn modelId="{26731876-1FFF-40A7-B4EB-562E5F8FCC4E}" srcId="{14CDFE8C-8D2B-4437-A5F6-1389B56E449F}" destId="{A0816281-E360-45E7-999E-269F2A106D3C}" srcOrd="1" destOrd="0" parTransId="{E5CF9BB8-74BF-47B9-B0DB-12B4B393C8DA}" sibTransId="{37A6D412-E352-416F-8C11-7982356F9910}"/>
    <dgm:cxn modelId="{ACB5D877-08EA-4EE4-8E19-381BA5475C17}" type="presOf" srcId="{D60C574B-3CA9-4219-87FC-22A21A5DDA5C}" destId="{5BF753D1-BD70-4B5C-9FAB-3EFE40BCE65C}" srcOrd="0" destOrd="0" presId="urn:microsoft.com/office/officeart/2005/8/layout/orgChart1"/>
    <dgm:cxn modelId="{F4714084-DB4C-4998-9521-543A834E4F7A}" type="presOf" srcId="{A0816281-E360-45E7-999E-269F2A106D3C}" destId="{73432ABF-345A-4251-A552-A049B36C358C}" srcOrd="0" destOrd="0" presId="urn:microsoft.com/office/officeart/2005/8/layout/orgChart1"/>
    <dgm:cxn modelId="{4E199A88-BB39-4289-93BE-763DADB747F8}" type="presOf" srcId="{A0816281-E360-45E7-999E-269F2A106D3C}" destId="{68AE9CF2-92E6-42CC-A908-5F3E3E8FC3F8}" srcOrd="1" destOrd="0" presId="urn:microsoft.com/office/officeart/2005/8/layout/orgChart1"/>
    <dgm:cxn modelId="{94E48992-C729-4878-BCC3-FAD7D5770188}" srcId="{A0816281-E360-45E7-999E-269F2A106D3C}" destId="{5854B0A3-8FE5-4AB0-BFF3-F55155CF7D86}" srcOrd="2" destOrd="0" parTransId="{6E0EB306-809F-4F64-BAFD-E5D4EC0D2AC6}" sibTransId="{0D51971D-BD09-4289-A18D-25356B0C735F}"/>
    <dgm:cxn modelId="{3A627596-A81A-468E-97CF-FDCA733D2F58}" type="presOf" srcId="{399BC2D1-99A4-43E7-B87F-782BAB3490C3}" destId="{C651C112-3E91-46E2-810D-46DB2E3253D8}" srcOrd="0" destOrd="0" presId="urn:microsoft.com/office/officeart/2005/8/layout/orgChart1"/>
    <dgm:cxn modelId="{3AB848A4-A3FB-463D-9E68-53273D5A7B41}" type="presOf" srcId="{F3A8AA79-7253-469E-81B8-66893229C523}" destId="{EFEE788B-BD67-443C-887C-E0EDD7504475}" srcOrd="1" destOrd="0" presId="urn:microsoft.com/office/officeart/2005/8/layout/orgChart1"/>
    <dgm:cxn modelId="{6C0EB4C3-3D3A-45A0-B478-F00140092743}" type="presOf" srcId="{804BD67A-35E2-4763-AE18-9E8CA513B410}" destId="{22082AC2-AC58-428A-B650-1C7594A92988}" srcOrd="0" destOrd="0" presId="urn:microsoft.com/office/officeart/2005/8/layout/orgChart1"/>
    <dgm:cxn modelId="{A7ED5DCC-099B-4890-99DF-FB0A5280D5DF}" type="presOf" srcId="{A481B571-152E-4793-B520-F2998EF1D3AA}" destId="{58108023-F231-412A-886D-16A3CAD6EC92}" srcOrd="0" destOrd="0" presId="urn:microsoft.com/office/officeart/2005/8/layout/orgChart1"/>
    <dgm:cxn modelId="{3F2377CF-07CE-46EB-B759-D1EAFD1E1B3E}" type="presOf" srcId="{6E0EB306-809F-4F64-BAFD-E5D4EC0D2AC6}" destId="{74E71CED-D3BF-4F34-85AA-E5BE876E6C23}" srcOrd="0" destOrd="0" presId="urn:microsoft.com/office/officeart/2005/8/layout/orgChart1"/>
    <dgm:cxn modelId="{75F3C6E3-4768-4A65-8B59-8C12512E9A51}" srcId="{A0816281-E360-45E7-999E-269F2A106D3C}" destId="{F3A8AA79-7253-469E-81B8-66893229C523}" srcOrd="0" destOrd="0" parTransId="{804BD67A-35E2-4763-AE18-9E8CA513B410}" sibTransId="{141E7004-679C-4F38-BED8-62BF7C7B28FF}"/>
    <dgm:cxn modelId="{4CC75EE5-D1D5-4B41-B547-2F46D2126D9D}" type="presOf" srcId="{5854B0A3-8FE5-4AB0-BFF3-F55155CF7D86}" destId="{5127B96E-0287-428D-8BF6-B4B27082FEAA}" srcOrd="1" destOrd="0" presId="urn:microsoft.com/office/officeart/2005/8/layout/orgChart1"/>
    <dgm:cxn modelId="{F7917BE8-8EBA-4AC4-96E3-9B5ABF42A23B}" type="presOf" srcId="{5854B0A3-8FE5-4AB0-BFF3-F55155CF7D86}" destId="{3EC7A9AE-B5A7-4697-A119-D70DFDCB8A79}" srcOrd="0" destOrd="0" presId="urn:microsoft.com/office/officeart/2005/8/layout/orgChart1"/>
    <dgm:cxn modelId="{117B0BFA-3CB2-4BDB-8EC6-07CD3D79FD79}" type="presOf" srcId="{D60C574B-3CA9-4219-87FC-22A21A5DDA5C}" destId="{3160E7CC-9F71-4133-99DF-2B839395DFD8}" srcOrd="1" destOrd="0" presId="urn:microsoft.com/office/officeart/2005/8/layout/orgChart1"/>
    <dgm:cxn modelId="{396619D2-43D1-4250-8610-FC852FF48478}" type="presParOf" srcId="{D0E5DB80-0564-4634-BF13-C3D9306B5EEC}" destId="{F51F793C-B47E-4E2C-B7B2-BAC02A5E43E5}" srcOrd="0" destOrd="0" presId="urn:microsoft.com/office/officeart/2005/8/layout/orgChart1"/>
    <dgm:cxn modelId="{4DB598B9-4E16-42DC-B8DA-E8E0E0710657}" type="presParOf" srcId="{F51F793C-B47E-4E2C-B7B2-BAC02A5E43E5}" destId="{0FFE79EB-9601-4CA6-A7B2-6DE11C8D914C}" srcOrd="0" destOrd="0" presId="urn:microsoft.com/office/officeart/2005/8/layout/orgChart1"/>
    <dgm:cxn modelId="{E7E328CE-65F2-483A-AECD-7FC6E36BFC70}" type="presParOf" srcId="{0FFE79EB-9601-4CA6-A7B2-6DE11C8D914C}" destId="{C651C112-3E91-46E2-810D-46DB2E3253D8}" srcOrd="0" destOrd="0" presId="urn:microsoft.com/office/officeart/2005/8/layout/orgChart1"/>
    <dgm:cxn modelId="{ACC70F8C-CEF8-4F8B-8E21-8B557E2C5CA3}" type="presParOf" srcId="{0FFE79EB-9601-4CA6-A7B2-6DE11C8D914C}" destId="{7DD6520C-592F-4011-9EF1-23715928C46F}" srcOrd="1" destOrd="0" presId="urn:microsoft.com/office/officeart/2005/8/layout/orgChart1"/>
    <dgm:cxn modelId="{D20FE522-C9EE-47CB-8F97-509D1CE18F56}" type="presParOf" srcId="{F51F793C-B47E-4E2C-B7B2-BAC02A5E43E5}" destId="{A6566D35-90E9-4CD6-A4B6-221ED948A80D}" srcOrd="1" destOrd="0" presId="urn:microsoft.com/office/officeart/2005/8/layout/orgChart1"/>
    <dgm:cxn modelId="{C02C8AC3-3855-41E7-955A-D2C1D1438B28}" type="presParOf" srcId="{F51F793C-B47E-4E2C-B7B2-BAC02A5E43E5}" destId="{C628EC71-0A72-4C34-A4D1-CD6020EFD6AE}" srcOrd="2" destOrd="0" presId="urn:microsoft.com/office/officeart/2005/8/layout/orgChart1"/>
    <dgm:cxn modelId="{6C706E1B-AC88-44DC-845C-1A3363CF19C6}" type="presParOf" srcId="{D0E5DB80-0564-4634-BF13-C3D9306B5EEC}" destId="{5361F17A-4D14-49C0-B67A-E946CABF2027}" srcOrd="1" destOrd="0" presId="urn:microsoft.com/office/officeart/2005/8/layout/orgChart1"/>
    <dgm:cxn modelId="{9FE399AC-1C6A-4F37-BC31-365AC04D2D6A}" type="presParOf" srcId="{5361F17A-4D14-49C0-B67A-E946CABF2027}" destId="{133655E8-D814-44FB-A503-A6B40EE99B8E}" srcOrd="0" destOrd="0" presId="urn:microsoft.com/office/officeart/2005/8/layout/orgChart1"/>
    <dgm:cxn modelId="{D4FA5552-6DFE-4ED8-9C39-7326B327093E}" type="presParOf" srcId="{133655E8-D814-44FB-A503-A6B40EE99B8E}" destId="{73432ABF-345A-4251-A552-A049B36C358C}" srcOrd="0" destOrd="0" presId="urn:microsoft.com/office/officeart/2005/8/layout/orgChart1"/>
    <dgm:cxn modelId="{01778B28-DA29-4EB3-9E3D-B81182BA2F50}" type="presParOf" srcId="{133655E8-D814-44FB-A503-A6B40EE99B8E}" destId="{68AE9CF2-92E6-42CC-A908-5F3E3E8FC3F8}" srcOrd="1" destOrd="0" presId="urn:microsoft.com/office/officeart/2005/8/layout/orgChart1"/>
    <dgm:cxn modelId="{D8B597D4-59DF-4246-986B-5D7E8E03238D}" type="presParOf" srcId="{5361F17A-4D14-49C0-B67A-E946CABF2027}" destId="{1BA948FD-A1DF-4A49-AAD9-A0026C83A056}" srcOrd="1" destOrd="0" presId="urn:microsoft.com/office/officeart/2005/8/layout/orgChart1"/>
    <dgm:cxn modelId="{59A4832A-351C-4AB4-9C00-D08E0C47B38E}" type="presParOf" srcId="{1BA948FD-A1DF-4A49-AAD9-A0026C83A056}" destId="{22082AC2-AC58-428A-B650-1C7594A92988}" srcOrd="0" destOrd="0" presId="urn:microsoft.com/office/officeart/2005/8/layout/orgChart1"/>
    <dgm:cxn modelId="{2AD43480-ACF2-4526-8EFA-0326F5D44E67}" type="presParOf" srcId="{1BA948FD-A1DF-4A49-AAD9-A0026C83A056}" destId="{4CFF658A-28CD-40B1-BE61-929BD79A4219}" srcOrd="1" destOrd="0" presId="urn:microsoft.com/office/officeart/2005/8/layout/orgChart1"/>
    <dgm:cxn modelId="{576D2604-BF50-4468-938D-0DE17A773F50}" type="presParOf" srcId="{4CFF658A-28CD-40B1-BE61-929BD79A4219}" destId="{32BE56A9-96BE-46A6-A6DA-A3B344C35447}" srcOrd="0" destOrd="0" presId="urn:microsoft.com/office/officeart/2005/8/layout/orgChart1"/>
    <dgm:cxn modelId="{E8B99488-5704-42EA-9BB1-EBBCF94983E9}" type="presParOf" srcId="{32BE56A9-96BE-46A6-A6DA-A3B344C35447}" destId="{B682E8A5-954D-4BFD-8FB9-9FB87710FA73}" srcOrd="0" destOrd="0" presId="urn:microsoft.com/office/officeart/2005/8/layout/orgChart1"/>
    <dgm:cxn modelId="{6D47BF58-6490-4D53-8D73-2524D7FF0D8D}" type="presParOf" srcId="{32BE56A9-96BE-46A6-A6DA-A3B344C35447}" destId="{EFEE788B-BD67-443C-887C-E0EDD7504475}" srcOrd="1" destOrd="0" presId="urn:microsoft.com/office/officeart/2005/8/layout/orgChart1"/>
    <dgm:cxn modelId="{21BA6A5B-11C2-4851-BA8F-CEFE60B0C372}" type="presParOf" srcId="{4CFF658A-28CD-40B1-BE61-929BD79A4219}" destId="{2784C4BB-3D72-4ECC-B7FB-34C41FB5524F}" srcOrd="1" destOrd="0" presId="urn:microsoft.com/office/officeart/2005/8/layout/orgChart1"/>
    <dgm:cxn modelId="{AFA97C32-74B2-408F-BE35-CDE30470DD44}" type="presParOf" srcId="{4CFF658A-28CD-40B1-BE61-929BD79A4219}" destId="{34A4DACE-1B66-45AF-B667-B114320021A9}" srcOrd="2" destOrd="0" presId="urn:microsoft.com/office/officeart/2005/8/layout/orgChart1"/>
    <dgm:cxn modelId="{7E379B9C-F7AB-443B-835C-2577B62327AE}" type="presParOf" srcId="{1BA948FD-A1DF-4A49-AAD9-A0026C83A056}" destId="{58108023-F231-412A-886D-16A3CAD6EC92}" srcOrd="2" destOrd="0" presId="urn:microsoft.com/office/officeart/2005/8/layout/orgChart1"/>
    <dgm:cxn modelId="{44F3A3CC-7ABC-4A7C-B8E5-5D5C2DFD4387}" type="presParOf" srcId="{1BA948FD-A1DF-4A49-AAD9-A0026C83A056}" destId="{9CE0EE17-2F66-47DE-B145-62F0A3F496EE}" srcOrd="3" destOrd="0" presId="urn:microsoft.com/office/officeart/2005/8/layout/orgChart1"/>
    <dgm:cxn modelId="{5FD3813B-22B2-42C5-A31E-81038BE38595}" type="presParOf" srcId="{9CE0EE17-2F66-47DE-B145-62F0A3F496EE}" destId="{4100E664-14E9-4D33-8D2C-8007AE4319BD}" srcOrd="0" destOrd="0" presId="urn:microsoft.com/office/officeart/2005/8/layout/orgChart1"/>
    <dgm:cxn modelId="{8FE19C52-2478-4E97-B3BE-AC25A79F83CB}" type="presParOf" srcId="{4100E664-14E9-4D33-8D2C-8007AE4319BD}" destId="{5BF753D1-BD70-4B5C-9FAB-3EFE40BCE65C}" srcOrd="0" destOrd="0" presId="urn:microsoft.com/office/officeart/2005/8/layout/orgChart1"/>
    <dgm:cxn modelId="{23323F92-5783-426D-A986-88740415892D}" type="presParOf" srcId="{4100E664-14E9-4D33-8D2C-8007AE4319BD}" destId="{3160E7CC-9F71-4133-99DF-2B839395DFD8}" srcOrd="1" destOrd="0" presId="urn:microsoft.com/office/officeart/2005/8/layout/orgChart1"/>
    <dgm:cxn modelId="{500BF106-612F-436C-85F9-16DDC69DC359}" type="presParOf" srcId="{9CE0EE17-2F66-47DE-B145-62F0A3F496EE}" destId="{026DBC52-0146-4CF6-81F9-E495A62FC93E}" srcOrd="1" destOrd="0" presId="urn:microsoft.com/office/officeart/2005/8/layout/orgChart1"/>
    <dgm:cxn modelId="{99E401A1-D8AD-4577-8CA2-1FF27C89B956}" type="presParOf" srcId="{9CE0EE17-2F66-47DE-B145-62F0A3F496EE}" destId="{63566A62-7FB9-41C6-B5D8-774BB897BEA4}" srcOrd="2" destOrd="0" presId="urn:microsoft.com/office/officeart/2005/8/layout/orgChart1"/>
    <dgm:cxn modelId="{5B2F6E09-0C78-4933-8827-67C58CDE719C}" type="presParOf" srcId="{1BA948FD-A1DF-4A49-AAD9-A0026C83A056}" destId="{74E71CED-D3BF-4F34-85AA-E5BE876E6C23}" srcOrd="4" destOrd="0" presId="urn:microsoft.com/office/officeart/2005/8/layout/orgChart1"/>
    <dgm:cxn modelId="{C39D9895-BABF-48FC-8429-09F643573D9F}" type="presParOf" srcId="{1BA948FD-A1DF-4A49-AAD9-A0026C83A056}" destId="{2F2FEB16-A2C4-415A-A88E-C3D41001E652}" srcOrd="5" destOrd="0" presId="urn:microsoft.com/office/officeart/2005/8/layout/orgChart1"/>
    <dgm:cxn modelId="{C95B5E54-BC8E-42A9-AA51-D42C942DB4C8}" type="presParOf" srcId="{2F2FEB16-A2C4-415A-A88E-C3D41001E652}" destId="{C1418722-0437-4799-A5EA-3A9A55A198B0}" srcOrd="0" destOrd="0" presId="urn:microsoft.com/office/officeart/2005/8/layout/orgChart1"/>
    <dgm:cxn modelId="{D0341A41-6A09-4CA5-A6FB-5B5BEDE5742E}" type="presParOf" srcId="{C1418722-0437-4799-A5EA-3A9A55A198B0}" destId="{3EC7A9AE-B5A7-4697-A119-D70DFDCB8A79}" srcOrd="0" destOrd="0" presId="urn:microsoft.com/office/officeart/2005/8/layout/orgChart1"/>
    <dgm:cxn modelId="{29D4A4EB-A750-4EF8-83FE-D181C1A6E398}" type="presParOf" srcId="{C1418722-0437-4799-A5EA-3A9A55A198B0}" destId="{5127B96E-0287-428D-8BF6-B4B27082FEAA}" srcOrd="1" destOrd="0" presId="urn:microsoft.com/office/officeart/2005/8/layout/orgChart1"/>
    <dgm:cxn modelId="{0F66E4C6-798D-478A-B72C-1216309537F9}" type="presParOf" srcId="{2F2FEB16-A2C4-415A-A88E-C3D41001E652}" destId="{5638E7F8-6891-49EB-8A30-7344F2F33780}" srcOrd="1" destOrd="0" presId="urn:microsoft.com/office/officeart/2005/8/layout/orgChart1"/>
    <dgm:cxn modelId="{506FD389-C82B-4108-B16F-5BEA2BCA4790}" type="presParOf" srcId="{2F2FEB16-A2C4-415A-A88E-C3D41001E652}" destId="{45850B86-5F30-43D5-B5AD-DA8F4E7EAB2A}" srcOrd="2" destOrd="0" presId="urn:microsoft.com/office/officeart/2005/8/layout/orgChart1"/>
    <dgm:cxn modelId="{11935AF5-9324-42A2-B541-015277BEF0BB}" type="presParOf" srcId="{5361F17A-4D14-49C0-B67A-E946CABF2027}" destId="{0BC403DD-FC4E-4B34-B48D-36E0E9D8B8E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4FE540-D904-4BCA-88EB-710CC9E8AC1C}" type="doc">
      <dgm:prSet loTypeId="urn:microsoft.com/office/officeart/2005/8/layout/vList2" loCatId="list" qsTypeId="urn:microsoft.com/office/officeart/2005/8/quickstyle/simple3" qsCatId="simple" csTypeId="urn:microsoft.com/office/officeart/2005/8/colors/accent2_3" csCatId="accent2" phldr="1"/>
      <dgm:spPr/>
      <dgm:t>
        <a:bodyPr/>
        <a:lstStyle/>
        <a:p>
          <a:endParaRPr lang="en-GB"/>
        </a:p>
      </dgm:t>
    </dgm:pt>
    <dgm:pt modelId="{96913613-BD4F-4F57-9167-7EFDDE78A951}">
      <dgm:prSet/>
      <dgm:spPr/>
      <dgm:t>
        <a:bodyPr/>
        <a:lstStyle/>
        <a:p>
          <a:pPr algn="ctr" rtl="0"/>
          <a:r>
            <a:rPr lang="en-GB" dirty="0">
              <a:solidFill>
                <a:srgbClr val="660033"/>
              </a:solidFill>
            </a:rPr>
            <a:t>WHO IS A PARDONING GOD LIKE THEE?</a:t>
          </a:r>
        </a:p>
      </dgm:t>
    </dgm:pt>
    <dgm:pt modelId="{CC1AE22D-AED3-4100-A248-3800D1BE8B00}" type="parTrans" cxnId="{42987E38-6248-4348-A874-D1F371E59183}">
      <dgm:prSet/>
      <dgm:spPr/>
      <dgm:t>
        <a:bodyPr/>
        <a:lstStyle/>
        <a:p>
          <a:endParaRPr lang="en-GB"/>
        </a:p>
      </dgm:t>
    </dgm:pt>
    <dgm:pt modelId="{72BFED94-9197-41C9-AEBD-D73C5614771A}" type="sibTrans" cxnId="{42987E38-6248-4348-A874-D1F371E59183}">
      <dgm:prSet/>
      <dgm:spPr/>
      <dgm:t>
        <a:bodyPr/>
        <a:lstStyle/>
        <a:p>
          <a:endParaRPr lang="en-GB"/>
        </a:p>
      </dgm:t>
    </dgm:pt>
    <dgm:pt modelId="{9997BCA1-05FF-4D6B-8727-1CC9EF5DD201}">
      <dgm:prSet custT="1"/>
      <dgm:spPr/>
      <dgm:t>
        <a:bodyPr/>
        <a:lstStyle/>
        <a:p>
          <a:pPr algn="ctr" rtl="0"/>
          <a:r>
            <a:rPr lang="en-GB" sz="4800" dirty="0"/>
            <a:t>See Jonah next…</a:t>
          </a:r>
        </a:p>
      </dgm:t>
    </dgm:pt>
    <dgm:pt modelId="{BC41D4BC-A584-4E8E-9780-02CF1AFF2B48}" type="parTrans" cxnId="{1AEAB973-FC20-4BBE-A650-36586A89D98C}">
      <dgm:prSet/>
      <dgm:spPr/>
      <dgm:t>
        <a:bodyPr/>
        <a:lstStyle/>
        <a:p>
          <a:endParaRPr lang="en-GB"/>
        </a:p>
      </dgm:t>
    </dgm:pt>
    <dgm:pt modelId="{EA5B1E86-9984-476C-82EF-9B2F3F694038}" type="sibTrans" cxnId="{1AEAB973-FC20-4BBE-A650-36586A89D98C}">
      <dgm:prSet/>
      <dgm:spPr/>
      <dgm:t>
        <a:bodyPr/>
        <a:lstStyle/>
        <a:p>
          <a:endParaRPr lang="en-GB"/>
        </a:p>
      </dgm:t>
    </dgm:pt>
    <dgm:pt modelId="{C0D914A2-FCFD-456B-9ACA-D801EC19B214}" type="pres">
      <dgm:prSet presAssocID="{424FE540-D904-4BCA-88EB-710CC9E8AC1C}" presName="linear" presStyleCnt="0">
        <dgm:presLayoutVars>
          <dgm:animLvl val="lvl"/>
          <dgm:resizeHandles val="exact"/>
        </dgm:presLayoutVars>
      </dgm:prSet>
      <dgm:spPr/>
    </dgm:pt>
    <dgm:pt modelId="{D7251E29-DC6F-47E3-9754-0977180AB63B}" type="pres">
      <dgm:prSet presAssocID="{96913613-BD4F-4F57-9167-7EFDDE78A951}" presName="parentText" presStyleLbl="node1" presStyleIdx="0" presStyleCnt="2">
        <dgm:presLayoutVars>
          <dgm:chMax val="0"/>
          <dgm:bulletEnabled val="1"/>
        </dgm:presLayoutVars>
      </dgm:prSet>
      <dgm:spPr/>
    </dgm:pt>
    <dgm:pt modelId="{313278F8-ACEA-4C70-B535-4DD3AF29F943}" type="pres">
      <dgm:prSet presAssocID="{72BFED94-9197-41C9-AEBD-D73C5614771A}" presName="spacer" presStyleCnt="0"/>
      <dgm:spPr/>
    </dgm:pt>
    <dgm:pt modelId="{1999D8CA-528D-4CAC-8E62-842739BA07A7}" type="pres">
      <dgm:prSet presAssocID="{9997BCA1-05FF-4D6B-8727-1CC9EF5DD201}" presName="parentText" presStyleLbl="node1" presStyleIdx="1" presStyleCnt="2">
        <dgm:presLayoutVars>
          <dgm:chMax val="0"/>
          <dgm:bulletEnabled val="1"/>
        </dgm:presLayoutVars>
      </dgm:prSet>
      <dgm:spPr/>
    </dgm:pt>
  </dgm:ptLst>
  <dgm:cxnLst>
    <dgm:cxn modelId="{10C5730E-E230-4A51-B19D-B34C29EB08F3}" type="presOf" srcId="{9997BCA1-05FF-4D6B-8727-1CC9EF5DD201}" destId="{1999D8CA-528D-4CAC-8E62-842739BA07A7}" srcOrd="0" destOrd="0" presId="urn:microsoft.com/office/officeart/2005/8/layout/vList2"/>
    <dgm:cxn modelId="{42987E38-6248-4348-A874-D1F371E59183}" srcId="{424FE540-D904-4BCA-88EB-710CC9E8AC1C}" destId="{96913613-BD4F-4F57-9167-7EFDDE78A951}" srcOrd="0" destOrd="0" parTransId="{CC1AE22D-AED3-4100-A248-3800D1BE8B00}" sibTransId="{72BFED94-9197-41C9-AEBD-D73C5614771A}"/>
    <dgm:cxn modelId="{1AEAB973-FC20-4BBE-A650-36586A89D98C}" srcId="{424FE540-D904-4BCA-88EB-710CC9E8AC1C}" destId="{9997BCA1-05FF-4D6B-8727-1CC9EF5DD201}" srcOrd="1" destOrd="0" parTransId="{BC41D4BC-A584-4E8E-9780-02CF1AFF2B48}" sibTransId="{EA5B1E86-9984-476C-82EF-9B2F3F694038}"/>
    <dgm:cxn modelId="{364B6891-6546-41C4-BA1A-3E7E0C737FDF}" type="presOf" srcId="{424FE540-D904-4BCA-88EB-710CC9E8AC1C}" destId="{C0D914A2-FCFD-456B-9ACA-D801EC19B214}" srcOrd="0" destOrd="0" presId="urn:microsoft.com/office/officeart/2005/8/layout/vList2"/>
    <dgm:cxn modelId="{4334A3F1-B023-47DB-9979-155B4BA39278}" type="presOf" srcId="{96913613-BD4F-4F57-9167-7EFDDE78A951}" destId="{D7251E29-DC6F-47E3-9754-0977180AB63B}" srcOrd="0" destOrd="0" presId="urn:microsoft.com/office/officeart/2005/8/layout/vList2"/>
    <dgm:cxn modelId="{EF67ADC7-4289-4540-99BC-1ED3E828C8F8}" type="presParOf" srcId="{C0D914A2-FCFD-456B-9ACA-D801EC19B214}" destId="{D7251E29-DC6F-47E3-9754-0977180AB63B}" srcOrd="0" destOrd="0" presId="urn:microsoft.com/office/officeart/2005/8/layout/vList2"/>
    <dgm:cxn modelId="{D1B1C4B7-55DB-44F6-8D49-54C58956E4DA}" type="presParOf" srcId="{C0D914A2-FCFD-456B-9ACA-D801EC19B214}" destId="{313278F8-ACEA-4C70-B535-4DD3AF29F943}" srcOrd="1" destOrd="0" presId="urn:microsoft.com/office/officeart/2005/8/layout/vList2"/>
    <dgm:cxn modelId="{34197166-18CE-47DA-A8E0-9A1F23FCEA82}" type="presParOf" srcId="{C0D914A2-FCFD-456B-9ACA-D801EC19B214}" destId="{1999D8CA-528D-4CAC-8E62-842739BA07A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D645DA-DE5B-41CB-B045-A32D7F96E9C5}" type="doc">
      <dgm:prSet loTypeId="urn:microsoft.com/office/officeart/2005/8/layout/orgChart1" loCatId="hierarchy" qsTypeId="urn:microsoft.com/office/officeart/2005/8/quickstyle/simple3" qsCatId="simple" csTypeId="urn:microsoft.com/office/officeart/2005/8/colors/accent1_2" csCatId="accent1"/>
      <dgm:spPr/>
      <dgm:t>
        <a:bodyPr/>
        <a:lstStyle/>
        <a:p>
          <a:endParaRPr lang="en-GB"/>
        </a:p>
      </dgm:t>
    </dgm:pt>
    <dgm:pt modelId="{1507ED8B-EF99-4A18-A086-51C0B4791E6A}">
      <dgm:prSet/>
      <dgm:spPr/>
      <dgm:t>
        <a:bodyPr/>
        <a:lstStyle/>
        <a:p>
          <a:pPr rtl="0"/>
          <a:r>
            <a:rPr lang="en-GB" dirty="0"/>
            <a:t>DIVINE OBJECTIVES</a:t>
          </a:r>
        </a:p>
      </dgm:t>
    </dgm:pt>
    <dgm:pt modelId="{227490D5-3B6D-4CE7-9BBC-2CA62E0AA3FD}" type="parTrans" cxnId="{5BA76746-1B91-4924-B1D3-E6B34B0BA271}">
      <dgm:prSet/>
      <dgm:spPr/>
      <dgm:t>
        <a:bodyPr/>
        <a:lstStyle/>
        <a:p>
          <a:endParaRPr lang="en-GB"/>
        </a:p>
      </dgm:t>
    </dgm:pt>
    <dgm:pt modelId="{D2CBC64B-2994-466E-8FE2-6172FFFCE3D6}" type="sibTrans" cxnId="{5BA76746-1B91-4924-B1D3-E6B34B0BA271}">
      <dgm:prSet/>
      <dgm:spPr/>
      <dgm:t>
        <a:bodyPr/>
        <a:lstStyle/>
        <a:p>
          <a:endParaRPr lang="en-GB"/>
        </a:p>
      </dgm:t>
    </dgm:pt>
    <dgm:pt modelId="{DF6E9043-4FF8-428D-AF31-E48C46FFA6CC}">
      <dgm:prSet/>
      <dgm:spPr/>
      <dgm:t>
        <a:bodyPr/>
        <a:lstStyle/>
        <a:p>
          <a:pPr rtl="0"/>
          <a:r>
            <a:rPr lang="en-GB" dirty="0"/>
            <a:t>HAGGAI</a:t>
          </a:r>
          <a:br>
            <a:rPr lang="en-GB" dirty="0"/>
          </a:br>
          <a:r>
            <a:rPr lang="en-GB" dirty="0"/>
            <a:t>THE HOUSE OF GOD</a:t>
          </a:r>
        </a:p>
      </dgm:t>
    </dgm:pt>
    <dgm:pt modelId="{0B219951-6224-4A92-A3B5-0210C2F9353C}" type="parTrans" cxnId="{1D98318D-808D-4A60-BE81-67C5D231C7BF}">
      <dgm:prSet/>
      <dgm:spPr/>
      <dgm:t>
        <a:bodyPr/>
        <a:lstStyle/>
        <a:p>
          <a:endParaRPr lang="en-GB"/>
        </a:p>
      </dgm:t>
    </dgm:pt>
    <dgm:pt modelId="{1F400E74-727D-4D79-85E8-F8C834F4DECC}" type="sibTrans" cxnId="{1D98318D-808D-4A60-BE81-67C5D231C7BF}">
      <dgm:prSet/>
      <dgm:spPr/>
      <dgm:t>
        <a:bodyPr/>
        <a:lstStyle/>
        <a:p>
          <a:endParaRPr lang="en-GB"/>
        </a:p>
      </dgm:t>
    </dgm:pt>
    <dgm:pt modelId="{F4031EAA-4969-45BF-ACED-849889D8B34D}">
      <dgm:prSet/>
      <dgm:spPr/>
      <dgm:t>
        <a:bodyPr/>
        <a:lstStyle/>
        <a:p>
          <a:pPr rtl="0"/>
          <a:r>
            <a:rPr lang="en-GB" dirty="0"/>
            <a:t>ZECHARIAH</a:t>
          </a:r>
          <a:br>
            <a:rPr lang="en-GB" dirty="0"/>
          </a:br>
          <a:r>
            <a:rPr lang="en-GB" dirty="0"/>
            <a:t>HOUSE/CITY OF GOD</a:t>
          </a:r>
        </a:p>
      </dgm:t>
    </dgm:pt>
    <dgm:pt modelId="{F466F4BF-A38C-46FF-9168-238C0FFD1807}" type="parTrans" cxnId="{D6DF6916-A6CD-476D-8856-E3E9351269A3}">
      <dgm:prSet/>
      <dgm:spPr/>
      <dgm:t>
        <a:bodyPr/>
        <a:lstStyle/>
        <a:p>
          <a:endParaRPr lang="en-GB"/>
        </a:p>
      </dgm:t>
    </dgm:pt>
    <dgm:pt modelId="{D57F517B-645B-4F30-BFF5-330D162D749D}" type="sibTrans" cxnId="{D6DF6916-A6CD-476D-8856-E3E9351269A3}">
      <dgm:prSet/>
      <dgm:spPr/>
      <dgm:t>
        <a:bodyPr/>
        <a:lstStyle/>
        <a:p>
          <a:endParaRPr lang="en-GB"/>
        </a:p>
      </dgm:t>
    </dgm:pt>
    <dgm:pt modelId="{14DD9E6D-87B8-4C55-950E-507A00796E37}">
      <dgm:prSet/>
      <dgm:spPr/>
      <dgm:t>
        <a:bodyPr/>
        <a:lstStyle/>
        <a:p>
          <a:pPr rtl="0"/>
          <a:r>
            <a:rPr lang="en-GB" dirty="0"/>
            <a:t>MALACHI</a:t>
          </a:r>
          <a:br>
            <a:rPr lang="en-GB" dirty="0"/>
          </a:br>
          <a:r>
            <a:rPr lang="en-GB" dirty="0"/>
            <a:t>PEOPLE OF GOD</a:t>
          </a:r>
        </a:p>
      </dgm:t>
    </dgm:pt>
    <dgm:pt modelId="{857968A2-B56A-4091-B840-4AEE989F7F8C}" type="parTrans" cxnId="{1E8F7069-640D-48C8-A4BE-64AECD52E4F8}">
      <dgm:prSet/>
      <dgm:spPr/>
      <dgm:t>
        <a:bodyPr/>
        <a:lstStyle/>
        <a:p>
          <a:endParaRPr lang="en-GB"/>
        </a:p>
      </dgm:t>
    </dgm:pt>
    <dgm:pt modelId="{84E77059-4020-4B29-80DA-498B2161A803}" type="sibTrans" cxnId="{1E8F7069-640D-48C8-A4BE-64AECD52E4F8}">
      <dgm:prSet/>
      <dgm:spPr/>
      <dgm:t>
        <a:bodyPr/>
        <a:lstStyle/>
        <a:p>
          <a:endParaRPr lang="en-GB"/>
        </a:p>
      </dgm:t>
    </dgm:pt>
    <dgm:pt modelId="{3231D34A-BAFA-4B59-849C-A67BC4377D38}" type="pres">
      <dgm:prSet presAssocID="{82D645DA-DE5B-41CB-B045-A32D7F96E9C5}" presName="hierChild1" presStyleCnt="0">
        <dgm:presLayoutVars>
          <dgm:orgChart val="1"/>
          <dgm:chPref val="1"/>
          <dgm:dir/>
          <dgm:animOne val="branch"/>
          <dgm:animLvl val="lvl"/>
          <dgm:resizeHandles/>
        </dgm:presLayoutVars>
      </dgm:prSet>
      <dgm:spPr/>
    </dgm:pt>
    <dgm:pt modelId="{79D78482-3CAE-4575-B87D-D8798B6A440D}" type="pres">
      <dgm:prSet presAssocID="{1507ED8B-EF99-4A18-A086-51C0B4791E6A}" presName="hierRoot1" presStyleCnt="0">
        <dgm:presLayoutVars>
          <dgm:hierBranch val="init"/>
        </dgm:presLayoutVars>
      </dgm:prSet>
      <dgm:spPr/>
    </dgm:pt>
    <dgm:pt modelId="{2362B5DF-EC92-4D95-BBA0-DE949E7461B6}" type="pres">
      <dgm:prSet presAssocID="{1507ED8B-EF99-4A18-A086-51C0B4791E6A}" presName="rootComposite1" presStyleCnt="0"/>
      <dgm:spPr/>
    </dgm:pt>
    <dgm:pt modelId="{234E3F05-EB81-4C65-BC45-0EC568A718EA}" type="pres">
      <dgm:prSet presAssocID="{1507ED8B-EF99-4A18-A086-51C0B4791E6A}" presName="rootText1" presStyleLbl="node0" presStyleIdx="0" presStyleCnt="1">
        <dgm:presLayoutVars>
          <dgm:chPref val="3"/>
        </dgm:presLayoutVars>
      </dgm:prSet>
      <dgm:spPr/>
    </dgm:pt>
    <dgm:pt modelId="{09FE23EC-E7FC-4FFD-B78C-A27CCE6B454D}" type="pres">
      <dgm:prSet presAssocID="{1507ED8B-EF99-4A18-A086-51C0B4791E6A}" presName="rootConnector1" presStyleLbl="node1" presStyleIdx="0" presStyleCnt="0"/>
      <dgm:spPr/>
    </dgm:pt>
    <dgm:pt modelId="{55EDAF3C-26C9-4AFD-B27F-EC8177BA063F}" type="pres">
      <dgm:prSet presAssocID="{1507ED8B-EF99-4A18-A086-51C0B4791E6A}" presName="hierChild2" presStyleCnt="0"/>
      <dgm:spPr/>
    </dgm:pt>
    <dgm:pt modelId="{850E3CE1-B62E-4C1D-B047-338E2D15E079}" type="pres">
      <dgm:prSet presAssocID="{0B219951-6224-4A92-A3B5-0210C2F9353C}" presName="Name37" presStyleLbl="parChTrans1D2" presStyleIdx="0" presStyleCnt="3"/>
      <dgm:spPr/>
    </dgm:pt>
    <dgm:pt modelId="{D0A1D946-2E99-4121-9A82-442245633219}" type="pres">
      <dgm:prSet presAssocID="{DF6E9043-4FF8-428D-AF31-E48C46FFA6CC}" presName="hierRoot2" presStyleCnt="0">
        <dgm:presLayoutVars>
          <dgm:hierBranch val="init"/>
        </dgm:presLayoutVars>
      </dgm:prSet>
      <dgm:spPr/>
    </dgm:pt>
    <dgm:pt modelId="{3F8001CF-7F3C-4FE3-8C27-C54615869063}" type="pres">
      <dgm:prSet presAssocID="{DF6E9043-4FF8-428D-AF31-E48C46FFA6CC}" presName="rootComposite" presStyleCnt="0"/>
      <dgm:spPr/>
    </dgm:pt>
    <dgm:pt modelId="{82C1BF32-1590-446B-8E89-D0FD9F43A57E}" type="pres">
      <dgm:prSet presAssocID="{DF6E9043-4FF8-428D-AF31-E48C46FFA6CC}" presName="rootText" presStyleLbl="node2" presStyleIdx="0" presStyleCnt="3">
        <dgm:presLayoutVars>
          <dgm:chPref val="3"/>
        </dgm:presLayoutVars>
      </dgm:prSet>
      <dgm:spPr/>
    </dgm:pt>
    <dgm:pt modelId="{9A6ADB7F-CB41-4EC9-95E0-A992D8F5A73E}" type="pres">
      <dgm:prSet presAssocID="{DF6E9043-4FF8-428D-AF31-E48C46FFA6CC}" presName="rootConnector" presStyleLbl="node2" presStyleIdx="0" presStyleCnt="3"/>
      <dgm:spPr/>
    </dgm:pt>
    <dgm:pt modelId="{97A20724-E9A2-482F-8EF5-06C30B47FE3E}" type="pres">
      <dgm:prSet presAssocID="{DF6E9043-4FF8-428D-AF31-E48C46FFA6CC}" presName="hierChild4" presStyleCnt="0"/>
      <dgm:spPr/>
    </dgm:pt>
    <dgm:pt modelId="{C0DD81FC-A18D-4952-87EB-6BC182BC2CA0}" type="pres">
      <dgm:prSet presAssocID="{DF6E9043-4FF8-428D-AF31-E48C46FFA6CC}" presName="hierChild5" presStyleCnt="0"/>
      <dgm:spPr/>
    </dgm:pt>
    <dgm:pt modelId="{692AA7B4-D69F-46CF-9F2E-B97FD3C5CA17}" type="pres">
      <dgm:prSet presAssocID="{F466F4BF-A38C-46FF-9168-238C0FFD1807}" presName="Name37" presStyleLbl="parChTrans1D2" presStyleIdx="1" presStyleCnt="3"/>
      <dgm:spPr/>
    </dgm:pt>
    <dgm:pt modelId="{9EE35C65-926F-44B2-9AEB-F564D6210D0E}" type="pres">
      <dgm:prSet presAssocID="{F4031EAA-4969-45BF-ACED-849889D8B34D}" presName="hierRoot2" presStyleCnt="0">
        <dgm:presLayoutVars>
          <dgm:hierBranch val="init"/>
        </dgm:presLayoutVars>
      </dgm:prSet>
      <dgm:spPr/>
    </dgm:pt>
    <dgm:pt modelId="{BF6C33C7-A154-4BD7-BCD6-0687378C9515}" type="pres">
      <dgm:prSet presAssocID="{F4031EAA-4969-45BF-ACED-849889D8B34D}" presName="rootComposite" presStyleCnt="0"/>
      <dgm:spPr/>
    </dgm:pt>
    <dgm:pt modelId="{29715B0D-FBC6-42FA-9BB5-3F07F5CF9183}" type="pres">
      <dgm:prSet presAssocID="{F4031EAA-4969-45BF-ACED-849889D8B34D}" presName="rootText" presStyleLbl="node2" presStyleIdx="1" presStyleCnt="3">
        <dgm:presLayoutVars>
          <dgm:chPref val="3"/>
        </dgm:presLayoutVars>
      </dgm:prSet>
      <dgm:spPr/>
    </dgm:pt>
    <dgm:pt modelId="{D3B12F07-BB57-4983-AB7B-6D3A83D8E59F}" type="pres">
      <dgm:prSet presAssocID="{F4031EAA-4969-45BF-ACED-849889D8B34D}" presName="rootConnector" presStyleLbl="node2" presStyleIdx="1" presStyleCnt="3"/>
      <dgm:spPr/>
    </dgm:pt>
    <dgm:pt modelId="{C4307F8B-0640-41AE-8676-644A6CCA6B82}" type="pres">
      <dgm:prSet presAssocID="{F4031EAA-4969-45BF-ACED-849889D8B34D}" presName="hierChild4" presStyleCnt="0"/>
      <dgm:spPr/>
    </dgm:pt>
    <dgm:pt modelId="{DF03BE0C-ADD9-4052-BAB0-A4EDF7AC1781}" type="pres">
      <dgm:prSet presAssocID="{F4031EAA-4969-45BF-ACED-849889D8B34D}" presName="hierChild5" presStyleCnt="0"/>
      <dgm:spPr/>
    </dgm:pt>
    <dgm:pt modelId="{B2141DF1-7B24-4402-9581-E52BC6879CEA}" type="pres">
      <dgm:prSet presAssocID="{857968A2-B56A-4091-B840-4AEE989F7F8C}" presName="Name37" presStyleLbl="parChTrans1D2" presStyleIdx="2" presStyleCnt="3"/>
      <dgm:spPr/>
    </dgm:pt>
    <dgm:pt modelId="{2ABD2070-6423-4762-9ACE-17F87BD72DE6}" type="pres">
      <dgm:prSet presAssocID="{14DD9E6D-87B8-4C55-950E-507A00796E37}" presName="hierRoot2" presStyleCnt="0">
        <dgm:presLayoutVars>
          <dgm:hierBranch val="init"/>
        </dgm:presLayoutVars>
      </dgm:prSet>
      <dgm:spPr/>
    </dgm:pt>
    <dgm:pt modelId="{0B8EC815-4DBE-42A8-95C0-B3123E2F2673}" type="pres">
      <dgm:prSet presAssocID="{14DD9E6D-87B8-4C55-950E-507A00796E37}" presName="rootComposite" presStyleCnt="0"/>
      <dgm:spPr/>
    </dgm:pt>
    <dgm:pt modelId="{D41A2770-D6DA-4AE6-9E8B-675A5DFF7E59}" type="pres">
      <dgm:prSet presAssocID="{14DD9E6D-87B8-4C55-950E-507A00796E37}" presName="rootText" presStyleLbl="node2" presStyleIdx="2" presStyleCnt="3">
        <dgm:presLayoutVars>
          <dgm:chPref val="3"/>
        </dgm:presLayoutVars>
      </dgm:prSet>
      <dgm:spPr/>
    </dgm:pt>
    <dgm:pt modelId="{B5387F69-CA56-4264-BC57-DABE577847AB}" type="pres">
      <dgm:prSet presAssocID="{14DD9E6D-87B8-4C55-950E-507A00796E37}" presName="rootConnector" presStyleLbl="node2" presStyleIdx="2" presStyleCnt="3"/>
      <dgm:spPr/>
    </dgm:pt>
    <dgm:pt modelId="{44E3C931-C601-4513-B0C9-BF6E231ACB46}" type="pres">
      <dgm:prSet presAssocID="{14DD9E6D-87B8-4C55-950E-507A00796E37}" presName="hierChild4" presStyleCnt="0"/>
      <dgm:spPr/>
    </dgm:pt>
    <dgm:pt modelId="{407AFE48-450A-4520-9598-5B6765AF815C}" type="pres">
      <dgm:prSet presAssocID="{14DD9E6D-87B8-4C55-950E-507A00796E37}" presName="hierChild5" presStyleCnt="0"/>
      <dgm:spPr/>
    </dgm:pt>
    <dgm:pt modelId="{345C8469-FE63-4C75-B391-A78B0B24DD68}" type="pres">
      <dgm:prSet presAssocID="{1507ED8B-EF99-4A18-A086-51C0B4791E6A}" presName="hierChild3" presStyleCnt="0"/>
      <dgm:spPr/>
    </dgm:pt>
  </dgm:ptLst>
  <dgm:cxnLst>
    <dgm:cxn modelId="{F7A19A05-BC86-4603-88D8-8867F73D5811}" type="presOf" srcId="{1507ED8B-EF99-4A18-A086-51C0B4791E6A}" destId="{09FE23EC-E7FC-4FFD-B78C-A27CCE6B454D}" srcOrd="1" destOrd="0" presId="urn:microsoft.com/office/officeart/2005/8/layout/orgChart1"/>
    <dgm:cxn modelId="{E8E04D07-8461-4CF6-84B0-3A41EB610CEA}" type="presOf" srcId="{DF6E9043-4FF8-428D-AF31-E48C46FFA6CC}" destId="{9A6ADB7F-CB41-4EC9-95E0-A992D8F5A73E}" srcOrd="1" destOrd="0" presId="urn:microsoft.com/office/officeart/2005/8/layout/orgChart1"/>
    <dgm:cxn modelId="{D6DF6916-A6CD-476D-8856-E3E9351269A3}" srcId="{1507ED8B-EF99-4A18-A086-51C0B4791E6A}" destId="{F4031EAA-4969-45BF-ACED-849889D8B34D}" srcOrd="1" destOrd="0" parTransId="{F466F4BF-A38C-46FF-9168-238C0FFD1807}" sibTransId="{D57F517B-645B-4F30-BFF5-330D162D749D}"/>
    <dgm:cxn modelId="{ACCE581B-AE3F-4FB7-8425-E1ED5B127B1C}" type="presOf" srcId="{F4031EAA-4969-45BF-ACED-849889D8B34D}" destId="{29715B0D-FBC6-42FA-9BB5-3F07F5CF9183}" srcOrd="0" destOrd="0" presId="urn:microsoft.com/office/officeart/2005/8/layout/orgChart1"/>
    <dgm:cxn modelId="{8A22C32D-EB1E-4288-B64A-6901C6EAB5A2}" type="presOf" srcId="{14DD9E6D-87B8-4C55-950E-507A00796E37}" destId="{B5387F69-CA56-4264-BC57-DABE577847AB}" srcOrd="1" destOrd="0" presId="urn:microsoft.com/office/officeart/2005/8/layout/orgChart1"/>
    <dgm:cxn modelId="{F8061634-49C2-48EA-A84D-A9FD17394D3B}" type="presOf" srcId="{F466F4BF-A38C-46FF-9168-238C0FFD1807}" destId="{692AA7B4-D69F-46CF-9F2E-B97FD3C5CA17}" srcOrd="0" destOrd="0" presId="urn:microsoft.com/office/officeart/2005/8/layout/orgChart1"/>
    <dgm:cxn modelId="{E5D4443D-9E8F-4E50-BB11-259010F79B17}" type="presOf" srcId="{F4031EAA-4969-45BF-ACED-849889D8B34D}" destId="{D3B12F07-BB57-4983-AB7B-6D3A83D8E59F}" srcOrd="1" destOrd="0" presId="urn:microsoft.com/office/officeart/2005/8/layout/orgChart1"/>
    <dgm:cxn modelId="{6C5F3F65-401B-4813-AC2D-146D8E2D6283}" type="presOf" srcId="{DF6E9043-4FF8-428D-AF31-E48C46FFA6CC}" destId="{82C1BF32-1590-446B-8E89-D0FD9F43A57E}" srcOrd="0" destOrd="0" presId="urn:microsoft.com/office/officeart/2005/8/layout/orgChart1"/>
    <dgm:cxn modelId="{5BA76746-1B91-4924-B1D3-E6B34B0BA271}" srcId="{82D645DA-DE5B-41CB-B045-A32D7F96E9C5}" destId="{1507ED8B-EF99-4A18-A086-51C0B4791E6A}" srcOrd="0" destOrd="0" parTransId="{227490D5-3B6D-4CE7-9BBC-2CA62E0AA3FD}" sibTransId="{D2CBC64B-2994-466E-8FE2-6172FFFCE3D6}"/>
    <dgm:cxn modelId="{1E8F7069-640D-48C8-A4BE-64AECD52E4F8}" srcId="{1507ED8B-EF99-4A18-A086-51C0B4791E6A}" destId="{14DD9E6D-87B8-4C55-950E-507A00796E37}" srcOrd="2" destOrd="0" parTransId="{857968A2-B56A-4091-B840-4AEE989F7F8C}" sibTransId="{84E77059-4020-4B29-80DA-498B2161A803}"/>
    <dgm:cxn modelId="{30F64F4A-5DF8-40D4-992E-93A0F180563B}" type="presOf" srcId="{0B219951-6224-4A92-A3B5-0210C2F9353C}" destId="{850E3CE1-B62E-4C1D-B047-338E2D15E079}" srcOrd="0" destOrd="0" presId="urn:microsoft.com/office/officeart/2005/8/layout/orgChart1"/>
    <dgm:cxn modelId="{1D98318D-808D-4A60-BE81-67C5D231C7BF}" srcId="{1507ED8B-EF99-4A18-A086-51C0B4791E6A}" destId="{DF6E9043-4FF8-428D-AF31-E48C46FFA6CC}" srcOrd="0" destOrd="0" parTransId="{0B219951-6224-4A92-A3B5-0210C2F9353C}" sibTransId="{1F400E74-727D-4D79-85E8-F8C834F4DECC}"/>
    <dgm:cxn modelId="{E61A60B0-8DC3-43ED-A357-3C6EEE19AEDF}" type="presOf" srcId="{1507ED8B-EF99-4A18-A086-51C0B4791E6A}" destId="{234E3F05-EB81-4C65-BC45-0EC568A718EA}" srcOrd="0" destOrd="0" presId="urn:microsoft.com/office/officeart/2005/8/layout/orgChart1"/>
    <dgm:cxn modelId="{8C9FEBC0-3EE1-4D21-8AEF-C0924DC7BE3D}" type="presOf" srcId="{82D645DA-DE5B-41CB-B045-A32D7F96E9C5}" destId="{3231D34A-BAFA-4B59-849C-A67BC4377D38}" srcOrd="0" destOrd="0" presId="urn:microsoft.com/office/officeart/2005/8/layout/orgChart1"/>
    <dgm:cxn modelId="{467B5DC6-CF2D-40C4-9E6B-A03ED1CCEE68}" type="presOf" srcId="{14DD9E6D-87B8-4C55-950E-507A00796E37}" destId="{D41A2770-D6DA-4AE6-9E8B-675A5DFF7E59}" srcOrd="0" destOrd="0" presId="urn:microsoft.com/office/officeart/2005/8/layout/orgChart1"/>
    <dgm:cxn modelId="{FC1E11EA-5A71-42A1-95FE-F666BA00D4F1}" type="presOf" srcId="{857968A2-B56A-4091-B840-4AEE989F7F8C}" destId="{B2141DF1-7B24-4402-9581-E52BC6879CEA}" srcOrd="0" destOrd="0" presId="urn:microsoft.com/office/officeart/2005/8/layout/orgChart1"/>
    <dgm:cxn modelId="{A5B3E2E4-F78D-4DFC-B9C3-225A07B30F6B}" type="presParOf" srcId="{3231D34A-BAFA-4B59-849C-A67BC4377D38}" destId="{79D78482-3CAE-4575-B87D-D8798B6A440D}" srcOrd="0" destOrd="0" presId="urn:microsoft.com/office/officeart/2005/8/layout/orgChart1"/>
    <dgm:cxn modelId="{11805C69-5973-4204-AF5C-A1D377B2BB4A}" type="presParOf" srcId="{79D78482-3CAE-4575-B87D-D8798B6A440D}" destId="{2362B5DF-EC92-4D95-BBA0-DE949E7461B6}" srcOrd="0" destOrd="0" presId="urn:microsoft.com/office/officeart/2005/8/layout/orgChart1"/>
    <dgm:cxn modelId="{F7968057-E02F-4B83-8108-B36A807D91F8}" type="presParOf" srcId="{2362B5DF-EC92-4D95-BBA0-DE949E7461B6}" destId="{234E3F05-EB81-4C65-BC45-0EC568A718EA}" srcOrd="0" destOrd="0" presId="urn:microsoft.com/office/officeart/2005/8/layout/orgChart1"/>
    <dgm:cxn modelId="{20023A4E-9F0D-4466-99BE-9D8A8AAD19AA}" type="presParOf" srcId="{2362B5DF-EC92-4D95-BBA0-DE949E7461B6}" destId="{09FE23EC-E7FC-4FFD-B78C-A27CCE6B454D}" srcOrd="1" destOrd="0" presId="urn:microsoft.com/office/officeart/2005/8/layout/orgChart1"/>
    <dgm:cxn modelId="{1C2F1E55-73AD-406E-9229-1D66EAD4813D}" type="presParOf" srcId="{79D78482-3CAE-4575-B87D-D8798B6A440D}" destId="{55EDAF3C-26C9-4AFD-B27F-EC8177BA063F}" srcOrd="1" destOrd="0" presId="urn:microsoft.com/office/officeart/2005/8/layout/orgChart1"/>
    <dgm:cxn modelId="{0CED4C62-E9AC-4F1F-9323-CE35D84F0C7D}" type="presParOf" srcId="{55EDAF3C-26C9-4AFD-B27F-EC8177BA063F}" destId="{850E3CE1-B62E-4C1D-B047-338E2D15E079}" srcOrd="0" destOrd="0" presId="urn:microsoft.com/office/officeart/2005/8/layout/orgChart1"/>
    <dgm:cxn modelId="{9258C53B-2F9D-4FAB-B753-61C0139075B5}" type="presParOf" srcId="{55EDAF3C-26C9-4AFD-B27F-EC8177BA063F}" destId="{D0A1D946-2E99-4121-9A82-442245633219}" srcOrd="1" destOrd="0" presId="urn:microsoft.com/office/officeart/2005/8/layout/orgChart1"/>
    <dgm:cxn modelId="{9A9ED9A5-BCDF-412C-8F03-655CF869D47D}" type="presParOf" srcId="{D0A1D946-2E99-4121-9A82-442245633219}" destId="{3F8001CF-7F3C-4FE3-8C27-C54615869063}" srcOrd="0" destOrd="0" presId="urn:microsoft.com/office/officeart/2005/8/layout/orgChart1"/>
    <dgm:cxn modelId="{4186D328-E225-412C-96FD-71837E2A5E3A}" type="presParOf" srcId="{3F8001CF-7F3C-4FE3-8C27-C54615869063}" destId="{82C1BF32-1590-446B-8E89-D0FD9F43A57E}" srcOrd="0" destOrd="0" presId="urn:microsoft.com/office/officeart/2005/8/layout/orgChart1"/>
    <dgm:cxn modelId="{DF3DD645-B299-47B0-9A35-F8CFCF37555E}" type="presParOf" srcId="{3F8001CF-7F3C-4FE3-8C27-C54615869063}" destId="{9A6ADB7F-CB41-4EC9-95E0-A992D8F5A73E}" srcOrd="1" destOrd="0" presId="urn:microsoft.com/office/officeart/2005/8/layout/orgChart1"/>
    <dgm:cxn modelId="{F7F00EF5-2F87-4E31-AEA2-C776F771952A}" type="presParOf" srcId="{D0A1D946-2E99-4121-9A82-442245633219}" destId="{97A20724-E9A2-482F-8EF5-06C30B47FE3E}" srcOrd="1" destOrd="0" presId="urn:microsoft.com/office/officeart/2005/8/layout/orgChart1"/>
    <dgm:cxn modelId="{4536BE88-A70E-4A85-9138-7FBD49E76C28}" type="presParOf" srcId="{D0A1D946-2E99-4121-9A82-442245633219}" destId="{C0DD81FC-A18D-4952-87EB-6BC182BC2CA0}" srcOrd="2" destOrd="0" presId="urn:microsoft.com/office/officeart/2005/8/layout/orgChart1"/>
    <dgm:cxn modelId="{21A91A23-CDE1-4C83-8C04-8148642A678D}" type="presParOf" srcId="{55EDAF3C-26C9-4AFD-B27F-EC8177BA063F}" destId="{692AA7B4-D69F-46CF-9F2E-B97FD3C5CA17}" srcOrd="2" destOrd="0" presId="urn:microsoft.com/office/officeart/2005/8/layout/orgChart1"/>
    <dgm:cxn modelId="{1EA00C28-0FD0-417C-A829-9486C220CECC}" type="presParOf" srcId="{55EDAF3C-26C9-4AFD-B27F-EC8177BA063F}" destId="{9EE35C65-926F-44B2-9AEB-F564D6210D0E}" srcOrd="3" destOrd="0" presId="urn:microsoft.com/office/officeart/2005/8/layout/orgChart1"/>
    <dgm:cxn modelId="{109D127E-B711-45FA-AB7C-A96ACF4BF853}" type="presParOf" srcId="{9EE35C65-926F-44B2-9AEB-F564D6210D0E}" destId="{BF6C33C7-A154-4BD7-BCD6-0687378C9515}" srcOrd="0" destOrd="0" presId="urn:microsoft.com/office/officeart/2005/8/layout/orgChart1"/>
    <dgm:cxn modelId="{C98FE80B-1458-4786-BD04-970CEEBDF8F1}" type="presParOf" srcId="{BF6C33C7-A154-4BD7-BCD6-0687378C9515}" destId="{29715B0D-FBC6-42FA-9BB5-3F07F5CF9183}" srcOrd="0" destOrd="0" presId="urn:microsoft.com/office/officeart/2005/8/layout/orgChart1"/>
    <dgm:cxn modelId="{B3DB48C8-2EB3-4844-A545-CBB1AA0C8F3A}" type="presParOf" srcId="{BF6C33C7-A154-4BD7-BCD6-0687378C9515}" destId="{D3B12F07-BB57-4983-AB7B-6D3A83D8E59F}" srcOrd="1" destOrd="0" presId="urn:microsoft.com/office/officeart/2005/8/layout/orgChart1"/>
    <dgm:cxn modelId="{425A17A0-1C45-4517-BE37-77C9D27C53B5}" type="presParOf" srcId="{9EE35C65-926F-44B2-9AEB-F564D6210D0E}" destId="{C4307F8B-0640-41AE-8676-644A6CCA6B82}" srcOrd="1" destOrd="0" presId="urn:microsoft.com/office/officeart/2005/8/layout/orgChart1"/>
    <dgm:cxn modelId="{CE955EE3-0063-48BC-B77C-0D81C6E8DD64}" type="presParOf" srcId="{9EE35C65-926F-44B2-9AEB-F564D6210D0E}" destId="{DF03BE0C-ADD9-4052-BAB0-A4EDF7AC1781}" srcOrd="2" destOrd="0" presId="urn:microsoft.com/office/officeart/2005/8/layout/orgChart1"/>
    <dgm:cxn modelId="{16215915-1209-4749-B332-C9D550783B72}" type="presParOf" srcId="{55EDAF3C-26C9-4AFD-B27F-EC8177BA063F}" destId="{B2141DF1-7B24-4402-9581-E52BC6879CEA}" srcOrd="4" destOrd="0" presId="urn:microsoft.com/office/officeart/2005/8/layout/orgChart1"/>
    <dgm:cxn modelId="{5AEF09EA-041E-4184-A60F-853EA5FDE67A}" type="presParOf" srcId="{55EDAF3C-26C9-4AFD-B27F-EC8177BA063F}" destId="{2ABD2070-6423-4762-9ACE-17F87BD72DE6}" srcOrd="5" destOrd="0" presId="urn:microsoft.com/office/officeart/2005/8/layout/orgChart1"/>
    <dgm:cxn modelId="{08C55ADB-62CB-4AE6-904A-E40FAE88B091}" type="presParOf" srcId="{2ABD2070-6423-4762-9ACE-17F87BD72DE6}" destId="{0B8EC815-4DBE-42A8-95C0-B3123E2F2673}" srcOrd="0" destOrd="0" presId="urn:microsoft.com/office/officeart/2005/8/layout/orgChart1"/>
    <dgm:cxn modelId="{844CDC4E-D9E6-4597-B9B9-AB547253BAA0}" type="presParOf" srcId="{0B8EC815-4DBE-42A8-95C0-B3123E2F2673}" destId="{D41A2770-D6DA-4AE6-9E8B-675A5DFF7E59}" srcOrd="0" destOrd="0" presId="urn:microsoft.com/office/officeart/2005/8/layout/orgChart1"/>
    <dgm:cxn modelId="{A963DEE8-C982-49DD-BEA7-2A460407CC54}" type="presParOf" srcId="{0B8EC815-4DBE-42A8-95C0-B3123E2F2673}" destId="{B5387F69-CA56-4264-BC57-DABE577847AB}" srcOrd="1" destOrd="0" presId="urn:microsoft.com/office/officeart/2005/8/layout/orgChart1"/>
    <dgm:cxn modelId="{E04F62C4-6921-4D32-84F5-7CFD5DEE5542}" type="presParOf" srcId="{2ABD2070-6423-4762-9ACE-17F87BD72DE6}" destId="{44E3C931-C601-4513-B0C9-BF6E231ACB46}" srcOrd="1" destOrd="0" presId="urn:microsoft.com/office/officeart/2005/8/layout/orgChart1"/>
    <dgm:cxn modelId="{F83D0CDB-C833-4202-A709-37B9868BF175}" type="presParOf" srcId="{2ABD2070-6423-4762-9ACE-17F87BD72DE6}" destId="{407AFE48-450A-4520-9598-5B6765AF815C}" srcOrd="2" destOrd="0" presId="urn:microsoft.com/office/officeart/2005/8/layout/orgChart1"/>
    <dgm:cxn modelId="{D2F38B86-98E4-4FCD-98B3-74F534155D04}" type="presParOf" srcId="{79D78482-3CAE-4575-B87D-D8798B6A440D}" destId="{345C8469-FE63-4C75-B391-A78B0B24DD6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52621B-31FC-41AC-9B13-D6CD2073B631}" type="doc">
      <dgm:prSet loTypeId="urn:microsoft.com/office/officeart/2005/8/layout/vList2" loCatId="list" qsTypeId="urn:microsoft.com/office/officeart/2005/8/quickstyle/simple3" qsCatId="simple" csTypeId="urn:microsoft.com/office/officeart/2005/8/colors/accent2_3" csCatId="accent2"/>
      <dgm:spPr/>
      <dgm:t>
        <a:bodyPr/>
        <a:lstStyle/>
        <a:p>
          <a:endParaRPr lang="en-GB"/>
        </a:p>
      </dgm:t>
    </dgm:pt>
    <dgm:pt modelId="{A3686DF6-A2ED-46C7-BA93-00194D31E3F1}">
      <dgm:prSet/>
      <dgm:spPr/>
      <dgm:t>
        <a:bodyPr/>
        <a:lstStyle/>
        <a:p>
          <a:pPr rtl="0"/>
          <a:r>
            <a:rPr lang="en-GB" b="0" i="0" dirty="0"/>
            <a:t>MERCY</a:t>
          </a:r>
        </a:p>
      </dgm:t>
    </dgm:pt>
    <dgm:pt modelId="{BEC79116-ED1B-4F65-A982-78F5C39205B1}" type="parTrans" cxnId="{530E1610-BB73-4872-82B1-EC9C7ED000E8}">
      <dgm:prSet/>
      <dgm:spPr/>
      <dgm:t>
        <a:bodyPr/>
        <a:lstStyle/>
        <a:p>
          <a:endParaRPr lang="en-GB"/>
        </a:p>
      </dgm:t>
    </dgm:pt>
    <dgm:pt modelId="{D12CE3A9-21A3-4590-A202-52C74ABDE63E}" type="sibTrans" cxnId="{530E1610-BB73-4872-82B1-EC9C7ED000E8}">
      <dgm:prSet/>
      <dgm:spPr/>
      <dgm:t>
        <a:bodyPr/>
        <a:lstStyle/>
        <a:p>
          <a:endParaRPr lang="en-GB"/>
        </a:p>
      </dgm:t>
    </dgm:pt>
    <dgm:pt modelId="{3CB78838-871F-49D1-A0C1-CA505878A890}" type="pres">
      <dgm:prSet presAssocID="{8152621B-31FC-41AC-9B13-D6CD2073B631}" presName="linear" presStyleCnt="0">
        <dgm:presLayoutVars>
          <dgm:animLvl val="lvl"/>
          <dgm:resizeHandles val="exact"/>
        </dgm:presLayoutVars>
      </dgm:prSet>
      <dgm:spPr/>
    </dgm:pt>
    <dgm:pt modelId="{E798D1AC-3F43-45F5-A920-5C51920D779A}" type="pres">
      <dgm:prSet presAssocID="{A3686DF6-A2ED-46C7-BA93-00194D31E3F1}" presName="parentText" presStyleLbl="node1" presStyleIdx="0" presStyleCnt="1" custLinFactNeighborY="-4764">
        <dgm:presLayoutVars>
          <dgm:chMax val="0"/>
          <dgm:bulletEnabled val="1"/>
        </dgm:presLayoutVars>
      </dgm:prSet>
      <dgm:spPr/>
    </dgm:pt>
  </dgm:ptLst>
  <dgm:cxnLst>
    <dgm:cxn modelId="{530E1610-BB73-4872-82B1-EC9C7ED000E8}" srcId="{8152621B-31FC-41AC-9B13-D6CD2073B631}" destId="{A3686DF6-A2ED-46C7-BA93-00194D31E3F1}" srcOrd="0" destOrd="0" parTransId="{BEC79116-ED1B-4F65-A982-78F5C39205B1}" sibTransId="{D12CE3A9-21A3-4590-A202-52C74ABDE63E}"/>
    <dgm:cxn modelId="{0B331B35-3906-406D-9AEC-B4B2171EE3A0}" type="presOf" srcId="{A3686DF6-A2ED-46C7-BA93-00194D31E3F1}" destId="{E798D1AC-3F43-45F5-A920-5C51920D779A}" srcOrd="0" destOrd="0" presId="urn:microsoft.com/office/officeart/2005/8/layout/vList2"/>
    <dgm:cxn modelId="{42D6B386-1983-4E05-9F56-B28413C808CB}" type="presOf" srcId="{8152621B-31FC-41AC-9B13-D6CD2073B631}" destId="{3CB78838-871F-49D1-A0C1-CA505878A890}" srcOrd="0" destOrd="0" presId="urn:microsoft.com/office/officeart/2005/8/layout/vList2"/>
    <dgm:cxn modelId="{81B835E2-7554-47F8-AB2D-18F44439ACFB}" type="presParOf" srcId="{3CB78838-871F-49D1-A0C1-CA505878A890}" destId="{E798D1AC-3F43-45F5-A920-5C51920D779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5002BB-6C77-40D3-B62B-1AFA25FD5644}" type="doc">
      <dgm:prSet loTypeId="urn:microsoft.com/office/officeart/2005/8/layout/vList2" loCatId="list" qsTypeId="urn:microsoft.com/office/officeart/2005/8/quickstyle/simple3" qsCatId="simple" csTypeId="urn:microsoft.com/office/officeart/2005/8/colors/accent2_3" csCatId="accent2"/>
      <dgm:spPr/>
      <dgm:t>
        <a:bodyPr/>
        <a:lstStyle/>
        <a:p>
          <a:endParaRPr lang="en-GB"/>
        </a:p>
      </dgm:t>
    </dgm:pt>
    <dgm:pt modelId="{BB701FDA-1A08-4DBB-8124-B64A843ECCB6}">
      <dgm:prSet/>
      <dgm:spPr/>
      <dgm:t>
        <a:bodyPr/>
        <a:lstStyle/>
        <a:p>
          <a:pPr algn="r" rtl="0"/>
          <a:r>
            <a:rPr lang="en-GB" b="0" i="0" dirty="0"/>
            <a:t>JUDGEMENT</a:t>
          </a:r>
        </a:p>
      </dgm:t>
    </dgm:pt>
    <dgm:pt modelId="{BA1B13D6-1EBF-4423-A796-0D649F5156CB}" type="parTrans" cxnId="{376A263F-F01C-43DD-B3C0-9360C8420A10}">
      <dgm:prSet/>
      <dgm:spPr/>
      <dgm:t>
        <a:bodyPr/>
        <a:lstStyle/>
        <a:p>
          <a:endParaRPr lang="en-GB"/>
        </a:p>
      </dgm:t>
    </dgm:pt>
    <dgm:pt modelId="{424AE7EE-115E-4A09-BC55-7EED047454D9}" type="sibTrans" cxnId="{376A263F-F01C-43DD-B3C0-9360C8420A10}">
      <dgm:prSet/>
      <dgm:spPr/>
      <dgm:t>
        <a:bodyPr/>
        <a:lstStyle/>
        <a:p>
          <a:endParaRPr lang="en-GB"/>
        </a:p>
      </dgm:t>
    </dgm:pt>
    <dgm:pt modelId="{5C1D0EBC-6CE6-430A-9681-1049F4F96809}" type="pres">
      <dgm:prSet presAssocID="{BE5002BB-6C77-40D3-B62B-1AFA25FD5644}" presName="linear" presStyleCnt="0">
        <dgm:presLayoutVars>
          <dgm:animLvl val="lvl"/>
          <dgm:resizeHandles val="exact"/>
        </dgm:presLayoutVars>
      </dgm:prSet>
      <dgm:spPr/>
    </dgm:pt>
    <dgm:pt modelId="{EE340E3B-228C-4E18-9F27-60E47CB65F57}" type="pres">
      <dgm:prSet presAssocID="{BB701FDA-1A08-4DBB-8124-B64A843ECCB6}" presName="parentText" presStyleLbl="node1" presStyleIdx="0" presStyleCnt="1" custLinFactNeighborX="-2128">
        <dgm:presLayoutVars>
          <dgm:chMax val="0"/>
          <dgm:bulletEnabled val="1"/>
        </dgm:presLayoutVars>
      </dgm:prSet>
      <dgm:spPr/>
    </dgm:pt>
  </dgm:ptLst>
  <dgm:cxnLst>
    <dgm:cxn modelId="{376A263F-F01C-43DD-B3C0-9360C8420A10}" srcId="{BE5002BB-6C77-40D3-B62B-1AFA25FD5644}" destId="{BB701FDA-1A08-4DBB-8124-B64A843ECCB6}" srcOrd="0" destOrd="0" parTransId="{BA1B13D6-1EBF-4423-A796-0D649F5156CB}" sibTransId="{424AE7EE-115E-4A09-BC55-7EED047454D9}"/>
    <dgm:cxn modelId="{65C17F66-F091-45E1-BBEF-42A549991640}" type="presOf" srcId="{BE5002BB-6C77-40D3-B62B-1AFA25FD5644}" destId="{5C1D0EBC-6CE6-430A-9681-1049F4F96809}" srcOrd="0" destOrd="0" presId="urn:microsoft.com/office/officeart/2005/8/layout/vList2"/>
    <dgm:cxn modelId="{9E044599-F362-4B89-A0E5-856F42F39F75}" type="presOf" srcId="{BB701FDA-1A08-4DBB-8124-B64A843ECCB6}" destId="{EE340E3B-228C-4E18-9F27-60E47CB65F57}" srcOrd="0" destOrd="0" presId="urn:microsoft.com/office/officeart/2005/8/layout/vList2"/>
    <dgm:cxn modelId="{49A3138E-1E7B-4007-BBE9-C3A44928A15E}" type="presParOf" srcId="{5C1D0EBC-6CE6-430A-9681-1049F4F96809}" destId="{EE340E3B-228C-4E18-9F27-60E47CB65F5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76C373-9EBD-4E56-A6CE-C01BF2AEB09C}" type="doc">
      <dgm:prSet loTypeId="urn:microsoft.com/office/officeart/2005/8/layout/vList2" loCatId="list" qsTypeId="urn:microsoft.com/office/officeart/2005/8/quickstyle/simple3" qsCatId="simple" csTypeId="urn:microsoft.com/office/officeart/2005/8/colors/accent2_3" csCatId="accent2"/>
      <dgm:spPr/>
      <dgm:t>
        <a:bodyPr/>
        <a:lstStyle/>
        <a:p>
          <a:endParaRPr lang="en-GB"/>
        </a:p>
      </dgm:t>
    </dgm:pt>
    <dgm:pt modelId="{EDE7A7E2-FF9F-456B-ABFC-32A0E46682FF}">
      <dgm:prSet/>
      <dgm:spPr/>
      <dgm:t>
        <a:bodyPr/>
        <a:lstStyle/>
        <a:p>
          <a:pPr rtl="0"/>
          <a:r>
            <a:rPr lang="en-GB" i="0" dirty="0"/>
            <a:t>‘Behold, I will send you Elijah the prophet..and he shall turn the heart of the fathers ... children ... lest I come and smite the earth with a curse’</a:t>
          </a:r>
          <a:endParaRPr lang="en-GB" i="1" dirty="0"/>
        </a:p>
      </dgm:t>
    </dgm:pt>
    <dgm:pt modelId="{F290F237-5F84-456D-B274-5FCC4E5EF05D}" type="parTrans" cxnId="{02BCB8D5-C6A3-4B29-9FC1-2682149F997A}">
      <dgm:prSet/>
      <dgm:spPr/>
      <dgm:t>
        <a:bodyPr/>
        <a:lstStyle/>
        <a:p>
          <a:endParaRPr lang="en-GB"/>
        </a:p>
      </dgm:t>
    </dgm:pt>
    <dgm:pt modelId="{9A563050-F72D-49C5-9C13-618CC0A577BF}" type="sibTrans" cxnId="{02BCB8D5-C6A3-4B29-9FC1-2682149F997A}">
      <dgm:prSet/>
      <dgm:spPr/>
      <dgm:t>
        <a:bodyPr/>
        <a:lstStyle/>
        <a:p>
          <a:endParaRPr lang="en-GB"/>
        </a:p>
      </dgm:t>
    </dgm:pt>
    <dgm:pt modelId="{B90F5A85-F72D-439A-9486-A746DF34E09F}" type="pres">
      <dgm:prSet presAssocID="{CE76C373-9EBD-4E56-A6CE-C01BF2AEB09C}" presName="linear" presStyleCnt="0">
        <dgm:presLayoutVars>
          <dgm:animLvl val="lvl"/>
          <dgm:resizeHandles val="exact"/>
        </dgm:presLayoutVars>
      </dgm:prSet>
      <dgm:spPr/>
    </dgm:pt>
    <dgm:pt modelId="{80824CF0-7E2E-41FF-A6CF-EB7B451BB353}" type="pres">
      <dgm:prSet presAssocID="{EDE7A7E2-FF9F-456B-ABFC-32A0E46682FF}" presName="parentText" presStyleLbl="node1" presStyleIdx="0" presStyleCnt="1" custLinFactNeighborY="-2119">
        <dgm:presLayoutVars>
          <dgm:chMax val="0"/>
          <dgm:bulletEnabled val="1"/>
        </dgm:presLayoutVars>
      </dgm:prSet>
      <dgm:spPr/>
    </dgm:pt>
  </dgm:ptLst>
  <dgm:cxnLst>
    <dgm:cxn modelId="{02BCB8D5-C6A3-4B29-9FC1-2682149F997A}" srcId="{CE76C373-9EBD-4E56-A6CE-C01BF2AEB09C}" destId="{EDE7A7E2-FF9F-456B-ABFC-32A0E46682FF}" srcOrd="0" destOrd="0" parTransId="{F290F237-5F84-456D-B274-5FCC4E5EF05D}" sibTransId="{9A563050-F72D-49C5-9C13-618CC0A577BF}"/>
    <dgm:cxn modelId="{1588D0EB-2467-433D-9A53-D2DEE4CF2DC0}" type="presOf" srcId="{EDE7A7E2-FF9F-456B-ABFC-32A0E46682FF}" destId="{80824CF0-7E2E-41FF-A6CF-EB7B451BB353}" srcOrd="0" destOrd="0" presId="urn:microsoft.com/office/officeart/2005/8/layout/vList2"/>
    <dgm:cxn modelId="{1332BCF6-8ACB-410E-835F-9529B802F30D}" type="presOf" srcId="{CE76C373-9EBD-4E56-A6CE-C01BF2AEB09C}" destId="{B90F5A85-F72D-439A-9486-A746DF34E09F}" srcOrd="0" destOrd="0" presId="urn:microsoft.com/office/officeart/2005/8/layout/vList2"/>
    <dgm:cxn modelId="{5FC75F4E-BA81-4B38-A0CC-E9A277484835}" type="presParOf" srcId="{B90F5A85-F72D-439A-9486-A746DF34E09F}" destId="{80824CF0-7E2E-41FF-A6CF-EB7B451BB3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E934964-2706-483A-8040-61B8585F717F}" type="doc">
      <dgm:prSet loTypeId="urn:microsoft.com/office/officeart/2005/8/layout/vList2" loCatId="list" qsTypeId="urn:microsoft.com/office/officeart/2005/8/quickstyle/simple3" qsCatId="simple" csTypeId="urn:microsoft.com/office/officeart/2005/8/colors/accent2_3" csCatId="accent2"/>
      <dgm:spPr/>
      <dgm:t>
        <a:bodyPr/>
        <a:lstStyle/>
        <a:p>
          <a:endParaRPr lang="en-GB"/>
        </a:p>
      </dgm:t>
    </dgm:pt>
    <dgm:pt modelId="{6C66E845-DA09-478B-B210-FA7A5D20620F}">
      <dgm:prSet/>
      <dgm:spPr/>
      <dgm:t>
        <a:bodyPr/>
        <a:lstStyle/>
        <a:p>
          <a:pPr algn="ctr" rtl="0"/>
          <a:r>
            <a:rPr lang="en-US" dirty="0">
              <a:solidFill>
                <a:srgbClr val="660033"/>
              </a:solidFill>
            </a:rPr>
            <a:t>Then they that gladly received his word were baptized: and the same day there were added unto them about three thousand souls. </a:t>
          </a:r>
          <a:endParaRPr lang="en-GB" dirty="0">
            <a:solidFill>
              <a:srgbClr val="660033"/>
            </a:solidFill>
          </a:endParaRPr>
        </a:p>
      </dgm:t>
    </dgm:pt>
    <dgm:pt modelId="{2251C95E-AD6D-4A21-A6C3-ABEA079BC4D6}" type="parTrans" cxnId="{862856E7-5DFC-4C9A-874D-8509F6486AA4}">
      <dgm:prSet/>
      <dgm:spPr/>
      <dgm:t>
        <a:bodyPr/>
        <a:lstStyle/>
        <a:p>
          <a:endParaRPr lang="en-GB"/>
        </a:p>
      </dgm:t>
    </dgm:pt>
    <dgm:pt modelId="{D9795766-45DF-4393-AC5F-82ADA7F84DB4}" type="sibTrans" cxnId="{862856E7-5DFC-4C9A-874D-8509F6486AA4}">
      <dgm:prSet/>
      <dgm:spPr/>
      <dgm:t>
        <a:bodyPr/>
        <a:lstStyle/>
        <a:p>
          <a:endParaRPr lang="en-GB"/>
        </a:p>
      </dgm:t>
    </dgm:pt>
    <dgm:pt modelId="{9E414B27-EA30-43F5-986F-DA014BABC673}">
      <dgm:prSet custT="1"/>
      <dgm:spPr/>
      <dgm:t>
        <a:bodyPr/>
        <a:lstStyle/>
        <a:p>
          <a:pPr algn="ctr" rtl="0"/>
          <a:r>
            <a:rPr lang="en-US" sz="6000" dirty="0">
              <a:solidFill>
                <a:srgbClr val="660033"/>
              </a:solidFill>
            </a:rPr>
            <a:t>Praise the Lord!</a:t>
          </a:r>
          <a:endParaRPr lang="en-GB" sz="6000" dirty="0">
            <a:solidFill>
              <a:srgbClr val="660033"/>
            </a:solidFill>
          </a:endParaRPr>
        </a:p>
      </dgm:t>
    </dgm:pt>
    <dgm:pt modelId="{23625ABC-81A3-4C75-9C2B-DF699D990206}" type="parTrans" cxnId="{0EF50A73-5341-43AF-8F9A-5044B8F42B83}">
      <dgm:prSet/>
      <dgm:spPr/>
      <dgm:t>
        <a:bodyPr/>
        <a:lstStyle/>
        <a:p>
          <a:endParaRPr lang="en-GB"/>
        </a:p>
      </dgm:t>
    </dgm:pt>
    <dgm:pt modelId="{766ED41C-735A-4A11-A4FE-5AC0A77D5A03}" type="sibTrans" cxnId="{0EF50A73-5341-43AF-8F9A-5044B8F42B83}">
      <dgm:prSet/>
      <dgm:spPr/>
      <dgm:t>
        <a:bodyPr/>
        <a:lstStyle/>
        <a:p>
          <a:endParaRPr lang="en-GB"/>
        </a:p>
      </dgm:t>
    </dgm:pt>
    <dgm:pt modelId="{EA3BA840-A6E9-4428-813A-3148236A5947}" type="pres">
      <dgm:prSet presAssocID="{AE934964-2706-483A-8040-61B8585F717F}" presName="linear" presStyleCnt="0">
        <dgm:presLayoutVars>
          <dgm:animLvl val="lvl"/>
          <dgm:resizeHandles val="exact"/>
        </dgm:presLayoutVars>
      </dgm:prSet>
      <dgm:spPr/>
    </dgm:pt>
    <dgm:pt modelId="{616EC8CC-AFEC-4781-8AB3-4693D9E35DBB}" type="pres">
      <dgm:prSet presAssocID="{6C66E845-DA09-478B-B210-FA7A5D20620F}" presName="parentText" presStyleLbl="node1" presStyleIdx="0" presStyleCnt="2">
        <dgm:presLayoutVars>
          <dgm:chMax val="0"/>
          <dgm:bulletEnabled val="1"/>
        </dgm:presLayoutVars>
      </dgm:prSet>
      <dgm:spPr/>
    </dgm:pt>
    <dgm:pt modelId="{443CD28E-96F5-4B71-93EE-C44D68A6D163}" type="pres">
      <dgm:prSet presAssocID="{D9795766-45DF-4393-AC5F-82ADA7F84DB4}" presName="spacer" presStyleCnt="0"/>
      <dgm:spPr/>
    </dgm:pt>
    <dgm:pt modelId="{A1D37A5F-26E5-4E9A-93FF-8F96BD61C52D}" type="pres">
      <dgm:prSet presAssocID="{9E414B27-EA30-43F5-986F-DA014BABC673}" presName="parentText" presStyleLbl="node1" presStyleIdx="1" presStyleCnt="2" custLinFactNeighborX="-437" custLinFactNeighborY="99005">
        <dgm:presLayoutVars>
          <dgm:chMax val="0"/>
          <dgm:bulletEnabled val="1"/>
        </dgm:presLayoutVars>
      </dgm:prSet>
      <dgm:spPr/>
    </dgm:pt>
  </dgm:ptLst>
  <dgm:cxnLst>
    <dgm:cxn modelId="{7641FB51-9C03-4AB0-BB24-0C8540E22DDA}" type="presOf" srcId="{6C66E845-DA09-478B-B210-FA7A5D20620F}" destId="{616EC8CC-AFEC-4781-8AB3-4693D9E35DBB}" srcOrd="0" destOrd="0" presId="urn:microsoft.com/office/officeart/2005/8/layout/vList2"/>
    <dgm:cxn modelId="{0EF50A73-5341-43AF-8F9A-5044B8F42B83}" srcId="{AE934964-2706-483A-8040-61B8585F717F}" destId="{9E414B27-EA30-43F5-986F-DA014BABC673}" srcOrd="1" destOrd="0" parTransId="{23625ABC-81A3-4C75-9C2B-DF699D990206}" sibTransId="{766ED41C-735A-4A11-A4FE-5AC0A77D5A03}"/>
    <dgm:cxn modelId="{E1BAA18F-2D82-43A1-96BC-32C4FB7F4B58}" type="presOf" srcId="{AE934964-2706-483A-8040-61B8585F717F}" destId="{EA3BA840-A6E9-4428-813A-3148236A5947}" srcOrd="0" destOrd="0" presId="urn:microsoft.com/office/officeart/2005/8/layout/vList2"/>
    <dgm:cxn modelId="{862856E7-5DFC-4C9A-874D-8509F6486AA4}" srcId="{AE934964-2706-483A-8040-61B8585F717F}" destId="{6C66E845-DA09-478B-B210-FA7A5D20620F}" srcOrd="0" destOrd="0" parTransId="{2251C95E-AD6D-4A21-A6C3-ABEA079BC4D6}" sibTransId="{D9795766-45DF-4393-AC5F-82ADA7F84DB4}"/>
    <dgm:cxn modelId="{A84DAFFC-0A2C-48C4-AB81-8180A42F17A3}" type="presOf" srcId="{9E414B27-EA30-43F5-986F-DA014BABC673}" destId="{A1D37A5F-26E5-4E9A-93FF-8F96BD61C52D}" srcOrd="0" destOrd="0" presId="urn:microsoft.com/office/officeart/2005/8/layout/vList2"/>
    <dgm:cxn modelId="{80B96093-93DD-4796-81C2-92C39E0409C9}" type="presParOf" srcId="{EA3BA840-A6E9-4428-813A-3148236A5947}" destId="{616EC8CC-AFEC-4781-8AB3-4693D9E35DBB}" srcOrd="0" destOrd="0" presId="urn:microsoft.com/office/officeart/2005/8/layout/vList2"/>
    <dgm:cxn modelId="{AD999B4B-35F3-4F6C-994D-7E9B7DF3E861}" type="presParOf" srcId="{EA3BA840-A6E9-4428-813A-3148236A5947}" destId="{443CD28E-96F5-4B71-93EE-C44D68A6D163}" srcOrd="1" destOrd="0" presId="urn:microsoft.com/office/officeart/2005/8/layout/vList2"/>
    <dgm:cxn modelId="{254ADA6E-4E07-44EB-8E6F-F4AD9F549CA4}" type="presParOf" srcId="{EA3BA840-A6E9-4428-813A-3148236A5947}" destId="{A1D37A5F-26E5-4E9A-93FF-8F96BD61C52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71CED-D3BF-4F34-85AA-E5BE876E6C23}">
      <dsp:nvSpPr>
        <dsp:cNvPr id="0" name=""/>
        <dsp:cNvSpPr/>
      </dsp:nvSpPr>
      <dsp:spPr>
        <a:xfrm>
          <a:off x="4320000" y="2440675"/>
          <a:ext cx="3056431" cy="530455"/>
        </a:xfrm>
        <a:custGeom>
          <a:avLst/>
          <a:gdLst/>
          <a:ahLst/>
          <a:cxnLst/>
          <a:rect l="0" t="0" r="0" b="0"/>
          <a:pathLst>
            <a:path>
              <a:moveTo>
                <a:pt x="0" y="0"/>
              </a:moveTo>
              <a:lnTo>
                <a:pt x="0" y="265227"/>
              </a:lnTo>
              <a:lnTo>
                <a:pt x="3056431" y="265227"/>
              </a:lnTo>
              <a:lnTo>
                <a:pt x="3056431" y="5304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108023-F231-412A-886D-16A3CAD6EC92}">
      <dsp:nvSpPr>
        <dsp:cNvPr id="0" name=""/>
        <dsp:cNvSpPr/>
      </dsp:nvSpPr>
      <dsp:spPr>
        <a:xfrm>
          <a:off x="4274280" y="2440675"/>
          <a:ext cx="91440" cy="530455"/>
        </a:xfrm>
        <a:custGeom>
          <a:avLst/>
          <a:gdLst/>
          <a:ahLst/>
          <a:cxnLst/>
          <a:rect l="0" t="0" r="0" b="0"/>
          <a:pathLst>
            <a:path>
              <a:moveTo>
                <a:pt x="45720" y="0"/>
              </a:moveTo>
              <a:lnTo>
                <a:pt x="45720" y="5304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082AC2-AC58-428A-B650-1C7594A92988}">
      <dsp:nvSpPr>
        <dsp:cNvPr id="0" name=""/>
        <dsp:cNvSpPr/>
      </dsp:nvSpPr>
      <dsp:spPr>
        <a:xfrm>
          <a:off x="1263568" y="2440675"/>
          <a:ext cx="3056431" cy="530455"/>
        </a:xfrm>
        <a:custGeom>
          <a:avLst/>
          <a:gdLst/>
          <a:ahLst/>
          <a:cxnLst/>
          <a:rect l="0" t="0" r="0" b="0"/>
          <a:pathLst>
            <a:path>
              <a:moveTo>
                <a:pt x="3056431" y="0"/>
              </a:moveTo>
              <a:lnTo>
                <a:pt x="3056431" y="265227"/>
              </a:lnTo>
              <a:lnTo>
                <a:pt x="0" y="265227"/>
              </a:lnTo>
              <a:lnTo>
                <a:pt x="0" y="5304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51C112-3E91-46E2-810D-46DB2E3253D8}">
      <dsp:nvSpPr>
        <dsp:cNvPr id="0" name=""/>
        <dsp:cNvSpPr/>
      </dsp:nvSpPr>
      <dsp:spPr>
        <a:xfrm>
          <a:off x="580" y="1177687"/>
          <a:ext cx="2525976" cy="1262988"/>
        </a:xfrm>
        <a:prstGeom prst="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GB" sz="3100" kern="1200" dirty="0"/>
            <a:t>Hosea</a:t>
          </a:r>
          <a:br>
            <a:rPr lang="en-GB" sz="3100" kern="1200" dirty="0"/>
          </a:br>
          <a:r>
            <a:rPr lang="en-GB" sz="3100" kern="1200" dirty="0"/>
            <a:t>(Salvation of Jehovah)</a:t>
          </a:r>
        </a:p>
      </dsp:txBody>
      <dsp:txXfrm>
        <a:off x="580" y="1177687"/>
        <a:ext cx="2525976" cy="1262988"/>
      </dsp:txXfrm>
    </dsp:sp>
    <dsp:sp modelId="{73432ABF-345A-4251-A552-A049B36C358C}">
      <dsp:nvSpPr>
        <dsp:cNvPr id="0" name=""/>
        <dsp:cNvSpPr/>
      </dsp:nvSpPr>
      <dsp:spPr>
        <a:xfrm>
          <a:off x="3057011" y="1177687"/>
          <a:ext cx="2525976" cy="1262988"/>
        </a:xfrm>
        <a:prstGeom prst="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GB" sz="3100" kern="1200" dirty="0" err="1"/>
            <a:t>Gomer</a:t>
          </a:r>
          <a:br>
            <a:rPr lang="en-GB" sz="3100" kern="1200" dirty="0"/>
          </a:br>
          <a:r>
            <a:rPr lang="en-GB" sz="3100" kern="1200" dirty="0"/>
            <a:t>(Complete)</a:t>
          </a:r>
        </a:p>
      </dsp:txBody>
      <dsp:txXfrm>
        <a:off x="3057011" y="1177687"/>
        <a:ext cx="2525976" cy="1262988"/>
      </dsp:txXfrm>
    </dsp:sp>
    <dsp:sp modelId="{B682E8A5-954D-4BFD-8FB9-9FB87710FA73}">
      <dsp:nvSpPr>
        <dsp:cNvPr id="0" name=""/>
        <dsp:cNvSpPr/>
      </dsp:nvSpPr>
      <dsp:spPr>
        <a:xfrm>
          <a:off x="580" y="2971131"/>
          <a:ext cx="2525976" cy="1262988"/>
        </a:xfrm>
        <a:prstGeom prst="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GB" sz="3100" kern="1200" dirty="0" err="1"/>
            <a:t>Jezreel</a:t>
          </a:r>
          <a:br>
            <a:rPr lang="en-GB" sz="3100" kern="1200" dirty="0"/>
          </a:br>
          <a:r>
            <a:rPr lang="en-GB" sz="3100" kern="1200" dirty="0"/>
            <a:t>(God will sow/scatter)</a:t>
          </a:r>
        </a:p>
      </dsp:txBody>
      <dsp:txXfrm>
        <a:off x="580" y="2971131"/>
        <a:ext cx="2525976" cy="1262988"/>
      </dsp:txXfrm>
    </dsp:sp>
    <dsp:sp modelId="{5BF753D1-BD70-4B5C-9FAB-3EFE40BCE65C}">
      <dsp:nvSpPr>
        <dsp:cNvPr id="0" name=""/>
        <dsp:cNvSpPr/>
      </dsp:nvSpPr>
      <dsp:spPr>
        <a:xfrm>
          <a:off x="3057011" y="2971131"/>
          <a:ext cx="2525976" cy="1262988"/>
        </a:xfrm>
        <a:prstGeom prst="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GB" sz="3100" kern="1200" dirty="0"/>
            <a:t>Lo-</a:t>
          </a:r>
          <a:r>
            <a:rPr lang="en-GB" sz="3100" kern="1200" dirty="0" err="1"/>
            <a:t>Ruhamah</a:t>
          </a:r>
          <a:br>
            <a:rPr lang="en-GB" sz="3100" kern="1200" dirty="0"/>
          </a:br>
          <a:r>
            <a:rPr lang="en-GB" sz="3100" kern="1200" dirty="0"/>
            <a:t>(No mercy)</a:t>
          </a:r>
        </a:p>
      </dsp:txBody>
      <dsp:txXfrm>
        <a:off x="3057011" y="2971131"/>
        <a:ext cx="2525976" cy="1262988"/>
      </dsp:txXfrm>
    </dsp:sp>
    <dsp:sp modelId="{3EC7A9AE-B5A7-4697-A119-D70DFDCB8A79}">
      <dsp:nvSpPr>
        <dsp:cNvPr id="0" name=""/>
        <dsp:cNvSpPr/>
      </dsp:nvSpPr>
      <dsp:spPr>
        <a:xfrm>
          <a:off x="6113443" y="2971131"/>
          <a:ext cx="2525976" cy="1262988"/>
        </a:xfrm>
        <a:prstGeom prst="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GB" sz="3100" kern="1200" dirty="0"/>
            <a:t>Lo-</a:t>
          </a:r>
          <a:r>
            <a:rPr lang="en-GB" sz="3100" kern="1200" dirty="0" err="1"/>
            <a:t>Ammi</a:t>
          </a:r>
          <a:br>
            <a:rPr lang="en-GB" sz="3100" kern="1200" dirty="0"/>
          </a:br>
          <a:r>
            <a:rPr lang="en-GB" sz="3100" kern="1200" dirty="0"/>
            <a:t>(Not My people)</a:t>
          </a:r>
        </a:p>
      </dsp:txBody>
      <dsp:txXfrm>
        <a:off x="6113443" y="2971131"/>
        <a:ext cx="2525976" cy="12629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51E29-DC6F-47E3-9754-0977180AB63B}">
      <dsp:nvSpPr>
        <dsp:cNvPr id="0" name=""/>
        <dsp:cNvSpPr/>
      </dsp:nvSpPr>
      <dsp:spPr>
        <a:xfrm>
          <a:off x="0" y="20181"/>
          <a:ext cx="8640000" cy="2162160"/>
        </a:xfrm>
        <a:prstGeom prst="roundRect">
          <a:avLst/>
        </a:prstGeom>
        <a:gradFill rotWithShape="0">
          <a:gsLst>
            <a:gs pos="0">
              <a:schemeClr val="accent2">
                <a:shade val="80000"/>
                <a:hueOff val="0"/>
                <a:satOff val="0"/>
                <a:lumOff val="0"/>
                <a:alphaOff val="0"/>
                <a:tint val="1000"/>
              </a:schemeClr>
            </a:gs>
            <a:gs pos="68000">
              <a:schemeClr val="accent2">
                <a:shade val="80000"/>
                <a:hueOff val="0"/>
                <a:satOff val="0"/>
                <a:lumOff val="0"/>
                <a:alphaOff val="0"/>
                <a:tint val="77000"/>
              </a:schemeClr>
            </a:gs>
            <a:gs pos="81000">
              <a:schemeClr val="accent2">
                <a:shade val="80000"/>
                <a:hueOff val="0"/>
                <a:satOff val="0"/>
                <a:lumOff val="0"/>
                <a:alphaOff val="0"/>
                <a:tint val="79000"/>
              </a:schemeClr>
            </a:gs>
            <a:gs pos="86000">
              <a:schemeClr val="accent2">
                <a:shade val="80000"/>
                <a:hueOff val="0"/>
                <a:satOff val="0"/>
                <a:lumOff val="0"/>
                <a:alphaOff val="0"/>
                <a:tint val="73000"/>
              </a:schemeClr>
            </a:gs>
            <a:gs pos="100000">
              <a:schemeClr val="accent2">
                <a:shade val="80000"/>
                <a:hueOff val="0"/>
                <a:satOff val="0"/>
                <a:lumOff val="0"/>
                <a:alphaOff val="0"/>
                <a:tint val="35000"/>
              </a:schemeClr>
            </a:gs>
          </a:gsLst>
          <a:lin ang="5400000" scaled="1"/>
        </a:gradFill>
        <a:ln>
          <a:noFill/>
        </a:ln>
        <a:effectLst>
          <a:glow rad="63500">
            <a:schemeClr val="accent2">
              <a:shade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3360" tIns="213360" rIns="213360" bIns="213360" numCol="1" spcCol="1270" anchor="ctr" anchorCtr="0">
          <a:noAutofit/>
        </a:bodyPr>
        <a:lstStyle/>
        <a:p>
          <a:pPr marL="0" lvl="0" indent="0" algn="ctr" defTabSz="2489200" rtl="0">
            <a:lnSpc>
              <a:spcPct val="90000"/>
            </a:lnSpc>
            <a:spcBef>
              <a:spcPct val="0"/>
            </a:spcBef>
            <a:spcAft>
              <a:spcPct val="35000"/>
            </a:spcAft>
            <a:buNone/>
          </a:pPr>
          <a:r>
            <a:rPr lang="en-GB" sz="5600" kern="1200" dirty="0">
              <a:solidFill>
                <a:srgbClr val="660033"/>
              </a:solidFill>
            </a:rPr>
            <a:t>WHO IS A PARDONING GOD LIKE THEE?</a:t>
          </a:r>
        </a:p>
      </dsp:txBody>
      <dsp:txXfrm>
        <a:off x="105548" y="125729"/>
        <a:ext cx="8428904" cy="1951064"/>
      </dsp:txXfrm>
    </dsp:sp>
    <dsp:sp modelId="{1999D8CA-528D-4CAC-8E62-842739BA07A7}">
      <dsp:nvSpPr>
        <dsp:cNvPr id="0" name=""/>
        <dsp:cNvSpPr/>
      </dsp:nvSpPr>
      <dsp:spPr>
        <a:xfrm>
          <a:off x="0" y="2343621"/>
          <a:ext cx="8640000" cy="2162160"/>
        </a:xfrm>
        <a:prstGeom prst="roundRect">
          <a:avLst/>
        </a:prstGeom>
        <a:gradFill rotWithShape="0">
          <a:gsLst>
            <a:gs pos="0">
              <a:schemeClr val="accent2">
                <a:shade val="80000"/>
                <a:hueOff val="-342127"/>
                <a:satOff val="-40440"/>
                <a:lumOff val="34835"/>
                <a:alphaOff val="0"/>
                <a:tint val="1000"/>
              </a:schemeClr>
            </a:gs>
            <a:gs pos="68000">
              <a:schemeClr val="accent2">
                <a:shade val="80000"/>
                <a:hueOff val="-342127"/>
                <a:satOff val="-40440"/>
                <a:lumOff val="34835"/>
                <a:alphaOff val="0"/>
                <a:tint val="77000"/>
              </a:schemeClr>
            </a:gs>
            <a:gs pos="81000">
              <a:schemeClr val="accent2">
                <a:shade val="80000"/>
                <a:hueOff val="-342127"/>
                <a:satOff val="-40440"/>
                <a:lumOff val="34835"/>
                <a:alphaOff val="0"/>
                <a:tint val="79000"/>
              </a:schemeClr>
            </a:gs>
            <a:gs pos="86000">
              <a:schemeClr val="accent2">
                <a:shade val="80000"/>
                <a:hueOff val="-342127"/>
                <a:satOff val="-40440"/>
                <a:lumOff val="34835"/>
                <a:alphaOff val="0"/>
                <a:tint val="73000"/>
              </a:schemeClr>
            </a:gs>
            <a:gs pos="100000">
              <a:schemeClr val="accent2">
                <a:shade val="80000"/>
                <a:hueOff val="-342127"/>
                <a:satOff val="-40440"/>
                <a:lumOff val="34835"/>
                <a:alphaOff val="0"/>
                <a:tint val="35000"/>
              </a:schemeClr>
            </a:gs>
          </a:gsLst>
          <a:lin ang="5400000" scaled="1"/>
        </a:gradFill>
        <a:ln>
          <a:noFill/>
        </a:ln>
        <a:effectLst>
          <a:glow rad="63500">
            <a:schemeClr val="accent2">
              <a:shade val="80000"/>
              <a:hueOff val="-342127"/>
              <a:satOff val="-40440"/>
              <a:lumOff val="34835"/>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See Jonah next…</a:t>
          </a:r>
        </a:p>
      </dsp:txBody>
      <dsp:txXfrm>
        <a:off x="105548" y="2449169"/>
        <a:ext cx="8428904" cy="19510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41DF1-7B24-4402-9581-E52BC6879CEA}">
      <dsp:nvSpPr>
        <dsp:cNvPr id="0" name=""/>
        <dsp:cNvSpPr/>
      </dsp:nvSpPr>
      <dsp:spPr>
        <a:xfrm>
          <a:off x="4320000" y="1997753"/>
          <a:ext cx="3056431" cy="530455"/>
        </a:xfrm>
        <a:custGeom>
          <a:avLst/>
          <a:gdLst/>
          <a:ahLst/>
          <a:cxnLst/>
          <a:rect l="0" t="0" r="0" b="0"/>
          <a:pathLst>
            <a:path>
              <a:moveTo>
                <a:pt x="0" y="0"/>
              </a:moveTo>
              <a:lnTo>
                <a:pt x="0" y="265227"/>
              </a:lnTo>
              <a:lnTo>
                <a:pt x="3056431" y="265227"/>
              </a:lnTo>
              <a:lnTo>
                <a:pt x="3056431" y="5304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2AA7B4-D69F-46CF-9F2E-B97FD3C5CA17}">
      <dsp:nvSpPr>
        <dsp:cNvPr id="0" name=""/>
        <dsp:cNvSpPr/>
      </dsp:nvSpPr>
      <dsp:spPr>
        <a:xfrm>
          <a:off x="4274280" y="1997753"/>
          <a:ext cx="91440" cy="530455"/>
        </a:xfrm>
        <a:custGeom>
          <a:avLst/>
          <a:gdLst/>
          <a:ahLst/>
          <a:cxnLst/>
          <a:rect l="0" t="0" r="0" b="0"/>
          <a:pathLst>
            <a:path>
              <a:moveTo>
                <a:pt x="45720" y="0"/>
              </a:moveTo>
              <a:lnTo>
                <a:pt x="45720" y="5304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0E3CE1-B62E-4C1D-B047-338E2D15E079}">
      <dsp:nvSpPr>
        <dsp:cNvPr id="0" name=""/>
        <dsp:cNvSpPr/>
      </dsp:nvSpPr>
      <dsp:spPr>
        <a:xfrm>
          <a:off x="1263568" y="1997753"/>
          <a:ext cx="3056431" cy="530455"/>
        </a:xfrm>
        <a:custGeom>
          <a:avLst/>
          <a:gdLst/>
          <a:ahLst/>
          <a:cxnLst/>
          <a:rect l="0" t="0" r="0" b="0"/>
          <a:pathLst>
            <a:path>
              <a:moveTo>
                <a:pt x="3056431" y="0"/>
              </a:moveTo>
              <a:lnTo>
                <a:pt x="3056431" y="265227"/>
              </a:lnTo>
              <a:lnTo>
                <a:pt x="0" y="265227"/>
              </a:lnTo>
              <a:lnTo>
                <a:pt x="0" y="5304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4E3F05-EB81-4C65-BC45-0EC568A718EA}">
      <dsp:nvSpPr>
        <dsp:cNvPr id="0" name=""/>
        <dsp:cNvSpPr/>
      </dsp:nvSpPr>
      <dsp:spPr>
        <a:xfrm>
          <a:off x="3057011" y="734765"/>
          <a:ext cx="2525976" cy="1262988"/>
        </a:xfrm>
        <a:prstGeom prst="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GB" sz="3100" kern="1200" dirty="0"/>
            <a:t>DIVINE OBJECTIVES</a:t>
          </a:r>
        </a:p>
      </dsp:txBody>
      <dsp:txXfrm>
        <a:off x="3057011" y="734765"/>
        <a:ext cx="2525976" cy="1262988"/>
      </dsp:txXfrm>
    </dsp:sp>
    <dsp:sp modelId="{82C1BF32-1590-446B-8E89-D0FD9F43A57E}">
      <dsp:nvSpPr>
        <dsp:cNvPr id="0" name=""/>
        <dsp:cNvSpPr/>
      </dsp:nvSpPr>
      <dsp:spPr>
        <a:xfrm>
          <a:off x="580" y="2528209"/>
          <a:ext cx="2525976" cy="1262988"/>
        </a:xfrm>
        <a:prstGeom prst="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GB" sz="3100" kern="1200" dirty="0"/>
            <a:t>HAGGAI</a:t>
          </a:r>
          <a:br>
            <a:rPr lang="en-GB" sz="3100" kern="1200" dirty="0"/>
          </a:br>
          <a:r>
            <a:rPr lang="en-GB" sz="3100" kern="1200" dirty="0"/>
            <a:t>THE HOUSE OF GOD</a:t>
          </a:r>
        </a:p>
      </dsp:txBody>
      <dsp:txXfrm>
        <a:off x="580" y="2528209"/>
        <a:ext cx="2525976" cy="1262988"/>
      </dsp:txXfrm>
    </dsp:sp>
    <dsp:sp modelId="{29715B0D-FBC6-42FA-9BB5-3F07F5CF9183}">
      <dsp:nvSpPr>
        <dsp:cNvPr id="0" name=""/>
        <dsp:cNvSpPr/>
      </dsp:nvSpPr>
      <dsp:spPr>
        <a:xfrm>
          <a:off x="3057011" y="2528209"/>
          <a:ext cx="2525976" cy="1262988"/>
        </a:xfrm>
        <a:prstGeom prst="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GB" sz="3100" kern="1200" dirty="0"/>
            <a:t>ZECHARIAH</a:t>
          </a:r>
          <a:br>
            <a:rPr lang="en-GB" sz="3100" kern="1200" dirty="0"/>
          </a:br>
          <a:r>
            <a:rPr lang="en-GB" sz="3100" kern="1200" dirty="0"/>
            <a:t>HOUSE/CITY OF GOD</a:t>
          </a:r>
        </a:p>
      </dsp:txBody>
      <dsp:txXfrm>
        <a:off x="3057011" y="2528209"/>
        <a:ext cx="2525976" cy="1262988"/>
      </dsp:txXfrm>
    </dsp:sp>
    <dsp:sp modelId="{D41A2770-D6DA-4AE6-9E8B-675A5DFF7E59}">
      <dsp:nvSpPr>
        <dsp:cNvPr id="0" name=""/>
        <dsp:cNvSpPr/>
      </dsp:nvSpPr>
      <dsp:spPr>
        <a:xfrm>
          <a:off x="6113443" y="2528209"/>
          <a:ext cx="2525976" cy="1262988"/>
        </a:xfrm>
        <a:prstGeom prst="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GB" sz="3100" kern="1200" dirty="0"/>
            <a:t>MALACHI</a:t>
          </a:r>
          <a:br>
            <a:rPr lang="en-GB" sz="3100" kern="1200" dirty="0"/>
          </a:br>
          <a:r>
            <a:rPr lang="en-GB" sz="3100" kern="1200" dirty="0"/>
            <a:t>PEOPLE OF GOD</a:t>
          </a:r>
        </a:p>
      </dsp:txBody>
      <dsp:txXfrm>
        <a:off x="6113443" y="2528209"/>
        <a:ext cx="2525976" cy="12629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98D1AC-3F43-45F5-A920-5C51920D779A}">
      <dsp:nvSpPr>
        <dsp:cNvPr id="0" name=""/>
        <dsp:cNvSpPr/>
      </dsp:nvSpPr>
      <dsp:spPr>
        <a:xfrm>
          <a:off x="0" y="0"/>
          <a:ext cx="2571768" cy="631800"/>
        </a:xfrm>
        <a:prstGeom prst="roundRect">
          <a:avLst/>
        </a:prstGeom>
        <a:gradFill rotWithShape="0">
          <a:gsLst>
            <a:gs pos="0">
              <a:schemeClr val="accent2">
                <a:shade val="80000"/>
                <a:hueOff val="0"/>
                <a:satOff val="0"/>
                <a:lumOff val="0"/>
                <a:alphaOff val="0"/>
                <a:tint val="1000"/>
              </a:schemeClr>
            </a:gs>
            <a:gs pos="68000">
              <a:schemeClr val="accent2">
                <a:shade val="80000"/>
                <a:hueOff val="0"/>
                <a:satOff val="0"/>
                <a:lumOff val="0"/>
                <a:alphaOff val="0"/>
                <a:tint val="77000"/>
              </a:schemeClr>
            </a:gs>
            <a:gs pos="81000">
              <a:schemeClr val="accent2">
                <a:shade val="80000"/>
                <a:hueOff val="0"/>
                <a:satOff val="0"/>
                <a:lumOff val="0"/>
                <a:alphaOff val="0"/>
                <a:tint val="79000"/>
              </a:schemeClr>
            </a:gs>
            <a:gs pos="86000">
              <a:schemeClr val="accent2">
                <a:shade val="80000"/>
                <a:hueOff val="0"/>
                <a:satOff val="0"/>
                <a:lumOff val="0"/>
                <a:alphaOff val="0"/>
                <a:tint val="73000"/>
              </a:schemeClr>
            </a:gs>
            <a:gs pos="100000">
              <a:schemeClr val="accent2">
                <a:shade val="80000"/>
                <a:hueOff val="0"/>
                <a:satOff val="0"/>
                <a:lumOff val="0"/>
                <a:alphaOff val="0"/>
                <a:tint val="35000"/>
              </a:schemeClr>
            </a:gs>
          </a:gsLst>
          <a:lin ang="5400000" scaled="1"/>
        </a:gradFill>
        <a:ln>
          <a:noFill/>
        </a:ln>
        <a:effectLst>
          <a:glow rad="63500">
            <a:schemeClr val="accent2">
              <a:shade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GB" sz="2700" b="0" i="0" kern="1200" dirty="0"/>
            <a:t>MERCY</a:t>
          </a:r>
        </a:p>
      </dsp:txBody>
      <dsp:txXfrm>
        <a:off x="30842" y="30842"/>
        <a:ext cx="2510084" cy="5701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40E3B-228C-4E18-9F27-60E47CB65F57}">
      <dsp:nvSpPr>
        <dsp:cNvPr id="0" name=""/>
        <dsp:cNvSpPr/>
      </dsp:nvSpPr>
      <dsp:spPr>
        <a:xfrm>
          <a:off x="0" y="7265"/>
          <a:ext cx="2571768" cy="631800"/>
        </a:xfrm>
        <a:prstGeom prst="roundRect">
          <a:avLst/>
        </a:prstGeom>
        <a:gradFill rotWithShape="0">
          <a:gsLst>
            <a:gs pos="0">
              <a:schemeClr val="accent2">
                <a:shade val="80000"/>
                <a:hueOff val="0"/>
                <a:satOff val="0"/>
                <a:lumOff val="0"/>
                <a:alphaOff val="0"/>
                <a:tint val="1000"/>
              </a:schemeClr>
            </a:gs>
            <a:gs pos="68000">
              <a:schemeClr val="accent2">
                <a:shade val="80000"/>
                <a:hueOff val="0"/>
                <a:satOff val="0"/>
                <a:lumOff val="0"/>
                <a:alphaOff val="0"/>
                <a:tint val="77000"/>
              </a:schemeClr>
            </a:gs>
            <a:gs pos="81000">
              <a:schemeClr val="accent2">
                <a:shade val="80000"/>
                <a:hueOff val="0"/>
                <a:satOff val="0"/>
                <a:lumOff val="0"/>
                <a:alphaOff val="0"/>
                <a:tint val="79000"/>
              </a:schemeClr>
            </a:gs>
            <a:gs pos="86000">
              <a:schemeClr val="accent2">
                <a:shade val="80000"/>
                <a:hueOff val="0"/>
                <a:satOff val="0"/>
                <a:lumOff val="0"/>
                <a:alphaOff val="0"/>
                <a:tint val="73000"/>
              </a:schemeClr>
            </a:gs>
            <a:gs pos="100000">
              <a:schemeClr val="accent2">
                <a:shade val="80000"/>
                <a:hueOff val="0"/>
                <a:satOff val="0"/>
                <a:lumOff val="0"/>
                <a:alphaOff val="0"/>
                <a:tint val="35000"/>
              </a:schemeClr>
            </a:gs>
          </a:gsLst>
          <a:lin ang="5400000" scaled="1"/>
        </a:gradFill>
        <a:ln>
          <a:noFill/>
        </a:ln>
        <a:effectLst>
          <a:glow rad="63500">
            <a:schemeClr val="accent2">
              <a:shade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r" defTabSz="1200150" rtl="0">
            <a:lnSpc>
              <a:spcPct val="90000"/>
            </a:lnSpc>
            <a:spcBef>
              <a:spcPct val="0"/>
            </a:spcBef>
            <a:spcAft>
              <a:spcPct val="35000"/>
            </a:spcAft>
            <a:buNone/>
          </a:pPr>
          <a:r>
            <a:rPr lang="en-GB" sz="2700" b="0" i="0" kern="1200" dirty="0"/>
            <a:t>JUDGEMENT</a:t>
          </a:r>
        </a:p>
      </dsp:txBody>
      <dsp:txXfrm>
        <a:off x="30842" y="38107"/>
        <a:ext cx="2510084" cy="5701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24CF0-7E2E-41FF-A6CF-EB7B451BB353}">
      <dsp:nvSpPr>
        <dsp:cNvPr id="0" name=""/>
        <dsp:cNvSpPr/>
      </dsp:nvSpPr>
      <dsp:spPr>
        <a:xfrm>
          <a:off x="0" y="0"/>
          <a:ext cx="8715436" cy="1474200"/>
        </a:xfrm>
        <a:prstGeom prst="roundRect">
          <a:avLst/>
        </a:prstGeom>
        <a:gradFill rotWithShape="0">
          <a:gsLst>
            <a:gs pos="0">
              <a:schemeClr val="accent2">
                <a:shade val="80000"/>
                <a:hueOff val="0"/>
                <a:satOff val="0"/>
                <a:lumOff val="0"/>
                <a:alphaOff val="0"/>
                <a:tint val="1000"/>
              </a:schemeClr>
            </a:gs>
            <a:gs pos="68000">
              <a:schemeClr val="accent2">
                <a:shade val="80000"/>
                <a:hueOff val="0"/>
                <a:satOff val="0"/>
                <a:lumOff val="0"/>
                <a:alphaOff val="0"/>
                <a:tint val="77000"/>
              </a:schemeClr>
            </a:gs>
            <a:gs pos="81000">
              <a:schemeClr val="accent2">
                <a:shade val="80000"/>
                <a:hueOff val="0"/>
                <a:satOff val="0"/>
                <a:lumOff val="0"/>
                <a:alphaOff val="0"/>
                <a:tint val="79000"/>
              </a:schemeClr>
            </a:gs>
            <a:gs pos="86000">
              <a:schemeClr val="accent2">
                <a:shade val="80000"/>
                <a:hueOff val="0"/>
                <a:satOff val="0"/>
                <a:lumOff val="0"/>
                <a:alphaOff val="0"/>
                <a:tint val="73000"/>
              </a:schemeClr>
            </a:gs>
            <a:gs pos="100000">
              <a:schemeClr val="accent2">
                <a:shade val="80000"/>
                <a:hueOff val="0"/>
                <a:satOff val="0"/>
                <a:lumOff val="0"/>
                <a:alphaOff val="0"/>
                <a:tint val="35000"/>
              </a:schemeClr>
            </a:gs>
          </a:gsLst>
          <a:lin ang="5400000" scaled="1"/>
        </a:gradFill>
        <a:ln>
          <a:noFill/>
        </a:ln>
        <a:effectLst>
          <a:glow rad="63500">
            <a:schemeClr val="accent2">
              <a:shade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GB" sz="2800" i="0" kern="1200" dirty="0"/>
            <a:t>‘Behold, I will send you Elijah the prophet..and he shall turn the heart of the fathers ... children ... lest I come and smite the earth with a curse’</a:t>
          </a:r>
          <a:endParaRPr lang="en-GB" sz="2800" i="1" kern="1200" dirty="0"/>
        </a:p>
      </dsp:txBody>
      <dsp:txXfrm>
        <a:off x="71965" y="71965"/>
        <a:ext cx="8571506" cy="13302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EC8CC-AFEC-4781-8AB3-4693D9E35DBB}">
      <dsp:nvSpPr>
        <dsp:cNvPr id="0" name=""/>
        <dsp:cNvSpPr/>
      </dsp:nvSpPr>
      <dsp:spPr>
        <a:xfrm>
          <a:off x="0" y="532101"/>
          <a:ext cx="8640000" cy="1684800"/>
        </a:xfrm>
        <a:prstGeom prst="roundRect">
          <a:avLst/>
        </a:prstGeom>
        <a:gradFill rotWithShape="0">
          <a:gsLst>
            <a:gs pos="0">
              <a:schemeClr val="accent2">
                <a:shade val="80000"/>
                <a:hueOff val="0"/>
                <a:satOff val="0"/>
                <a:lumOff val="0"/>
                <a:alphaOff val="0"/>
                <a:tint val="1000"/>
              </a:schemeClr>
            </a:gs>
            <a:gs pos="68000">
              <a:schemeClr val="accent2">
                <a:shade val="80000"/>
                <a:hueOff val="0"/>
                <a:satOff val="0"/>
                <a:lumOff val="0"/>
                <a:alphaOff val="0"/>
                <a:tint val="77000"/>
              </a:schemeClr>
            </a:gs>
            <a:gs pos="81000">
              <a:schemeClr val="accent2">
                <a:shade val="80000"/>
                <a:hueOff val="0"/>
                <a:satOff val="0"/>
                <a:lumOff val="0"/>
                <a:alphaOff val="0"/>
                <a:tint val="79000"/>
              </a:schemeClr>
            </a:gs>
            <a:gs pos="86000">
              <a:schemeClr val="accent2">
                <a:shade val="80000"/>
                <a:hueOff val="0"/>
                <a:satOff val="0"/>
                <a:lumOff val="0"/>
                <a:alphaOff val="0"/>
                <a:tint val="73000"/>
              </a:schemeClr>
            </a:gs>
            <a:gs pos="100000">
              <a:schemeClr val="accent2">
                <a:shade val="80000"/>
                <a:hueOff val="0"/>
                <a:satOff val="0"/>
                <a:lumOff val="0"/>
                <a:alphaOff val="0"/>
                <a:tint val="35000"/>
              </a:schemeClr>
            </a:gs>
          </a:gsLst>
          <a:lin ang="5400000" scaled="1"/>
        </a:gradFill>
        <a:ln>
          <a:noFill/>
        </a:ln>
        <a:effectLst>
          <a:glow rad="63500">
            <a:schemeClr val="accent2">
              <a:shade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kern="1200" dirty="0">
              <a:solidFill>
                <a:srgbClr val="660033"/>
              </a:solidFill>
            </a:rPr>
            <a:t>Then they that gladly received his word were baptized: and the same day there were added unto them about three thousand souls. </a:t>
          </a:r>
          <a:endParaRPr lang="en-GB" sz="3200" kern="1200" dirty="0">
            <a:solidFill>
              <a:srgbClr val="660033"/>
            </a:solidFill>
          </a:endParaRPr>
        </a:p>
      </dsp:txBody>
      <dsp:txXfrm>
        <a:off x="82245" y="614346"/>
        <a:ext cx="8475510" cy="1520310"/>
      </dsp:txXfrm>
    </dsp:sp>
    <dsp:sp modelId="{A1D37A5F-26E5-4E9A-93FF-8F96BD61C52D}">
      <dsp:nvSpPr>
        <dsp:cNvPr id="0" name=""/>
        <dsp:cNvSpPr/>
      </dsp:nvSpPr>
      <dsp:spPr>
        <a:xfrm>
          <a:off x="0" y="2400304"/>
          <a:ext cx="8640000" cy="1684800"/>
        </a:xfrm>
        <a:prstGeom prst="roundRect">
          <a:avLst/>
        </a:prstGeom>
        <a:gradFill rotWithShape="0">
          <a:gsLst>
            <a:gs pos="0">
              <a:schemeClr val="accent2">
                <a:shade val="80000"/>
                <a:hueOff val="-342127"/>
                <a:satOff val="-40440"/>
                <a:lumOff val="34835"/>
                <a:alphaOff val="0"/>
                <a:tint val="1000"/>
              </a:schemeClr>
            </a:gs>
            <a:gs pos="68000">
              <a:schemeClr val="accent2">
                <a:shade val="80000"/>
                <a:hueOff val="-342127"/>
                <a:satOff val="-40440"/>
                <a:lumOff val="34835"/>
                <a:alphaOff val="0"/>
                <a:tint val="77000"/>
              </a:schemeClr>
            </a:gs>
            <a:gs pos="81000">
              <a:schemeClr val="accent2">
                <a:shade val="80000"/>
                <a:hueOff val="-342127"/>
                <a:satOff val="-40440"/>
                <a:lumOff val="34835"/>
                <a:alphaOff val="0"/>
                <a:tint val="79000"/>
              </a:schemeClr>
            </a:gs>
            <a:gs pos="86000">
              <a:schemeClr val="accent2">
                <a:shade val="80000"/>
                <a:hueOff val="-342127"/>
                <a:satOff val="-40440"/>
                <a:lumOff val="34835"/>
                <a:alphaOff val="0"/>
                <a:tint val="73000"/>
              </a:schemeClr>
            </a:gs>
            <a:gs pos="100000">
              <a:schemeClr val="accent2">
                <a:shade val="80000"/>
                <a:hueOff val="-342127"/>
                <a:satOff val="-40440"/>
                <a:lumOff val="34835"/>
                <a:alphaOff val="0"/>
                <a:tint val="35000"/>
              </a:schemeClr>
            </a:gs>
          </a:gsLst>
          <a:lin ang="5400000" scaled="1"/>
        </a:gradFill>
        <a:ln>
          <a:noFill/>
        </a:ln>
        <a:effectLst>
          <a:glow rad="63500">
            <a:schemeClr val="accent2">
              <a:shade val="80000"/>
              <a:hueOff val="-342127"/>
              <a:satOff val="-40440"/>
              <a:lumOff val="34835"/>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marL="0" lvl="0" indent="0" algn="ctr" defTabSz="2667000" rtl="0">
            <a:lnSpc>
              <a:spcPct val="90000"/>
            </a:lnSpc>
            <a:spcBef>
              <a:spcPct val="0"/>
            </a:spcBef>
            <a:spcAft>
              <a:spcPct val="35000"/>
            </a:spcAft>
            <a:buNone/>
          </a:pPr>
          <a:r>
            <a:rPr lang="en-US" sz="6000" kern="1200" dirty="0">
              <a:solidFill>
                <a:srgbClr val="660033"/>
              </a:solidFill>
            </a:rPr>
            <a:t>Praise the Lord!</a:t>
          </a:r>
          <a:endParaRPr lang="en-GB" sz="6000" kern="1200" dirty="0">
            <a:solidFill>
              <a:srgbClr val="660033"/>
            </a:solidFill>
          </a:endParaRPr>
        </a:p>
      </dsp:txBody>
      <dsp:txXfrm>
        <a:off x="82245" y="2482549"/>
        <a:ext cx="8475510" cy="152031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720A695-BDC0-425E-B9E4-E0ABCDFAAF26}"/>
              </a:ext>
            </a:extLst>
          </p:cNvPr>
          <p:cNvSpPr>
            <a:spLocks noGrp="1" noChangeArrowheads="1"/>
          </p:cNvSpPr>
          <p:nvPr>
            <p:ph type="body" sz="quarter" idx="3"/>
          </p:nvPr>
        </p:nvSpPr>
        <p:spPr bwMode="auto">
          <a:xfrm>
            <a:off x="914400" y="4694238"/>
            <a:ext cx="5029200" cy="4157662"/>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notes styles</a:t>
            </a:r>
          </a:p>
          <a:p>
            <a:pPr lvl="0"/>
            <a:r>
              <a:rPr lang="en-GB" noProof="0"/>
              <a:t>Second Level</a:t>
            </a:r>
          </a:p>
          <a:p>
            <a:pPr lvl="0"/>
            <a:r>
              <a:rPr lang="en-GB" noProof="0"/>
              <a:t>Third Level</a:t>
            </a:r>
          </a:p>
          <a:p>
            <a:pPr lvl="0"/>
            <a:r>
              <a:rPr lang="en-GB" noProof="0"/>
              <a:t>Fourth Level</a:t>
            </a:r>
          </a:p>
          <a:p>
            <a:pPr lvl="0"/>
            <a:r>
              <a:rPr lang="en-GB" noProof="0"/>
              <a:t>Fifth Level</a:t>
            </a:r>
          </a:p>
        </p:txBody>
      </p:sp>
      <p:sp>
        <p:nvSpPr>
          <p:cNvPr id="10243" name="Rectangle 3">
            <a:extLst>
              <a:ext uri="{FF2B5EF4-FFF2-40B4-BE49-F238E27FC236}">
                <a16:creationId xmlns:a16="http://schemas.microsoft.com/office/drawing/2014/main" id="{EF66AD60-8DD2-45A4-AF78-BBDFCBEB29D4}"/>
              </a:ext>
            </a:extLst>
          </p:cNvPr>
          <p:cNvSpPr>
            <a:spLocks noGrp="1" noRot="1" noChangeAspect="1" noChangeArrowheads="1" noTextEdit="1"/>
          </p:cNvSpPr>
          <p:nvPr>
            <p:ph type="sldImg" idx="2"/>
          </p:nvPr>
        </p:nvSpPr>
        <p:spPr bwMode="auto">
          <a:xfrm>
            <a:off x="352425" y="862013"/>
            <a:ext cx="6151563" cy="3460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10">
            <a:extLst>
              <a:ext uri="{FF2B5EF4-FFF2-40B4-BE49-F238E27FC236}">
                <a16:creationId xmlns:a16="http://schemas.microsoft.com/office/drawing/2014/main" id="{EEBE2E05-587D-4BBA-B184-9B6F8F5E597C}"/>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5" name="Freeform 12">
            <a:extLst>
              <a:ext uri="{FF2B5EF4-FFF2-40B4-BE49-F238E27FC236}">
                <a16:creationId xmlns:a16="http://schemas.microsoft.com/office/drawing/2014/main" id="{7690DDE2-137A-4946-AC2C-484416F69D83}"/>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9" name="Title 8"/>
          <p:cNvSpPr>
            <a:spLocks noGrp="1"/>
          </p:cNvSpPr>
          <p:nvPr>
            <p:ph type="ctrTitle"/>
          </p:nvPr>
        </p:nvSpPr>
        <p:spPr>
          <a:xfrm>
            <a:off x="572085" y="3337560"/>
            <a:ext cx="8640064"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6" name="Date Placeholder 29">
            <a:extLst>
              <a:ext uri="{FF2B5EF4-FFF2-40B4-BE49-F238E27FC236}">
                <a16:creationId xmlns:a16="http://schemas.microsoft.com/office/drawing/2014/main" id="{B36A2523-24A7-4243-A440-CDCEA592298D}"/>
              </a:ext>
            </a:extLst>
          </p:cNvPr>
          <p:cNvSpPr>
            <a:spLocks noGrp="1"/>
          </p:cNvSpPr>
          <p:nvPr>
            <p:ph type="dt" sz="half" idx="10"/>
          </p:nvPr>
        </p:nvSpPr>
        <p:spPr/>
        <p:txBody>
          <a:bodyPr/>
          <a:lstStyle>
            <a:lvl1pPr>
              <a:defRPr/>
            </a:lvl1pPr>
          </a:lstStyle>
          <a:p>
            <a:pPr>
              <a:defRPr/>
            </a:pPr>
            <a:endParaRPr lang="en-US"/>
          </a:p>
        </p:txBody>
      </p:sp>
      <p:sp>
        <p:nvSpPr>
          <p:cNvPr id="7" name="Footer Placeholder 18">
            <a:extLst>
              <a:ext uri="{FF2B5EF4-FFF2-40B4-BE49-F238E27FC236}">
                <a16:creationId xmlns:a16="http://schemas.microsoft.com/office/drawing/2014/main" id="{79FD0F2F-714F-4F33-84B5-7694FA41BC50}"/>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26">
            <a:extLst>
              <a:ext uri="{FF2B5EF4-FFF2-40B4-BE49-F238E27FC236}">
                <a16:creationId xmlns:a16="http://schemas.microsoft.com/office/drawing/2014/main" id="{31F0CD18-D3DE-40F4-9B1F-52639EB36E6D}"/>
              </a:ext>
            </a:extLst>
          </p:cNvPr>
          <p:cNvSpPr>
            <a:spLocks noGrp="1"/>
          </p:cNvSpPr>
          <p:nvPr>
            <p:ph type="sldNum" sz="quarter" idx="12"/>
          </p:nvPr>
        </p:nvSpPr>
        <p:spPr/>
        <p:txBody>
          <a:bodyPr/>
          <a:lstStyle>
            <a:lvl1pPr>
              <a:defRPr/>
            </a:lvl1pPr>
          </a:lstStyle>
          <a:p>
            <a:pPr>
              <a:defRPr/>
            </a:pPr>
            <a:fld id="{22FB1B79-FB16-4772-969D-89F68C023F59}" type="slidenum">
              <a:rPr lang="en-US" altLang="en-US"/>
              <a:pPr>
                <a:defRPr/>
              </a:pPr>
              <a:t>‹#›</a:t>
            </a:fld>
            <a:endParaRPr lang="en-US" altLang="en-US"/>
          </a:p>
        </p:txBody>
      </p:sp>
    </p:spTree>
    <p:extLst>
      <p:ext uri="{BB962C8B-B14F-4D97-AF65-F5344CB8AC3E}">
        <p14:creationId xmlns:p14="http://schemas.microsoft.com/office/powerpoint/2010/main" val="24392841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D5EBE7CD-E72B-4619-AF4A-22EE2E6EE191}"/>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1A33001B-A46C-4260-A595-527B19DFBCFB}"/>
              </a:ext>
            </a:extLst>
          </p:cNvPr>
          <p:cNvSpPr>
            <a:spLocks noGrp="1"/>
          </p:cNvSpPr>
          <p:nvPr>
            <p:ph type="ftr" sz="quarter" idx="11"/>
          </p:nvPr>
        </p:nvSpPr>
        <p:spPr/>
        <p:txBody>
          <a:bodyPr/>
          <a:lstStyle>
            <a:lvl1pPr>
              <a:defRPr/>
            </a:lvl1pPr>
          </a:lstStyle>
          <a:p>
            <a:pPr>
              <a:defRPr/>
            </a:pPr>
            <a:r>
              <a:rPr lang="en-US"/>
              <a:t>Mountjoy Bible School</a:t>
            </a:r>
          </a:p>
        </p:txBody>
      </p:sp>
      <p:sp>
        <p:nvSpPr>
          <p:cNvPr id="6" name="Slide Number Placeholder 17">
            <a:extLst>
              <a:ext uri="{FF2B5EF4-FFF2-40B4-BE49-F238E27FC236}">
                <a16:creationId xmlns:a16="http://schemas.microsoft.com/office/drawing/2014/main" id="{F4ADFCD7-06C7-4499-AF75-BD202A562D1C}"/>
              </a:ext>
            </a:extLst>
          </p:cNvPr>
          <p:cNvSpPr>
            <a:spLocks noGrp="1"/>
          </p:cNvSpPr>
          <p:nvPr>
            <p:ph type="sldNum" sz="quarter" idx="12"/>
          </p:nvPr>
        </p:nvSpPr>
        <p:spPr/>
        <p:txBody>
          <a:bodyPr/>
          <a:lstStyle>
            <a:lvl1pPr>
              <a:defRPr/>
            </a:lvl1pPr>
          </a:lstStyle>
          <a:p>
            <a:pPr>
              <a:defRPr/>
            </a:pPr>
            <a:fld id="{C02CE721-88F3-426C-AF37-63D00BCC4DB8}" type="slidenum">
              <a:rPr lang="en-US" altLang="en-US"/>
              <a:pPr>
                <a:defRPr/>
              </a:pPr>
              <a:t>‹#›</a:t>
            </a:fld>
            <a:endParaRPr lang="en-US" altLang="en-US"/>
          </a:p>
        </p:txBody>
      </p:sp>
    </p:spTree>
    <p:extLst>
      <p:ext uri="{BB962C8B-B14F-4D97-AF65-F5344CB8AC3E}">
        <p14:creationId xmlns:p14="http://schemas.microsoft.com/office/powerpoint/2010/main" val="141872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29CB4653-5E28-4AB8-A8E4-0EB5AB66DDD1}"/>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01918EF0-AE41-4618-BB9B-D5619BE51D44}"/>
              </a:ext>
            </a:extLst>
          </p:cNvPr>
          <p:cNvSpPr>
            <a:spLocks noGrp="1"/>
          </p:cNvSpPr>
          <p:nvPr>
            <p:ph type="ftr" sz="quarter" idx="11"/>
          </p:nvPr>
        </p:nvSpPr>
        <p:spPr/>
        <p:txBody>
          <a:bodyPr/>
          <a:lstStyle>
            <a:lvl1pPr>
              <a:defRPr/>
            </a:lvl1pPr>
          </a:lstStyle>
          <a:p>
            <a:pPr>
              <a:defRPr/>
            </a:pPr>
            <a:r>
              <a:rPr lang="en-US"/>
              <a:t>Mountjoy Bible School</a:t>
            </a:r>
          </a:p>
        </p:txBody>
      </p:sp>
      <p:sp>
        <p:nvSpPr>
          <p:cNvPr id="6" name="Slide Number Placeholder 17">
            <a:extLst>
              <a:ext uri="{FF2B5EF4-FFF2-40B4-BE49-F238E27FC236}">
                <a16:creationId xmlns:a16="http://schemas.microsoft.com/office/drawing/2014/main" id="{3571873E-CB0A-44E1-8995-684977EA3CD7}"/>
              </a:ext>
            </a:extLst>
          </p:cNvPr>
          <p:cNvSpPr>
            <a:spLocks noGrp="1"/>
          </p:cNvSpPr>
          <p:nvPr>
            <p:ph type="sldNum" sz="quarter" idx="12"/>
          </p:nvPr>
        </p:nvSpPr>
        <p:spPr/>
        <p:txBody>
          <a:bodyPr/>
          <a:lstStyle>
            <a:lvl1pPr>
              <a:defRPr/>
            </a:lvl1pPr>
          </a:lstStyle>
          <a:p>
            <a:pPr>
              <a:defRPr/>
            </a:pPr>
            <a:fld id="{0B907A46-B289-4CB6-8973-776E2D822789}" type="slidenum">
              <a:rPr lang="en-US" altLang="en-US"/>
              <a:pPr>
                <a:defRPr/>
              </a:pPr>
              <a:t>‹#›</a:t>
            </a:fld>
            <a:endParaRPr lang="en-US" altLang="en-US"/>
          </a:p>
        </p:txBody>
      </p:sp>
    </p:spTree>
    <p:extLst>
      <p:ext uri="{BB962C8B-B14F-4D97-AF65-F5344CB8AC3E}">
        <p14:creationId xmlns:p14="http://schemas.microsoft.com/office/powerpoint/2010/main" val="1143263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bl">
  <p:cSld name="Title and Table">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80D17E8B-62EB-4CA2-B98A-F6937B89956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5" name="Freeform 15">
            <a:extLst>
              <a:ext uri="{FF2B5EF4-FFF2-40B4-BE49-F238E27FC236}">
                <a16:creationId xmlns:a16="http://schemas.microsoft.com/office/drawing/2014/main" id="{139BE6DB-D8AA-4135-A308-CC316C904F44}"/>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2" name="Title 1"/>
          <p:cNvSpPr>
            <a:spLocks noGrp="1"/>
          </p:cNvSpPr>
          <p:nvPr>
            <p:ph type="title"/>
          </p:nvPr>
        </p:nvSpPr>
        <p:spPr>
          <a:xfrm>
            <a:off x="336000" y="285728"/>
            <a:ext cx="115200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336000" y="1714488"/>
            <a:ext cx="11520000" cy="4114800"/>
          </a:xfrm>
        </p:spPr>
        <p:txBody>
          <a:bodyPr>
            <a:normAutofit/>
          </a:bodyPr>
          <a:lstStyle/>
          <a:p>
            <a:pPr lvl="0"/>
            <a:endParaRPr lang="en-GB" noProof="0"/>
          </a:p>
        </p:txBody>
      </p:sp>
      <p:sp>
        <p:nvSpPr>
          <p:cNvPr id="6" name="Date Placeholder 3">
            <a:extLst>
              <a:ext uri="{FF2B5EF4-FFF2-40B4-BE49-F238E27FC236}">
                <a16:creationId xmlns:a16="http://schemas.microsoft.com/office/drawing/2014/main" id="{5617F8E8-095B-4010-A32A-C740BD779E87}"/>
              </a:ext>
            </a:extLst>
          </p:cNvPr>
          <p:cNvSpPr>
            <a:spLocks noGrp="1"/>
          </p:cNvSpPr>
          <p:nvPr>
            <p:ph type="dt" sz="half" idx="10"/>
          </p:nvPr>
        </p:nvSpPr>
        <p:spPr>
          <a:xfrm>
            <a:off x="0" y="6248400"/>
            <a:ext cx="2540000" cy="457200"/>
          </a:xfrm>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BBFA03A1-A9FB-45B6-9EF8-D9C4FFEA22AE}"/>
              </a:ext>
            </a:extLst>
          </p:cNvPr>
          <p:cNvSpPr>
            <a:spLocks noGrp="1"/>
          </p:cNvSpPr>
          <p:nvPr>
            <p:ph type="ftr" sz="quarter" idx="11"/>
          </p:nvPr>
        </p:nvSpPr>
        <p:spPr>
          <a:xfrm>
            <a:off x="4165600" y="6248400"/>
            <a:ext cx="3860800" cy="457200"/>
          </a:xfrm>
        </p:spPr>
        <p:txBody>
          <a:bodyPr/>
          <a:lstStyle>
            <a:lvl1pPr>
              <a:defRPr/>
            </a:lvl1pPr>
          </a:lstStyle>
          <a:p>
            <a:pPr>
              <a:defRPr/>
            </a:pPr>
            <a:r>
              <a:rPr lang="en-US"/>
              <a:t>Mountjoy Bible School</a:t>
            </a:r>
          </a:p>
        </p:txBody>
      </p:sp>
      <p:sp>
        <p:nvSpPr>
          <p:cNvPr id="8" name="Slide Number Placeholder 5">
            <a:extLst>
              <a:ext uri="{FF2B5EF4-FFF2-40B4-BE49-F238E27FC236}">
                <a16:creationId xmlns:a16="http://schemas.microsoft.com/office/drawing/2014/main" id="{4C0D40ED-8C37-49DD-8F3D-B82D5B6B2D5A}"/>
              </a:ext>
            </a:extLst>
          </p:cNvPr>
          <p:cNvSpPr>
            <a:spLocks noGrp="1"/>
          </p:cNvSpPr>
          <p:nvPr>
            <p:ph type="sldNum" sz="quarter" idx="12"/>
          </p:nvPr>
        </p:nvSpPr>
        <p:spPr>
          <a:xfrm>
            <a:off x="9550400" y="6248400"/>
            <a:ext cx="2540000" cy="457200"/>
          </a:xfrm>
        </p:spPr>
        <p:txBody>
          <a:bodyPr/>
          <a:lstStyle>
            <a:lvl1pPr>
              <a:defRPr/>
            </a:lvl1pPr>
          </a:lstStyle>
          <a:p>
            <a:pPr>
              <a:defRPr/>
            </a:pPr>
            <a:fld id="{97CDED72-398D-4838-B676-2E11DEE18908}" type="slidenum">
              <a:rPr lang="en-US" altLang="en-US"/>
              <a:pPr>
                <a:defRPr/>
              </a:pPr>
              <a:t>‹#›</a:t>
            </a:fld>
            <a:endParaRPr lang="en-US" altLang="en-US"/>
          </a:p>
        </p:txBody>
      </p:sp>
    </p:spTree>
    <p:extLst>
      <p:ext uri="{BB962C8B-B14F-4D97-AF65-F5344CB8AC3E}">
        <p14:creationId xmlns:p14="http://schemas.microsoft.com/office/powerpoint/2010/main" val="580642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B4FD1B4D-622D-4C05-98E7-372232CCE7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5" name="Freeform 15">
            <a:extLst>
              <a:ext uri="{FF2B5EF4-FFF2-40B4-BE49-F238E27FC236}">
                <a16:creationId xmlns:a16="http://schemas.microsoft.com/office/drawing/2014/main" id="{6FCDB2BB-1FCB-48EE-82C9-5EC893CF5363}"/>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10B08DE7-9B3B-4A27-87BA-DA3B43DB50B4}"/>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CE0846BC-3C17-4F1A-B72F-BAA6E038892E}"/>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5">
            <a:extLst>
              <a:ext uri="{FF2B5EF4-FFF2-40B4-BE49-F238E27FC236}">
                <a16:creationId xmlns:a16="http://schemas.microsoft.com/office/drawing/2014/main" id="{750D3A7B-44B0-460E-A8EF-52C354DA4C8C}"/>
              </a:ext>
            </a:extLst>
          </p:cNvPr>
          <p:cNvSpPr>
            <a:spLocks noGrp="1"/>
          </p:cNvSpPr>
          <p:nvPr>
            <p:ph type="sldNum" sz="quarter" idx="12"/>
          </p:nvPr>
        </p:nvSpPr>
        <p:spPr/>
        <p:txBody>
          <a:bodyPr/>
          <a:lstStyle>
            <a:lvl1pPr>
              <a:defRPr/>
            </a:lvl1pPr>
          </a:lstStyle>
          <a:p>
            <a:pPr>
              <a:defRPr/>
            </a:pPr>
            <a:fld id="{89B84854-7B79-4671-955F-2C0C5D3E678F}" type="slidenum">
              <a:rPr lang="en-US" altLang="en-US"/>
              <a:pPr>
                <a:defRPr/>
              </a:pPr>
              <a:t>‹#›</a:t>
            </a:fld>
            <a:endParaRPr lang="en-US" altLang="en-US"/>
          </a:p>
        </p:txBody>
      </p:sp>
    </p:spTree>
    <p:extLst>
      <p:ext uri="{BB962C8B-B14F-4D97-AF65-F5344CB8AC3E}">
        <p14:creationId xmlns:p14="http://schemas.microsoft.com/office/powerpoint/2010/main" val="2981908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10">
            <a:extLst>
              <a:ext uri="{FF2B5EF4-FFF2-40B4-BE49-F238E27FC236}">
                <a16:creationId xmlns:a16="http://schemas.microsoft.com/office/drawing/2014/main" id="{205554A1-EFC3-448B-85EF-D28012395475}"/>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5" name="Freeform 12">
            <a:extLst>
              <a:ext uri="{FF2B5EF4-FFF2-40B4-BE49-F238E27FC236}">
                <a16:creationId xmlns:a16="http://schemas.microsoft.com/office/drawing/2014/main" id="{4B53BAB8-F40E-40BE-97EA-965AED199844}"/>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Click to edit Master text styles</a:t>
            </a:r>
          </a:p>
        </p:txBody>
      </p:sp>
      <p:sp>
        <p:nvSpPr>
          <p:cNvPr id="6" name="Date Placeholder 3">
            <a:extLst>
              <a:ext uri="{FF2B5EF4-FFF2-40B4-BE49-F238E27FC236}">
                <a16:creationId xmlns:a16="http://schemas.microsoft.com/office/drawing/2014/main" id="{4706F169-391B-4FE6-81E7-71AC7510F40B}"/>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1A0B75F4-022E-4164-A7AE-89B33C5AD94E}"/>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5">
            <a:extLst>
              <a:ext uri="{FF2B5EF4-FFF2-40B4-BE49-F238E27FC236}">
                <a16:creationId xmlns:a16="http://schemas.microsoft.com/office/drawing/2014/main" id="{154AB802-71B0-414A-8AE0-CD8A7963F988}"/>
              </a:ext>
            </a:extLst>
          </p:cNvPr>
          <p:cNvSpPr>
            <a:spLocks noGrp="1"/>
          </p:cNvSpPr>
          <p:nvPr>
            <p:ph type="sldNum" sz="quarter" idx="12"/>
          </p:nvPr>
        </p:nvSpPr>
        <p:spPr/>
        <p:txBody>
          <a:bodyPr/>
          <a:lstStyle>
            <a:lvl1pPr>
              <a:defRPr/>
            </a:lvl1pPr>
          </a:lstStyle>
          <a:p>
            <a:pPr>
              <a:defRPr/>
            </a:pPr>
            <a:fld id="{C92A4F49-ACFB-4CA9-89A3-3C318BF4A2B7}" type="slidenum">
              <a:rPr lang="en-US" altLang="en-US"/>
              <a:pPr>
                <a:defRPr/>
              </a:pPr>
              <a:t>‹#›</a:t>
            </a:fld>
            <a:endParaRPr lang="en-US" altLang="en-US"/>
          </a:p>
        </p:txBody>
      </p:sp>
    </p:spTree>
    <p:extLst>
      <p:ext uri="{BB962C8B-B14F-4D97-AF65-F5344CB8AC3E}">
        <p14:creationId xmlns:p14="http://schemas.microsoft.com/office/powerpoint/2010/main" val="10458619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60797D44-6F6C-4E01-A206-E9FF2F6C2B36}"/>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6" name="Freeform 15">
            <a:extLst>
              <a:ext uri="{FF2B5EF4-FFF2-40B4-BE49-F238E27FC236}">
                <a16:creationId xmlns:a16="http://schemas.microsoft.com/office/drawing/2014/main" id="{4BC07ABD-DA56-4A1E-B34D-A4FD3E3050C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2" name="Title 1"/>
          <p:cNvSpPr>
            <a:spLocks noGrp="1"/>
          </p:cNvSpPr>
          <p:nvPr>
            <p:ph type="title"/>
          </p:nvPr>
        </p:nvSpPr>
        <p:spPr>
          <a:xfrm>
            <a:off x="609600" y="274638"/>
            <a:ext cx="9956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4">
            <a:extLst>
              <a:ext uri="{FF2B5EF4-FFF2-40B4-BE49-F238E27FC236}">
                <a16:creationId xmlns:a16="http://schemas.microsoft.com/office/drawing/2014/main" id="{1B94C818-EE4E-4630-9866-EEBA33A02461}"/>
              </a:ext>
            </a:extLst>
          </p:cNvPr>
          <p:cNvSpPr>
            <a:spLocks noGrp="1"/>
          </p:cNvSpPr>
          <p:nvPr>
            <p:ph type="dt" sz="half" idx="10"/>
          </p:nvPr>
        </p:nvSpPr>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9A248545-BAFE-4B09-9496-3AEC494905DC}"/>
              </a:ext>
            </a:extLst>
          </p:cNvPr>
          <p:cNvSpPr>
            <a:spLocks noGrp="1"/>
          </p:cNvSpPr>
          <p:nvPr>
            <p:ph type="ftr" sz="quarter" idx="11"/>
          </p:nvPr>
        </p:nvSpPr>
        <p:spPr/>
        <p:txBody>
          <a:bodyPr/>
          <a:lstStyle>
            <a:lvl1pPr>
              <a:defRPr/>
            </a:lvl1pPr>
          </a:lstStyle>
          <a:p>
            <a:pPr>
              <a:defRPr/>
            </a:pPr>
            <a:r>
              <a:rPr lang="en-US"/>
              <a:t>Mountjoy Bible School</a:t>
            </a:r>
          </a:p>
        </p:txBody>
      </p:sp>
      <p:sp>
        <p:nvSpPr>
          <p:cNvPr id="9" name="Slide Number Placeholder 6">
            <a:extLst>
              <a:ext uri="{FF2B5EF4-FFF2-40B4-BE49-F238E27FC236}">
                <a16:creationId xmlns:a16="http://schemas.microsoft.com/office/drawing/2014/main" id="{4EC12146-45C8-47A6-AC3A-F2FEA55F9909}"/>
              </a:ext>
            </a:extLst>
          </p:cNvPr>
          <p:cNvSpPr>
            <a:spLocks noGrp="1"/>
          </p:cNvSpPr>
          <p:nvPr>
            <p:ph type="sldNum" sz="quarter" idx="12"/>
          </p:nvPr>
        </p:nvSpPr>
        <p:spPr/>
        <p:txBody>
          <a:bodyPr/>
          <a:lstStyle>
            <a:lvl1pPr>
              <a:defRPr/>
            </a:lvl1pPr>
          </a:lstStyle>
          <a:p>
            <a:pPr>
              <a:defRPr/>
            </a:pPr>
            <a:fld id="{3FB4A4D2-7379-4AC0-8E69-329FF4C360A9}" type="slidenum">
              <a:rPr lang="en-US" altLang="en-US"/>
              <a:pPr>
                <a:defRPr/>
              </a:pPr>
              <a:t>‹#›</a:t>
            </a:fld>
            <a:endParaRPr lang="en-US" altLang="en-US"/>
          </a:p>
        </p:txBody>
      </p:sp>
    </p:spTree>
    <p:extLst>
      <p:ext uri="{BB962C8B-B14F-4D97-AF65-F5344CB8AC3E}">
        <p14:creationId xmlns:p14="http://schemas.microsoft.com/office/powerpoint/2010/main" val="1003385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dirty="0"/>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dirty="0"/>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B6AB7686-5179-466A-9546-E71514954AEB}"/>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A0D750E4-598E-4929-9266-F5824F4ADEAC}"/>
              </a:ext>
            </a:extLst>
          </p:cNvPr>
          <p:cNvSpPr>
            <a:spLocks noGrp="1"/>
          </p:cNvSpPr>
          <p:nvPr>
            <p:ph type="ftr" sz="quarter" idx="11"/>
          </p:nvPr>
        </p:nvSpPr>
        <p:spPr/>
        <p:txBody>
          <a:bodyPr/>
          <a:lstStyle>
            <a:lvl1pPr>
              <a:defRPr/>
            </a:lvl1pPr>
          </a:lstStyle>
          <a:p>
            <a:pPr>
              <a:defRPr/>
            </a:pPr>
            <a:r>
              <a:rPr lang="en-US"/>
              <a:t>Mountjoy Bible School</a:t>
            </a:r>
          </a:p>
        </p:txBody>
      </p:sp>
      <p:sp>
        <p:nvSpPr>
          <p:cNvPr id="9" name="Slide Number Placeholder 8">
            <a:extLst>
              <a:ext uri="{FF2B5EF4-FFF2-40B4-BE49-F238E27FC236}">
                <a16:creationId xmlns:a16="http://schemas.microsoft.com/office/drawing/2014/main" id="{EA9BF1A0-87D9-43E8-8225-0AA4CF29CFFD}"/>
              </a:ext>
            </a:extLst>
          </p:cNvPr>
          <p:cNvSpPr>
            <a:spLocks noGrp="1"/>
          </p:cNvSpPr>
          <p:nvPr>
            <p:ph type="sldNum" sz="quarter" idx="12"/>
          </p:nvPr>
        </p:nvSpPr>
        <p:spPr/>
        <p:txBody>
          <a:bodyPr/>
          <a:lstStyle>
            <a:lvl1pPr>
              <a:defRPr/>
            </a:lvl1pPr>
          </a:lstStyle>
          <a:p>
            <a:pPr>
              <a:defRPr/>
            </a:pPr>
            <a:fld id="{15637662-6D60-4AAA-9749-65701BF9D774}" type="slidenum">
              <a:rPr lang="en-US" altLang="en-US"/>
              <a:pPr>
                <a:defRPr/>
              </a:pPr>
              <a:t>‹#›</a:t>
            </a:fld>
            <a:endParaRPr lang="en-US" altLang="en-US"/>
          </a:p>
        </p:txBody>
      </p:sp>
    </p:spTree>
    <p:extLst>
      <p:ext uri="{BB962C8B-B14F-4D97-AF65-F5344CB8AC3E}">
        <p14:creationId xmlns:p14="http://schemas.microsoft.com/office/powerpoint/2010/main" val="344695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dirty="0"/>
              <a:t>Click to edit Master title style</a:t>
            </a:r>
          </a:p>
        </p:txBody>
      </p:sp>
      <p:sp>
        <p:nvSpPr>
          <p:cNvPr id="3" name="Date Placeholder 9">
            <a:extLst>
              <a:ext uri="{FF2B5EF4-FFF2-40B4-BE49-F238E27FC236}">
                <a16:creationId xmlns:a16="http://schemas.microsoft.com/office/drawing/2014/main" id="{35B42C71-B413-4D03-9A8D-BBD295982DC3}"/>
              </a:ext>
            </a:extLst>
          </p:cNvPr>
          <p:cNvSpPr>
            <a:spLocks noGrp="1"/>
          </p:cNvSpPr>
          <p:nvPr>
            <p:ph type="dt" sz="half" idx="10"/>
          </p:nvPr>
        </p:nvSpPr>
        <p:spPr/>
        <p:txBody>
          <a:bodyPr/>
          <a:lstStyle>
            <a:lvl1pPr>
              <a:defRPr/>
            </a:lvl1pPr>
          </a:lstStyle>
          <a:p>
            <a:pPr>
              <a:defRPr/>
            </a:pPr>
            <a:endParaRPr lang="en-US"/>
          </a:p>
        </p:txBody>
      </p:sp>
      <p:sp>
        <p:nvSpPr>
          <p:cNvPr id="4" name="Footer Placeholder 21">
            <a:extLst>
              <a:ext uri="{FF2B5EF4-FFF2-40B4-BE49-F238E27FC236}">
                <a16:creationId xmlns:a16="http://schemas.microsoft.com/office/drawing/2014/main" id="{91BE2D9B-E78B-4100-AD70-8B9CB3C131F1}"/>
              </a:ext>
            </a:extLst>
          </p:cNvPr>
          <p:cNvSpPr>
            <a:spLocks noGrp="1"/>
          </p:cNvSpPr>
          <p:nvPr>
            <p:ph type="ftr" sz="quarter" idx="11"/>
          </p:nvPr>
        </p:nvSpPr>
        <p:spPr/>
        <p:txBody>
          <a:bodyPr/>
          <a:lstStyle>
            <a:lvl1pPr>
              <a:defRPr/>
            </a:lvl1pPr>
          </a:lstStyle>
          <a:p>
            <a:pPr>
              <a:defRPr/>
            </a:pPr>
            <a:r>
              <a:rPr lang="en-US"/>
              <a:t>Mountjoy Bible School</a:t>
            </a:r>
          </a:p>
        </p:txBody>
      </p:sp>
      <p:sp>
        <p:nvSpPr>
          <p:cNvPr id="5" name="Slide Number Placeholder 17">
            <a:extLst>
              <a:ext uri="{FF2B5EF4-FFF2-40B4-BE49-F238E27FC236}">
                <a16:creationId xmlns:a16="http://schemas.microsoft.com/office/drawing/2014/main" id="{6E9EA633-3F4A-4288-885D-88AF4972E572}"/>
              </a:ext>
            </a:extLst>
          </p:cNvPr>
          <p:cNvSpPr>
            <a:spLocks noGrp="1"/>
          </p:cNvSpPr>
          <p:nvPr>
            <p:ph type="sldNum" sz="quarter" idx="12"/>
          </p:nvPr>
        </p:nvSpPr>
        <p:spPr/>
        <p:txBody>
          <a:bodyPr/>
          <a:lstStyle>
            <a:lvl1pPr>
              <a:defRPr/>
            </a:lvl1pPr>
          </a:lstStyle>
          <a:p>
            <a:pPr>
              <a:defRPr/>
            </a:pPr>
            <a:fld id="{D0532281-CFD6-44CB-9785-26D6E4D7D362}" type="slidenum">
              <a:rPr lang="en-US" altLang="en-US"/>
              <a:pPr>
                <a:defRPr/>
              </a:pPr>
              <a:t>‹#›</a:t>
            </a:fld>
            <a:endParaRPr lang="en-US" altLang="en-US"/>
          </a:p>
        </p:txBody>
      </p:sp>
    </p:spTree>
    <p:extLst>
      <p:ext uri="{BB962C8B-B14F-4D97-AF65-F5344CB8AC3E}">
        <p14:creationId xmlns:p14="http://schemas.microsoft.com/office/powerpoint/2010/main" val="322429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21F466E3-B10A-4A45-95EC-321224879E91}"/>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F21CA8FD-5ED7-4E01-812D-A5A1E03D54A0}"/>
              </a:ext>
            </a:extLst>
          </p:cNvPr>
          <p:cNvSpPr>
            <a:spLocks noGrp="1"/>
          </p:cNvSpPr>
          <p:nvPr>
            <p:ph type="ftr" sz="quarter" idx="11"/>
          </p:nvPr>
        </p:nvSpPr>
        <p:spPr/>
        <p:txBody>
          <a:bodyPr/>
          <a:lstStyle>
            <a:lvl1pPr>
              <a:defRPr/>
            </a:lvl1pPr>
          </a:lstStyle>
          <a:p>
            <a:pPr>
              <a:defRPr/>
            </a:pPr>
            <a:r>
              <a:rPr lang="en-US"/>
              <a:t>Mountjoy Bible School</a:t>
            </a:r>
          </a:p>
        </p:txBody>
      </p:sp>
      <p:sp>
        <p:nvSpPr>
          <p:cNvPr id="4" name="Slide Number Placeholder 17">
            <a:extLst>
              <a:ext uri="{FF2B5EF4-FFF2-40B4-BE49-F238E27FC236}">
                <a16:creationId xmlns:a16="http://schemas.microsoft.com/office/drawing/2014/main" id="{D479C1AA-9C71-4785-8AFA-D94559FEDFB8}"/>
              </a:ext>
            </a:extLst>
          </p:cNvPr>
          <p:cNvSpPr>
            <a:spLocks noGrp="1"/>
          </p:cNvSpPr>
          <p:nvPr>
            <p:ph type="sldNum" sz="quarter" idx="12"/>
          </p:nvPr>
        </p:nvSpPr>
        <p:spPr/>
        <p:txBody>
          <a:bodyPr/>
          <a:lstStyle>
            <a:lvl1pPr>
              <a:defRPr/>
            </a:lvl1pPr>
          </a:lstStyle>
          <a:p>
            <a:pPr>
              <a:defRPr/>
            </a:pPr>
            <a:fld id="{BB190F91-F4ED-4C3E-AC8C-075AB45B35D2}" type="slidenum">
              <a:rPr lang="en-US" altLang="en-US"/>
              <a:pPr>
                <a:defRPr/>
              </a:pPr>
              <a:t>‹#›</a:t>
            </a:fld>
            <a:endParaRPr lang="en-US" altLang="en-US"/>
          </a:p>
        </p:txBody>
      </p:sp>
    </p:spTree>
    <p:extLst>
      <p:ext uri="{BB962C8B-B14F-4D97-AF65-F5344CB8AC3E}">
        <p14:creationId xmlns:p14="http://schemas.microsoft.com/office/powerpoint/2010/main" val="123702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694A261-730E-43FC-A4FE-9095398F1413}"/>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6" name="Freeform 15">
            <a:extLst>
              <a:ext uri="{FF2B5EF4-FFF2-40B4-BE49-F238E27FC236}">
                <a16:creationId xmlns:a16="http://schemas.microsoft.com/office/drawing/2014/main" id="{17253B50-8634-489E-9A2A-B5B30DF409F5}"/>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dirty="0"/>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dirty="0"/>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4">
            <a:extLst>
              <a:ext uri="{FF2B5EF4-FFF2-40B4-BE49-F238E27FC236}">
                <a16:creationId xmlns:a16="http://schemas.microsoft.com/office/drawing/2014/main" id="{30CE7D0D-9C2E-4B14-91EB-26FECA9EA5F5}"/>
              </a:ext>
            </a:extLst>
          </p:cNvPr>
          <p:cNvSpPr>
            <a:spLocks noGrp="1"/>
          </p:cNvSpPr>
          <p:nvPr>
            <p:ph type="dt" sz="half" idx="10"/>
          </p:nvPr>
        </p:nvSpPr>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8A057E12-F6A2-487F-AFA8-B15D0096E0CF}"/>
              </a:ext>
            </a:extLst>
          </p:cNvPr>
          <p:cNvSpPr>
            <a:spLocks noGrp="1"/>
          </p:cNvSpPr>
          <p:nvPr>
            <p:ph type="ftr" sz="quarter" idx="11"/>
          </p:nvPr>
        </p:nvSpPr>
        <p:spPr/>
        <p:txBody>
          <a:bodyPr/>
          <a:lstStyle>
            <a:lvl1pPr>
              <a:defRPr/>
            </a:lvl1pPr>
          </a:lstStyle>
          <a:p>
            <a:pPr>
              <a:defRPr/>
            </a:pPr>
            <a:r>
              <a:rPr lang="en-US"/>
              <a:t>Mountjoy Bible School</a:t>
            </a:r>
          </a:p>
        </p:txBody>
      </p:sp>
      <p:sp>
        <p:nvSpPr>
          <p:cNvPr id="9" name="Slide Number Placeholder 6">
            <a:extLst>
              <a:ext uri="{FF2B5EF4-FFF2-40B4-BE49-F238E27FC236}">
                <a16:creationId xmlns:a16="http://schemas.microsoft.com/office/drawing/2014/main" id="{63C29B58-ED35-4EBC-B916-1472E1BB24E1}"/>
              </a:ext>
            </a:extLst>
          </p:cNvPr>
          <p:cNvSpPr>
            <a:spLocks noGrp="1"/>
          </p:cNvSpPr>
          <p:nvPr>
            <p:ph type="sldNum" sz="quarter" idx="12"/>
          </p:nvPr>
        </p:nvSpPr>
        <p:spPr>
          <a:xfrm>
            <a:off x="10875963" y="6421438"/>
            <a:ext cx="1016000" cy="365125"/>
          </a:xfrm>
        </p:spPr>
        <p:txBody>
          <a:bodyPr/>
          <a:lstStyle>
            <a:lvl1pPr>
              <a:defRPr/>
            </a:lvl1pPr>
          </a:lstStyle>
          <a:p>
            <a:pPr>
              <a:defRPr/>
            </a:pPr>
            <a:fld id="{9DD82350-E52E-4434-A94C-76DC1A9121FD}" type="slidenum">
              <a:rPr lang="en-US" altLang="en-US"/>
              <a:pPr>
                <a:defRPr/>
              </a:pPr>
              <a:t>‹#›</a:t>
            </a:fld>
            <a:endParaRPr lang="en-US" altLang="en-US"/>
          </a:p>
        </p:txBody>
      </p:sp>
    </p:spTree>
    <p:extLst>
      <p:ext uri="{BB962C8B-B14F-4D97-AF65-F5344CB8AC3E}">
        <p14:creationId xmlns:p14="http://schemas.microsoft.com/office/powerpoint/2010/main" val="300934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dirty="0"/>
              <a:t>Click to edit Master text styles</a:t>
            </a:r>
          </a:p>
        </p:txBody>
      </p:sp>
      <p:sp>
        <p:nvSpPr>
          <p:cNvPr id="5" name="Date Placeholder 4">
            <a:extLst>
              <a:ext uri="{FF2B5EF4-FFF2-40B4-BE49-F238E27FC236}">
                <a16:creationId xmlns:a16="http://schemas.microsoft.com/office/drawing/2014/main" id="{7EFDF476-935B-46B6-87EE-EB893CD5AC10}"/>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DE4BD88D-2859-426E-AC27-175BFAAB8409}"/>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6">
            <a:extLst>
              <a:ext uri="{FF2B5EF4-FFF2-40B4-BE49-F238E27FC236}">
                <a16:creationId xmlns:a16="http://schemas.microsoft.com/office/drawing/2014/main" id="{570BE202-82D0-4969-B98C-D58504EC4958}"/>
              </a:ext>
            </a:extLst>
          </p:cNvPr>
          <p:cNvSpPr>
            <a:spLocks noGrp="1"/>
          </p:cNvSpPr>
          <p:nvPr>
            <p:ph type="sldNum" sz="quarter" idx="12"/>
          </p:nvPr>
        </p:nvSpPr>
        <p:spPr/>
        <p:txBody>
          <a:bodyPr/>
          <a:lstStyle>
            <a:lvl1pPr>
              <a:defRPr/>
            </a:lvl1pPr>
          </a:lstStyle>
          <a:p>
            <a:pPr>
              <a:defRPr/>
            </a:pPr>
            <a:fld id="{C7073412-C304-4CB6-8F1E-ABF4B348D213}" type="slidenum">
              <a:rPr lang="en-US" altLang="en-US"/>
              <a:pPr>
                <a:defRPr/>
              </a:pPr>
              <a:t>‹#›</a:t>
            </a:fld>
            <a:endParaRPr lang="en-US" altLang="en-US"/>
          </a:p>
        </p:txBody>
      </p:sp>
    </p:spTree>
    <p:extLst>
      <p:ext uri="{BB962C8B-B14F-4D97-AF65-F5344CB8AC3E}">
        <p14:creationId xmlns:p14="http://schemas.microsoft.com/office/powerpoint/2010/main" val="3377433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4CB1D6AA-1C1C-4842-9877-F0C93E041F5D}"/>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16" name="Freeform 15">
            <a:extLst>
              <a:ext uri="{FF2B5EF4-FFF2-40B4-BE49-F238E27FC236}">
                <a16:creationId xmlns:a16="http://schemas.microsoft.com/office/drawing/2014/main" id="{9E85C403-4D54-4854-A41D-E8803956743A}"/>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1028" name="Title Placeholder 8">
            <a:extLst>
              <a:ext uri="{FF2B5EF4-FFF2-40B4-BE49-F238E27FC236}">
                <a16:creationId xmlns:a16="http://schemas.microsoft.com/office/drawing/2014/main" id="{DAD9B750-44F2-4145-825E-347CEFB91802}"/>
              </a:ext>
            </a:extLst>
          </p:cNvPr>
          <p:cNvSpPr>
            <a:spLocks noGrp="1"/>
          </p:cNvSpPr>
          <p:nvPr>
            <p:ph type="title"/>
          </p:nvPr>
        </p:nvSpPr>
        <p:spPr bwMode="auto">
          <a:xfrm>
            <a:off x="336550" y="274638"/>
            <a:ext cx="115189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30" name="Text Placeholder 29">
            <a:extLst>
              <a:ext uri="{FF2B5EF4-FFF2-40B4-BE49-F238E27FC236}">
                <a16:creationId xmlns:a16="http://schemas.microsoft.com/office/drawing/2014/main" id="{89792EF7-0D1F-4532-AADF-2C2041DC2686}"/>
              </a:ext>
            </a:extLst>
          </p:cNvPr>
          <p:cNvSpPr>
            <a:spLocks noGrp="1"/>
          </p:cNvSpPr>
          <p:nvPr>
            <p:ph type="body" idx="1"/>
          </p:nvPr>
        </p:nvSpPr>
        <p:spPr bwMode="auto">
          <a:xfrm>
            <a:off x="336550" y="1600200"/>
            <a:ext cx="115189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61C0AA2A-570F-4C38-947D-A1EF0C55813C}"/>
              </a:ext>
            </a:extLst>
          </p:cNvPr>
          <p:cNvSpPr>
            <a:spLocks noGrp="1"/>
          </p:cNvSpPr>
          <p:nvPr>
            <p:ph type="dt" sz="half" idx="2"/>
          </p:nvPr>
        </p:nvSpPr>
        <p:spPr>
          <a:xfrm>
            <a:off x="609600" y="6421438"/>
            <a:ext cx="2844800" cy="365125"/>
          </a:xfrm>
          <a:prstGeom prst="rect">
            <a:avLst/>
          </a:prstGeom>
        </p:spPr>
        <p:txBody>
          <a:bodyPr vert="horz" bIns="0" anchor="b"/>
          <a:lstStyle>
            <a:lvl1pPr algn="l" eaLnBrk="1" latinLnBrk="0" hangingPunct="1">
              <a:defRPr kumimoji="0" sz="1000">
                <a:solidFill>
                  <a:schemeClr val="tx2">
                    <a:shade val="50000"/>
                  </a:schemeClr>
                </a:solidFill>
                <a:latin typeface="Arial" charset="0"/>
              </a:defRPr>
            </a:lvl1pPr>
          </a:lstStyle>
          <a:p>
            <a:pPr>
              <a:defRPr/>
            </a:pPr>
            <a:endParaRPr lang="en-US"/>
          </a:p>
        </p:txBody>
      </p:sp>
      <p:sp>
        <p:nvSpPr>
          <p:cNvPr id="22" name="Footer Placeholder 21">
            <a:extLst>
              <a:ext uri="{FF2B5EF4-FFF2-40B4-BE49-F238E27FC236}">
                <a16:creationId xmlns:a16="http://schemas.microsoft.com/office/drawing/2014/main" id="{55C5FF73-5ACB-4C41-91CF-FCBB2151BF7C}"/>
              </a:ext>
            </a:extLst>
          </p:cNvPr>
          <p:cNvSpPr>
            <a:spLocks noGrp="1"/>
          </p:cNvSpPr>
          <p:nvPr>
            <p:ph type="ftr" sz="quarter" idx="3"/>
          </p:nvPr>
        </p:nvSpPr>
        <p:spPr>
          <a:xfrm>
            <a:off x="4165600" y="6421438"/>
            <a:ext cx="3860800" cy="365125"/>
          </a:xfrm>
          <a:prstGeom prst="rect">
            <a:avLst/>
          </a:prstGeom>
        </p:spPr>
        <p:txBody>
          <a:bodyPr vert="horz" lIns="0" rIns="0" bIns="0" anchor="b"/>
          <a:lstStyle>
            <a:lvl1pPr algn="ctr" eaLnBrk="1" latinLnBrk="0" hangingPunct="1">
              <a:defRPr kumimoji="0" sz="1000">
                <a:solidFill>
                  <a:schemeClr val="tx2">
                    <a:shade val="50000"/>
                  </a:schemeClr>
                </a:solidFill>
                <a:latin typeface="Arial" charset="0"/>
              </a:defRPr>
            </a:lvl1pPr>
          </a:lstStyle>
          <a:p>
            <a:pPr>
              <a:defRPr/>
            </a:pPr>
            <a:r>
              <a:rPr lang="en-US"/>
              <a:t>Mountjoy Bible School</a:t>
            </a:r>
          </a:p>
        </p:txBody>
      </p:sp>
      <p:sp>
        <p:nvSpPr>
          <p:cNvPr id="18" name="Slide Number Placeholder 17">
            <a:extLst>
              <a:ext uri="{FF2B5EF4-FFF2-40B4-BE49-F238E27FC236}">
                <a16:creationId xmlns:a16="http://schemas.microsoft.com/office/drawing/2014/main" id="{053F47B7-9097-4DC4-98CB-F83AC5A569E4}"/>
              </a:ext>
            </a:extLst>
          </p:cNvPr>
          <p:cNvSpPr>
            <a:spLocks noGrp="1"/>
          </p:cNvSpPr>
          <p:nvPr>
            <p:ph type="sldNum" sz="quarter" idx="4"/>
          </p:nvPr>
        </p:nvSpPr>
        <p:spPr>
          <a:xfrm>
            <a:off x="10871200" y="6421438"/>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9B9A98"/>
                </a:solidFill>
              </a:defRPr>
            </a:lvl1pPr>
          </a:lstStyle>
          <a:p>
            <a:pPr>
              <a:defRPr/>
            </a:pPr>
            <a:fld id="{D2054559-16AE-4B09-ABB5-8AEB8BC987F5}"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64" r:id="rId6"/>
    <p:sldLayoutId id="2147483865" r:id="rId7"/>
    <p:sldLayoutId id="2147483873" r:id="rId8"/>
    <p:sldLayoutId id="2147483874" r:id="rId9"/>
    <p:sldLayoutId id="2147483866" r:id="rId10"/>
    <p:sldLayoutId id="2147483867" r:id="rId11"/>
    <p:sldLayoutId id="2147483875"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2">
        <p:tmplLst>
          <p:tmpl lvl="1">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Lst>
  </p:timing>
  <p:hf hdr="0" dt="0"/>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anose="020B0503020102020204" pitchFamily="34" charset="0"/>
        </a:defRPr>
      </a:lvl2pPr>
      <a:lvl3pPr algn="l" rtl="0" eaLnBrk="0" fontAlgn="base" hangingPunct="0">
        <a:spcBef>
          <a:spcPct val="0"/>
        </a:spcBef>
        <a:spcAft>
          <a:spcPct val="0"/>
        </a:spcAft>
        <a:defRPr sz="4600">
          <a:solidFill>
            <a:schemeClr val="tx1"/>
          </a:solidFill>
          <a:latin typeface="Franklin Gothic Book" panose="020B0503020102020204" pitchFamily="34" charset="0"/>
        </a:defRPr>
      </a:lvl3pPr>
      <a:lvl4pPr algn="l" rtl="0" eaLnBrk="0" fontAlgn="base" hangingPunct="0">
        <a:spcBef>
          <a:spcPct val="0"/>
        </a:spcBef>
        <a:spcAft>
          <a:spcPct val="0"/>
        </a:spcAft>
        <a:defRPr sz="4600">
          <a:solidFill>
            <a:schemeClr val="tx1"/>
          </a:solidFill>
          <a:latin typeface="Franklin Gothic Book" panose="020B0503020102020204" pitchFamily="34" charset="0"/>
        </a:defRPr>
      </a:lvl4pPr>
      <a:lvl5pPr algn="l" rtl="0" eaLnBrk="0" fontAlgn="base" hangingPunct="0">
        <a:spcBef>
          <a:spcPct val="0"/>
        </a:spcBef>
        <a:spcAft>
          <a:spcPct val="0"/>
        </a:spcAft>
        <a:defRPr sz="4600">
          <a:solidFill>
            <a:schemeClr val="tx1"/>
          </a:solidFill>
          <a:latin typeface="Franklin Gothic Book" panose="020B0503020102020204" pitchFamily="34" charset="0"/>
        </a:defRPr>
      </a:lvl5pPr>
      <a:lvl6pPr marL="457200" algn="l" rtl="0" fontAlgn="base">
        <a:spcBef>
          <a:spcPct val="0"/>
        </a:spcBef>
        <a:spcAft>
          <a:spcPct val="0"/>
        </a:spcAft>
        <a:defRPr sz="4600">
          <a:solidFill>
            <a:schemeClr val="tx1"/>
          </a:solidFill>
          <a:latin typeface="Franklin Gothic Book" panose="020B0503020102020204" pitchFamily="34" charset="0"/>
        </a:defRPr>
      </a:lvl6pPr>
      <a:lvl7pPr marL="914400" algn="l" rtl="0" fontAlgn="base">
        <a:spcBef>
          <a:spcPct val="0"/>
        </a:spcBef>
        <a:spcAft>
          <a:spcPct val="0"/>
        </a:spcAft>
        <a:defRPr sz="4600">
          <a:solidFill>
            <a:schemeClr val="tx1"/>
          </a:solidFill>
          <a:latin typeface="Franklin Gothic Book" panose="020B0503020102020204" pitchFamily="34" charset="0"/>
        </a:defRPr>
      </a:lvl7pPr>
      <a:lvl8pPr marL="1371600" algn="l" rtl="0" fontAlgn="base">
        <a:spcBef>
          <a:spcPct val="0"/>
        </a:spcBef>
        <a:spcAft>
          <a:spcPct val="0"/>
        </a:spcAft>
        <a:defRPr sz="4600">
          <a:solidFill>
            <a:schemeClr val="tx1"/>
          </a:solidFill>
          <a:latin typeface="Franklin Gothic Book" panose="020B0503020102020204" pitchFamily="34" charset="0"/>
        </a:defRPr>
      </a:lvl8pPr>
      <a:lvl9pPr marL="1828800" algn="l" rtl="0" fontAlgn="base">
        <a:spcBef>
          <a:spcPct val="0"/>
        </a:spcBef>
        <a:spcAft>
          <a:spcPct val="0"/>
        </a:spcAft>
        <a:defRPr sz="4600">
          <a:solidFill>
            <a:schemeClr val="tx1"/>
          </a:solidFill>
          <a:latin typeface="Franklin Gothic Book" panose="020B0503020102020204"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1.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7.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1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78EF35-E9F3-4ECA-98CB-76B42C934841}"/>
              </a:ext>
            </a:extLst>
          </p:cNvPr>
          <p:cNvSpPr>
            <a:spLocks noGrp="1" noChangeArrowheads="1"/>
          </p:cNvSpPr>
          <p:nvPr>
            <p:ph type="ctrTitle"/>
          </p:nvPr>
        </p:nvSpPr>
        <p:spPr>
          <a:xfrm>
            <a:off x="1775968" y="2278380"/>
            <a:ext cx="8640064" cy="2230740"/>
          </a:xfrm>
          <a:ln>
            <a:miter lim="800000"/>
            <a:headEnd/>
            <a:tailEnd/>
          </a:ln>
        </p:spPr>
        <p:txBody>
          <a:bodyPr lIns="90488" tIns="44450" rIns="90488" bIns="44450" anchor="ctr">
            <a:normAutofit/>
          </a:bodyPr>
          <a:lstStyle/>
          <a:p>
            <a:pPr algn="l" eaLnBrk="1" fontAlgn="auto" hangingPunct="1">
              <a:spcAft>
                <a:spcPts val="0"/>
              </a:spcAft>
              <a:defRPr/>
            </a:pPr>
            <a:r>
              <a:rPr lang="en-GB"/>
              <a:t>Lesson Five</a:t>
            </a:r>
            <a:br>
              <a:rPr lang="en-GB"/>
            </a:br>
            <a:r>
              <a:rPr lang="en-GB"/>
              <a:t>Survey of the Old Testament</a:t>
            </a:r>
            <a:br>
              <a:rPr lang="en-GB"/>
            </a:br>
            <a:r>
              <a:rPr lang="en-GB"/>
              <a:t>Part 3b: </a:t>
            </a:r>
            <a:r>
              <a:rPr lang="en-GB" altLang="en-US"/>
              <a:t>The Minor Prophets</a:t>
            </a:r>
            <a:endParaRPr lang="en-GB"/>
          </a:p>
        </p:txBody>
      </p:sp>
      <p:sp>
        <p:nvSpPr>
          <p:cNvPr id="11267" name="Rectangle 3">
            <a:extLst>
              <a:ext uri="{FF2B5EF4-FFF2-40B4-BE49-F238E27FC236}">
                <a16:creationId xmlns:a16="http://schemas.microsoft.com/office/drawing/2014/main" id="{B1C84D9D-65B3-4A99-ABB4-5049889999C3}"/>
              </a:ext>
            </a:extLst>
          </p:cNvPr>
          <p:cNvSpPr>
            <a:spLocks noGrp="1"/>
          </p:cNvSpPr>
          <p:nvPr>
            <p:ph type="subTitle" idx="1"/>
          </p:nvPr>
        </p:nvSpPr>
        <p:spPr>
          <a:xfrm>
            <a:off x="1847850" y="4579938"/>
            <a:ext cx="6480175" cy="1152525"/>
          </a:xfrm>
        </p:spPr>
        <p:txBody>
          <a:bodyPr lIns="90488" tIns="44450" rIns="90488" bIns="44450"/>
          <a:lstStyle/>
          <a:p>
            <a:pPr algn="l"/>
            <a:r>
              <a:rPr lang="en-GB" altLang="en-US"/>
              <a:t>Mountjoy bible school</a:t>
            </a:r>
          </a:p>
          <a:p>
            <a:pPr algn="l"/>
            <a:r>
              <a:rPr lang="en-GB" altLang="en-US"/>
              <a:t>Weymouth class of 2019</a:t>
            </a:r>
          </a:p>
        </p:txBody>
      </p:sp>
      <p:sp>
        <p:nvSpPr>
          <p:cNvPr id="11268" name="Slide Number Placeholder 5">
            <a:extLst>
              <a:ext uri="{FF2B5EF4-FFF2-40B4-BE49-F238E27FC236}">
                <a16:creationId xmlns:a16="http://schemas.microsoft.com/office/drawing/2014/main" id="{2721233F-4E39-473D-921B-10605F3F492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73BED20E-FB92-4517-951D-90D7AC45E0EF}" type="slidenum">
              <a:rPr lang="en-US" altLang="en-US" sz="1000" smtClean="0">
                <a:solidFill>
                  <a:srgbClr val="9B9A98"/>
                </a:solidFill>
                <a:latin typeface="Book Antiqua" panose="02040602050305030304" pitchFamily="18" charset="0"/>
              </a:rPr>
              <a:pPr>
                <a:spcBef>
                  <a:spcPct val="0"/>
                </a:spcBef>
                <a:buClrTx/>
                <a:buSzTx/>
                <a:buFontTx/>
                <a:buNone/>
              </a:pPr>
              <a:t>1</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5EF9E01D-229F-414B-9CDD-167B65D8F7F5}"/>
              </a:ext>
            </a:extLst>
          </p:cNvPr>
          <p:cNvSpPr>
            <a:spLocks noGrp="1"/>
          </p:cNvSpPr>
          <p:nvPr>
            <p:ph type="ftr" sz="quarter" idx="11"/>
          </p:nvPr>
        </p:nvSpPr>
        <p:spPr/>
        <p:txBody>
          <a:bodyPr/>
          <a:lstStyle/>
          <a:p>
            <a:pPr>
              <a:defRPr/>
            </a:pPr>
            <a:r>
              <a:rPr lang="en-US"/>
              <a:t>Mountjoy Bible School</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36A03C2-76D8-4D25-9E6D-B967792340A4}"/>
              </a:ext>
            </a:extLst>
          </p:cNvPr>
          <p:cNvSpPr>
            <a:spLocks noGrp="1"/>
          </p:cNvSpPr>
          <p:nvPr>
            <p:ph type="title"/>
          </p:nvPr>
        </p:nvSpPr>
        <p:spPr/>
        <p:txBody>
          <a:bodyPr/>
          <a:lstStyle/>
          <a:p>
            <a:pPr eaLnBrk="1" hangingPunct="1"/>
            <a:r>
              <a:rPr lang="en-GB" altLang="en-US"/>
              <a:t>Judgement &amp; Mercy</a:t>
            </a:r>
          </a:p>
        </p:txBody>
      </p:sp>
      <p:sp>
        <p:nvSpPr>
          <p:cNvPr id="23555" name="Rectangle 3">
            <a:extLst>
              <a:ext uri="{FF2B5EF4-FFF2-40B4-BE49-F238E27FC236}">
                <a16:creationId xmlns:a16="http://schemas.microsoft.com/office/drawing/2014/main" id="{0139DBEA-C2C3-433B-B589-BEC0A3B9AE4D}"/>
              </a:ext>
            </a:extLst>
          </p:cNvPr>
          <p:cNvSpPr>
            <a:spLocks noGrp="1"/>
          </p:cNvSpPr>
          <p:nvPr>
            <p:ph idx="1"/>
          </p:nvPr>
        </p:nvSpPr>
        <p:spPr/>
        <p:txBody>
          <a:bodyPr/>
          <a:lstStyle/>
          <a:p>
            <a:pPr eaLnBrk="1" hangingPunct="1"/>
            <a:r>
              <a:rPr lang="en-GB" altLang="en-US" sz="3200"/>
              <a:t>Here is the problem of the prophets</a:t>
            </a:r>
          </a:p>
          <a:p>
            <a:pPr eaLnBrk="1" hangingPunct="1"/>
            <a:r>
              <a:rPr lang="en-GB" altLang="en-US" sz="3200"/>
              <a:t>Hosea says God’s mercy endureth for ever.</a:t>
            </a:r>
          </a:p>
          <a:p>
            <a:pPr eaLnBrk="1" hangingPunct="1"/>
            <a:r>
              <a:rPr lang="en-GB" altLang="en-US" sz="3200"/>
              <a:t>Amos says God will judge sin and punish the offender.</a:t>
            </a:r>
          </a:p>
          <a:p>
            <a:pPr eaLnBrk="1" hangingPunct="1"/>
            <a:r>
              <a:rPr lang="en-GB" altLang="en-US" sz="3200"/>
              <a:t>These two aspects of the character of God seem mutually exclusive</a:t>
            </a:r>
          </a:p>
          <a:p>
            <a:pPr eaLnBrk="1" hangingPunct="1"/>
            <a:r>
              <a:rPr lang="en-GB" altLang="en-US" sz="3200"/>
              <a:t>How can we square the circle? </a:t>
            </a:r>
          </a:p>
          <a:p>
            <a:pPr eaLnBrk="1" hangingPunct="1"/>
            <a:r>
              <a:rPr lang="en-GB" altLang="en-US" sz="3200"/>
              <a:t>Joel will help us!</a:t>
            </a:r>
          </a:p>
        </p:txBody>
      </p:sp>
      <p:sp>
        <p:nvSpPr>
          <p:cNvPr id="20484" name="Slide Number Placeholder 5">
            <a:extLst>
              <a:ext uri="{FF2B5EF4-FFF2-40B4-BE49-F238E27FC236}">
                <a16:creationId xmlns:a16="http://schemas.microsoft.com/office/drawing/2014/main" id="{EC3A3559-2517-43D5-BC8C-9B9ED50B580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E825FB28-11CD-405F-992D-37F385B3CBC3}" type="slidenum">
              <a:rPr lang="en-US" altLang="en-US" sz="1000" smtClean="0">
                <a:solidFill>
                  <a:srgbClr val="9B9A98"/>
                </a:solidFill>
              </a:rPr>
              <a:pPr/>
              <a:t>10</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76BA7FDB-BCF7-4C39-9071-D522D0B09DEB}"/>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D038A4B-1A5D-445C-9A82-CC7502E735BC}"/>
              </a:ext>
            </a:extLst>
          </p:cNvPr>
          <p:cNvSpPr>
            <a:spLocks noGrp="1"/>
          </p:cNvSpPr>
          <p:nvPr>
            <p:ph type="title"/>
          </p:nvPr>
        </p:nvSpPr>
        <p:spPr/>
        <p:txBody>
          <a:bodyPr/>
          <a:lstStyle/>
          <a:p>
            <a:pPr eaLnBrk="1" hangingPunct="1"/>
            <a:r>
              <a:rPr lang="en-GB" altLang="en-US"/>
              <a:t>Joel (Jehovah/Elohim)</a:t>
            </a:r>
          </a:p>
        </p:txBody>
      </p:sp>
      <p:sp>
        <p:nvSpPr>
          <p:cNvPr id="3" name="Content Placeholder 2">
            <a:extLst>
              <a:ext uri="{FF2B5EF4-FFF2-40B4-BE49-F238E27FC236}">
                <a16:creationId xmlns:a16="http://schemas.microsoft.com/office/drawing/2014/main" id="{DB3B4A99-B923-4EFE-BE90-CC3841E5003C}"/>
              </a:ext>
            </a:extLst>
          </p:cNvPr>
          <p:cNvSpPr>
            <a:spLocks noGrp="1"/>
          </p:cNvSpPr>
          <p:nvPr>
            <p:ph idx="1"/>
          </p:nvPr>
        </p:nvSpPr>
        <p:spPr/>
        <p:txBody>
          <a:bodyPr/>
          <a:lstStyle/>
          <a:p>
            <a:pPr eaLnBrk="1" hangingPunct="1"/>
            <a:r>
              <a:rPr lang="en-GB" altLang="en-US" sz="3200"/>
              <a:t>Jehovah (used 7600 times in the OT) is the name of God revealed in His relationship with His people, e.g. Jehovah Tsidkeenu, Jehovah Ro-hi, Jehovah Ro-pheca, etc.</a:t>
            </a:r>
          </a:p>
          <a:p>
            <a:pPr eaLnBrk="1" hangingPunct="1"/>
            <a:r>
              <a:rPr lang="en-GB" altLang="en-US" sz="3200"/>
              <a:t>Jehovah is the Name that holds the truth of mercy</a:t>
            </a:r>
          </a:p>
          <a:p>
            <a:pPr eaLnBrk="1" hangingPunct="1"/>
            <a:r>
              <a:rPr lang="en-GB" altLang="en-US" sz="3200"/>
              <a:t>Elohim (used 2500 times in the OT) is the name of God revealed as Creator, the Almighty, the Judge of all the earth</a:t>
            </a:r>
          </a:p>
          <a:p>
            <a:pPr eaLnBrk="1" hangingPunct="1"/>
            <a:r>
              <a:rPr lang="en-GB" altLang="en-US" sz="3200"/>
              <a:t>Elohim is the Name that holds the truth of judgment</a:t>
            </a:r>
          </a:p>
          <a:p>
            <a:pPr eaLnBrk="1" hangingPunct="1"/>
            <a:r>
              <a:rPr lang="en-GB" altLang="en-US" sz="3200"/>
              <a:t>Joel brings them together in his name and in his prophecy</a:t>
            </a:r>
          </a:p>
          <a:p>
            <a:pPr eaLnBrk="1" hangingPunct="1"/>
            <a:r>
              <a:rPr lang="en-GB" altLang="en-US" sz="3200"/>
              <a:t>Elijah is the other in Scripture that has the dual name</a:t>
            </a:r>
          </a:p>
          <a:p>
            <a:pPr eaLnBrk="1" hangingPunct="1"/>
            <a:endParaRPr lang="en-GB" altLang="en-US" sz="3200"/>
          </a:p>
          <a:p>
            <a:pPr eaLnBrk="1" hangingPunct="1"/>
            <a:endParaRPr lang="en-GB" altLang="en-US" sz="3200"/>
          </a:p>
          <a:p>
            <a:pPr eaLnBrk="1" hangingPunct="1"/>
            <a:endParaRPr lang="en-GB" altLang="en-US"/>
          </a:p>
        </p:txBody>
      </p:sp>
      <p:sp>
        <p:nvSpPr>
          <p:cNvPr id="4" name="Footer Placeholder 3">
            <a:extLst>
              <a:ext uri="{FF2B5EF4-FFF2-40B4-BE49-F238E27FC236}">
                <a16:creationId xmlns:a16="http://schemas.microsoft.com/office/drawing/2014/main" id="{8DABE912-B277-4791-B1F3-78EE711A2E2C}"/>
              </a:ext>
            </a:extLst>
          </p:cNvPr>
          <p:cNvSpPr>
            <a:spLocks noGrp="1"/>
          </p:cNvSpPr>
          <p:nvPr>
            <p:ph type="ftr" sz="quarter" idx="11"/>
          </p:nvPr>
        </p:nvSpPr>
        <p:spPr/>
        <p:txBody>
          <a:bodyPr/>
          <a:lstStyle/>
          <a:p>
            <a:pPr>
              <a:defRPr/>
            </a:pPr>
            <a:r>
              <a:rPr lang="en-US"/>
              <a:t>Mountjoy Bible School</a:t>
            </a:r>
          </a:p>
        </p:txBody>
      </p:sp>
      <p:sp>
        <p:nvSpPr>
          <p:cNvPr id="21509" name="Slide Number Placeholder 4">
            <a:extLst>
              <a:ext uri="{FF2B5EF4-FFF2-40B4-BE49-F238E27FC236}">
                <a16:creationId xmlns:a16="http://schemas.microsoft.com/office/drawing/2014/main" id="{A2DF8D60-D449-430B-8720-D49BC89D7A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944B5EC5-2AB4-43E3-A6E7-30A0043E9B9C}" type="slidenum">
              <a:rPr lang="en-US" altLang="en-US" sz="1000" smtClean="0">
                <a:solidFill>
                  <a:srgbClr val="9B9A98"/>
                </a:solidFill>
              </a:rPr>
              <a:pPr/>
              <a:t>11</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2A87700-3ED1-494E-A750-B74DE9F8332D}"/>
              </a:ext>
            </a:extLst>
          </p:cNvPr>
          <p:cNvSpPr>
            <a:spLocks noGrp="1"/>
          </p:cNvSpPr>
          <p:nvPr>
            <p:ph type="title"/>
          </p:nvPr>
        </p:nvSpPr>
        <p:spPr/>
        <p:txBody>
          <a:bodyPr/>
          <a:lstStyle/>
          <a:p>
            <a:pPr eaLnBrk="1" hangingPunct="1"/>
            <a:r>
              <a:rPr lang="en-GB" altLang="en-US"/>
              <a:t>Joel - Repentance leads to salvation</a:t>
            </a:r>
          </a:p>
        </p:txBody>
      </p:sp>
      <p:sp>
        <p:nvSpPr>
          <p:cNvPr id="63491" name="Rectangle 3">
            <a:extLst>
              <a:ext uri="{FF2B5EF4-FFF2-40B4-BE49-F238E27FC236}">
                <a16:creationId xmlns:a16="http://schemas.microsoft.com/office/drawing/2014/main" id="{44002E21-28AE-4916-91AF-DB68D772E8EC}"/>
              </a:ext>
            </a:extLst>
          </p:cNvPr>
          <p:cNvSpPr>
            <a:spLocks noGrp="1"/>
          </p:cNvSpPr>
          <p:nvPr>
            <p:ph idx="1"/>
          </p:nvPr>
        </p:nvSpPr>
        <p:spPr/>
        <p:txBody>
          <a:bodyPr/>
          <a:lstStyle/>
          <a:p>
            <a:pPr eaLnBrk="1" hangingPunct="1"/>
            <a:r>
              <a:rPr lang="en-GB" altLang="en-US" sz="3200"/>
              <a:t>The mercy of God is the result of repentance, and is firmly connected to the Spirit of God and the Saviour</a:t>
            </a:r>
          </a:p>
          <a:p>
            <a:pPr eaLnBrk="1" hangingPunct="1"/>
            <a:r>
              <a:rPr lang="en-GB" altLang="en-US" sz="3200"/>
              <a:t>‘I will pour out my Spirit upon all flesh ... I will show wonders in the heaven and in the earth, blood and fire, and pillars of smoke ... and it shall come to pass, that whosoever shall call on the name of the Lord shall be delivered’ (2.28-31)</a:t>
            </a:r>
          </a:p>
        </p:txBody>
      </p:sp>
      <p:sp>
        <p:nvSpPr>
          <p:cNvPr id="22532" name="Slide Number Placeholder 5">
            <a:extLst>
              <a:ext uri="{FF2B5EF4-FFF2-40B4-BE49-F238E27FC236}">
                <a16:creationId xmlns:a16="http://schemas.microsoft.com/office/drawing/2014/main" id="{9ACFDF80-1DEF-4C07-8C37-748781EB30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E6EBAFE0-A31A-407F-A539-2BCD34FE30A3}" type="slidenum">
              <a:rPr lang="en-US" altLang="en-US" sz="1000" smtClean="0">
                <a:solidFill>
                  <a:srgbClr val="9B9A98"/>
                </a:solidFill>
              </a:rPr>
              <a:pPr/>
              <a:t>12</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DA8A5B31-1D1F-43C7-9D1C-C0136DDAA7DD}"/>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2">
            <a:extLst>
              <a:ext uri="{FF2B5EF4-FFF2-40B4-BE49-F238E27FC236}">
                <a16:creationId xmlns:a16="http://schemas.microsoft.com/office/drawing/2014/main" id="{DC746B72-24CE-4C2C-A08E-5A1E3DA0A61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7BC5DE1D-98CF-4636-B7FC-88E07A8428AB}" type="slidenum">
              <a:rPr lang="en-US" altLang="en-US" sz="1000" smtClean="0">
                <a:solidFill>
                  <a:srgbClr val="9B9A98"/>
                </a:solidFill>
              </a:rPr>
              <a:pPr/>
              <a:t>13</a:t>
            </a:fld>
            <a:endParaRPr lang="en-US" altLang="en-US" sz="1000">
              <a:solidFill>
                <a:srgbClr val="9B9A98"/>
              </a:solidFill>
            </a:endParaRPr>
          </a:p>
        </p:txBody>
      </p:sp>
      <p:sp>
        <p:nvSpPr>
          <p:cNvPr id="4" name="Footer Placeholder 3">
            <a:extLst>
              <a:ext uri="{FF2B5EF4-FFF2-40B4-BE49-F238E27FC236}">
                <a16:creationId xmlns:a16="http://schemas.microsoft.com/office/drawing/2014/main" id="{0E2FF1D3-76BA-4E29-AFC4-4EC930707F69}"/>
              </a:ext>
            </a:extLst>
          </p:cNvPr>
          <p:cNvSpPr>
            <a:spLocks noGrp="1"/>
          </p:cNvSpPr>
          <p:nvPr>
            <p:ph type="ftr" sz="quarter" idx="11"/>
          </p:nvPr>
        </p:nvSpPr>
        <p:spPr/>
        <p:txBody>
          <a:bodyPr/>
          <a:lstStyle/>
          <a:p>
            <a:pPr>
              <a:defRPr/>
            </a:pPr>
            <a:r>
              <a:rPr lang="en-US"/>
              <a:t>Mountjoy Bible School</a:t>
            </a:r>
          </a:p>
        </p:txBody>
      </p:sp>
      <p:grpSp>
        <p:nvGrpSpPr>
          <p:cNvPr id="23556" name="Group 4">
            <a:extLst>
              <a:ext uri="{FF2B5EF4-FFF2-40B4-BE49-F238E27FC236}">
                <a16:creationId xmlns:a16="http://schemas.microsoft.com/office/drawing/2014/main" id="{10444849-DF34-4DA0-8950-DB604E2C28A4}"/>
              </a:ext>
            </a:extLst>
          </p:cNvPr>
          <p:cNvGrpSpPr>
            <a:grpSpLocks/>
          </p:cNvGrpSpPr>
          <p:nvPr/>
        </p:nvGrpSpPr>
        <p:grpSpPr bwMode="auto">
          <a:xfrm>
            <a:off x="560388" y="354013"/>
            <a:ext cx="11071225" cy="6170612"/>
            <a:chOff x="857672" y="353429"/>
            <a:chExt cx="11070854" cy="6171915"/>
          </a:xfrm>
        </p:grpSpPr>
        <p:graphicFrame>
          <p:nvGraphicFramePr>
            <p:cNvPr id="23557" name="Object 2">
              <a:hlinkClick r:id="" action="ppaction://ole?verb=0"/>
              <a:extLst>
                <a:ext uri="{FF2B5EF4-FFF2-40B4-BE49-F238E27FC236}">
                  <a16:creationId xmlns:a16="http://schemas.microsoft.com/office/drawing/2014/main" id="{7E11E53F-34A9-4C61-B8AF-57BDECBBC847}"/>
                </a:ext>
              </a:extLst>
            </p:cNvPr>
            <p:cNvGraphicFramePr>
              <a:graphicFrameLocks/>
            </p:cNvGraphicFramePr>
            <p:nvPr/>
          </p:nvGraphicFramePr>
          <p:xfrm>
            <a:off x="4295775" y="2521669"/>
            <a:ext cx="3600450" cy="4003675"/>
          </p:xfrm>
          <a:graphic>
            <a:graphicData uri="http://schemas.openxmlformats.org/presentationml/2006/ole">
              <mc:AlternateContent xmlns:mc="http://schemas.openxmlformats.org/markup-compatibility/2006">
                <mc:Choice xmlns:v="urn:schemas-microsoft-com:vml" Requires="v">
                  <p:oleObj spid="_x0000_s23561" name="Microsoft ClipArt Gallery" r:id="rId3" imgW="12069083" imgH="11528416" progId="">
                    <p:embed/>
                  </p:oleObj>
                </mc:Choice>
                <mc:Fallback>
                  <p:oleObj name="Microsoft ClipArt Gallery" r:id="rId3" imgW="12069083" imgH="11528416" progId="">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775" y="2521669"/>
                          <a:ext cx="3600450"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58" name="TextBox 5">
              <a:extLst>
                <a:ext uri="{FF2B5EF4-FFF2-40B4-BE49-F238E27FC236}">
                  <a16:creationId xmlns:a16="http://schemas.microsoft.com/office/drawing/2014/main" id="{682E05F7-4400-429E-9DA5-F100C0D0B84A}"/>
                </a:ext>
              </a:extLst>
            </p:cNvPr>
            <p:cNvSpPr txBox="1">
              <a:spLocks noChangeArrowheads="1"/>
            </p:cNvSpPr>
            <p:nvPr/>
          </p:nvSpPr>
          <p:spPr bwMode="auto">
            <a:xfrm>
              <a:off x="857672" y="2636912"/>
              <a:ext cx="2286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r>
                <a:rPr lang="en-GB" altLang="en-US" sz="4000" i="0"/>
                <a:t>Hosea</a:t>
              </a:r>
            </a:p>
            <a:p>
              <a:r>
                <a:rPr lang="en-GB" altLang="en-US" sz="4000" i="0"/>
                <a:t>Jehovah</a:t>
              </a:r>
              <a:br>
                <a:rPr lang="en-GB" altLang="en-US" sz="4000" i="0"/>
              </a:br>
              <a:r>
                <a:rPr lang="en-GB" altLang="en-US" sz="4000" i="0"/>
                <a:t>Mercy</a:t>
              </a:r>
            </a:p>
          </p:txBody>
        </p:sp>
        <p:sp>
          <p:nvSpPr>
            <p:cNvPr id="23559" name="TextBox 6">
              <a:extLst>
                <a:ext uri="{FF2B5EF4-FFF2-40B4-BE49-F238E27FC236}">
                  <a16:creationId xmlns:a16="http://schemas.microsoft.com/office/drawing/2014/main" id="{01658FC9-2EB7-4DDB-9433-E423769CF0D0}"/>
                </a:ext>
              </a:extLst>
            </p:cNvPr>
            <p:cNvSpPr txBox="1">
              <a:spLocks noChangeArrowheads="1"/>
            </p:cNvSpPr>
            <p:nvPr/>
          </p:nvSpPr>
          <p:spPr bwMode="auto">
            <a:xfrm>
              <a:off x="9071026" y="2636912"/>
              <a:ext cx="28575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r>
                <a:rPr lang="en-GB" altLang="en-US" sz="4000" i="0"/>
                <a:t>Amos</a:t>
              </a:r>
            </a:p>
            <a:p>
              <a:r>
                <a:rPr lang="en-GB" altLang="en-US" sz="4000" i="0"/>
                <a:t>Elohim</a:t>
              </a:r>
            </a:p>
            <a:p>
              <a:r>
                <a:rPr lang="en-GB" altLang="en-US" sz="4000" i="0"/>
                <a:t>Judgement</a:t>
              </a:r>
            </a:p>
          </p:txBody>
        </p:sp>
        <p:sp>
          <p:nvSpPr>
            <p:cNvPr id="23560" name="TextBox 7">
              <a:extLst>
                <a:ext uri="{FF2B5EF4-FFF2-40B4-BE49-F238E27FC236}">
                  <a16:creationId xmlns:a16="http://schemas.microsoft.com/office/drawing/2014/main" id="{E4460DB7-6246-434D-A004-D12A1EACB573}"/>
                </a:ext>
              </a:extLst>
            </p:cNvPr>
            <p:cNvSpPr txBox="1">
              <a:spLocks noChangeArrowheads="1"/>
            </p:cNvSpPr>
            <p:nvPr/>
          </p:nvSpPr>
          <p:spPr bwMode="auto">
            <a:xfrm>
              <a:off x="3647728" y="353429"/>
              <a:ext cx="4896544"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pPr algn="ctr"/>
              <a:r>
                <a:rPr lang="en-GB" altLang="en-US" sz="4000" i="0"/>
                <a:t>Joel </a:t>
              </a:r>
            </a:p>
            <a:p>
              <a:pPr algn="ctr"/>
              <a:r>
                <a:rPr lang="en-GB" altLang="en-US" sz="4000" i="0"/>
                <a:t>Jehovah-Elohim </a:t>
              </a:r>
            </a:p>
            <a:p>
              <a:pPr algn="ctr"/>
              <a:r>
                <a:rPr lang="en-GB" altLang="en-US" sz="4000" i="0"/>
                <a:t>Repentance  </a:t>
              </a:r>
              <a:endParaRPr lang="en-GB" altLang="en-US" i="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6DDD0C9-A57C-4525-B488-32B718AB1862}"/>
              </a:ext>
            </a:extLst>
          </p:cNvPr>
          <p:cNvSpPr>
            <a:spLocks noGrp="1"/>
          </p:cNvSpPr>
          <p:nvPr>
            <p:ph type="title"/>
          </p:nvPr>
        </p:nvSpPr>
        <p:spPr/>
        <p:txBody>
          <a:bodyPr/>
          <a:lstStyle/>
          <a:p>
            <a:pPr eaLnBrk="1" hangingPunct="1"/>
            <a:r>
              <a:rPr lang="en-GB" altLang="en-US"/>
              <a:t>Obadiah - Judgement</a:t>
            </a:r>
          </a:p>
        </p:txBody>
      </p:sp>
      <p:sp>
        <p:nvSpPr>
          <p:cNvPr id="3" name="Content Placeholder 2">
            <a:extLst>
              <a:ext uri="{FF2B5EF4-FFF2-40B4-BE49-F238E27FC236}">
                <a16:creationId xmlns:a16="http://schemas.microsoft.com/office/drawing/2014/main" id="{C188D567-A1A5-4934-9837-E331A7AB69E7}"/>
              </a:ext>
            </a:extLst>
          </p:cNvPr>
          <p:cNvSpPr>
            <a:spLocks noGrp="1"/>
          </p:cNvSpPr>
          <p:nvPr>
            <p:ph idx="1"/>
          </p:nvPr>
        </p:nvSpPr>
        <p:spPr/>
        <p:txBody>
          <a:bodyPr/>
          <a:lstStyle/>
          <a:p>
            <a:pPr eaLnBrk="1" hangingPunct="1"/>
            <a:r>
              <a:rPr lang="en-GB" altLang="en-US" sz="3200"/>
              <a:t>Amos spoke of judgement coming to Edom</a:t>
            </a:r>
          </a:p>
          <a:p>
            <a:pPr eaLnBrk="1" hangingPunct="1"/>
            <a:r>
              <a:rPr lang="en-US" altLang="en-US" sz="3200"/>
              <a:t>‘For three transgressions of Edom, and for four, I will not turn away the punishment thereof; because he did pursue his brother with the sword, and did cast off all pity, and his anger did tear perpetually, and he kept his wrath for ever’ (1.11)</a:t>
            </a:r>
            <a:endParaRPr lang="en-GB" altLang="en-US" sz="3200"/>
          </a:p>
          <a:p>
            <a:pPr eaLnBrk="1" hangingPunct="1"/>
            <a:r>
              <a:rPr lang="en-GB" altLang="en-US" sz="3200"/>
              <a:t>Obadiah takes this theme further….</a:t>
            </a:r>
          </a:p>
          <a:p>
            <a:pPr eaLnBrk="1" hangingPunct="1"/>
            <a:endParaRPr lang="en-GB" altLang="en-US"/>
          </a:p>
        </p:txBody>
      </p:sp>
      <p:sp>
        <p:nvSpPr>
          <p:cNvPr id="4" name="Footer Placeholder 3">
            <a:extLst>
              <a:ext uri="{FF2B5EF4-FFF2-40B4-BE49-F238E27FC236}">
                <a16:creationId xmlns:a16="http://schemas.microsoft.com/office/drawing/2014/main" id="{A31D5D40-42EB-4962-B510-D69004C698A0}"/>
              </a:ext>
            </a:extLst>
          </p:cNvPr>
          <p:cNvSpPr>
            <a:spLocks noGrp="1"/>
          </p:cNvSpPr>
          <p:nvPr>
            <p:ph type="ftr" sz="quarter" idx="11"/>
          </p:nvPr>
        </p:nvSpPr>
        <p:spPr/>
        <p:txBody>
          <a:bodyPr/>
          <a:lstStyle/>
          <a:p>
            <a:pPr>
              <a:defRPr/>
            </a:pPr>
            <a:r>
              <a:rPr lang="en-US"/>
              <a:t>Mountjoy Bible School</a:t>
            </a:r>
          </a:p>
        </p:txBody>
      </p:sp>
      <p:sp>
        <p:nvSpPr>
          <p:cNvPr id="24581" name="Slide Number Placeholder 4">
            <a:extLst>
              <a:ext uri="{FF2B5EF4-FFF2-40B4-BE49-F238E27FC236}">
                <a16:creationId xmlns:a16="http://schemas.microsoft.com/office/drawing/2014/main" id="{E306A55C-A45F-46F8-A23B-28333F5CE6B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4F916128-A61F-4BE8-B2DC-EB44D46ED5C1}" type="slidenum">
              <a:rPr lang="en-US" altLang="en-US" sz="1000" smtClean="0">
                <a:solidFill>
                  <a:srgbClr val="9B9A98"/>
                </a:solidFill>
              </a:rPr>
              <a:pPr/>
              <a:t>14</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EF694DF-27B0-4CD9-83A6-FF05CC0F7917}"/>
              </a:ext>
            </a:extLst>
          </p:cNvPr>
          <p:cNvSpPr>
            <a:spLocks noGrp="1"/>
          </p:cNvSpPr>
          <p:nvPr>
            <p:ph type="title"/>
          </p:nvPr>
        </p:nvSpPr>
        <p:spPr/>
        <p:txBody>
          <a:bodyPr/>
          <a:lstStyle/>
          <a:p>
            <a:pPr eaLnBrk="1" hangingPunct="1"/>
            <a:r>
              <a:rPr lang="en-GB" altLang="en-US"/>
              <a:t>Obadiah - Judgement</a:t>
            </a:r>
          </a:p>
        </p:txBody>
      </p:sp>
      <p:sp>
        <p:nvSpPr>
          <p:cNvPr id="27651" name="Rectangle 3">
            <a:extLst>
              <a:ext uri="{FF2B5EF4-FFF2-40B4-BE49-F238E27FC236}">
                <a16:creationId xmlns:a16="http://schemas.microsoft.com/office/drawing/2014/main" id="{C25FFD4D-7372-49DA-A3F8-EAD11B31150C}"/>
              </a:ext>
            </a:extLst>
          </p:cNvPr>
          <p:cNvSpPr>
            <a:spLocks noGrp="1"/>
          </p:cNvSpPr>
          <p:nvPr>
            <p:ph idx="1"/>
          </p:nvPr>
        </p:nvSpPr>
        <p:spPr/>
        <p:txBody>
          <a:bodyPr/>
          <a:lstStyle/>
          <a:p>
            <a:pPr eaLnBrk="1" hangingPunct="1"/>
            <a:r>
              <a:rPr lang="en-GB" altLang="en-US" sz="3200"/>
              <a:t>The brother nation does not act in brotherly love - but acted as enemies</a:t>
            </a:r>
          </a:p>
          <a:p>
            <a:pPr eaLnBrk="1" hangingPunct="1"/>
            <a:r>
              <a:rPr lang="en-US" altLang="en-US" sz="3200"/>
              <a:t>‘For thy violence against thy brother Jacob’</a:t>
            </a:r>
            <a:r>
              <a:rPr lang="en-US" altLang="en-US" sz="3200">
                <a:latin typeface="Times New Roman" panose="02020603050405020304" pitchFamily="18" charset="0"/>
              </a:rPr>
              <a:t> </a:t>
            </a:r>
            <a:r>
              <a:rPr lang="en-US" altLang="en-US" sz="3200"/>
              <a:t>(10)</a:t>
            </a:r>
            <a:endParaRPr lang="en-US" altLang="en-US" sz="3200">
              <a:latin typeface="Times New Roman" panose="02020603050405020304" pitchFamily="18" charset="0"/>
            </a:endParaRPr>
          </a:p>
          <a:p>
            <a:pPr eaLnBrk="1" hangingPunct="1"/>
            <a:r>
              <a:rPr lang="en-US" altLang="en-US" sz="3200"/>
              <a:t>‘..in the day that the strangers carried away captive his forces, and foreigners entered into his gates, and cast lots upon Jerusalem, even thou wast as one of them’ (11)</a:t>
            </a:r>
            <a:endParaRPr lang="en-GB" altLang="en-US" sz="3200"/>
          </a:p>
        </p:txBody>
      </p:sp>
      <p:sp>
        <p:nvSpPr>
          <p:cNvPr id="25604" name="Slide Number Placeholder 5">
            <a:extLst>
              <a:ext uri="{FF2B5EF4-FFF2-40B4-BE49-F238E27FC236}">
                <a16:creationId xmlns:a16="http://schemas.microsoft.com/office/drawing/2014/main" id="{64BD64BE-4DEE-431D-849A-075E8D3FD5E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E2BF067B-7244-433B-9054-ECF07BE24329}" type="slidenum">
              <a:rPr lang="en-US" altLang="en-US" sz="1000" smtClean="0">
                <a:solidFill>
                  <a:srgbClr val="9B9A98"/>
                </a:solidFill>
              </a:rPr>
              <a:pPr/>
              <a:t>15</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DF6898CD-CBC7-40C6-8E68-C229C939375A}"/>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816404A-F54E-4125-A501-44CB1A9484B7}"/>
              </a:ext>
            </a:extLst>
          </p:cNvPr>
          <p:cNvSpPr>
            <a:spLocks noGrp="1"/>
          </p:cNvSpPr>
          <p:nvPr>
            <p:ph type="title"/>
          </p:nvPr>
        </p:nvSpPr>
        <p:spPr/>
        <p:txBody>
          <a:bodyPr/>
          <a:lstStyle/>
          <a:p>
            <a:pPr eaLnBrk="1" hangingPunct="1"/>
            <a:r>
              <a:rPr lang="en-GB" altLang="en-US"/>
              <a:t>The Conflict</a:t>
            </a:r>
          </a:p>
        </p:txBody>
      </p:sp>
      <p:sp>
        <p:nvSpPr>
          <p:cNvPr id="29699" name="Rectangle 3">
            <a:extLst>
              <a:ext uri="{FF2B5EF4-FFF2-40B4-BE49-F238E27FC236}">
                <a16:creationId xmlns:a16="http://schemas.microsoft.com/office/drawing/2014/main" id="{B9B5B7F9-505D-4D6F-939E-C97D60B9DFF7}"/>
              </a:ext>
            </a:extLst>
          </p:cNvPr>
          <p:cNvSpPr>
            <a:spLocks noGrp="1"/>
          </p:cNvSpPr>
          <p:nvPr>
            <p:ph idx="1"/>
          </p:nvPr>
        </p:nvSpPr>
        <p:spPr/>
        <p:txBody>
          <a:bodyPr/>
          <a:lstStyle/>
          <a:p>
            <a:pPr eaLnBrk="1" hangingPunct="1"/>
            <a:r>
              <a:rPr lang="en-GB" altLang="en-US" sz="3200"/>
              <a:t>Esau &amp; Jacob struggle in the womb (Gen.25.21-26)</a:t>
            </a:r>
          </a:p>
          <a:p>
            <a:pPr eaLnBrk="1" hangingPunct="1"/>
            <a:r>
              <a:rPr lang="en-GB" altLang="en-US" sz="3200"/>
              <a:t>Esau &amp; Jacob struggle for ascendancy in the family (The birthright &amp; blessing)</a:t>
            </a:r>
          </a:p>
          <a:p>
            <a:pPr eaLnBrk="1" hangingPunct="1"/>
            <a:r>
              <a:rPr lang="en-GB" altLang="en-US" sz="3200"/>
              <a:t>Edom refused permission for Israel to pass through their land on their journey to Canaan</a:t>
            </a:r>
          </a:p>
        </p:txBody>
      </p:sp>
      <p:sp>
        <p:nvSpPr>
          <p:cNvPr id="26628" name="Slide Number Placeholder 5">
            <a:extLst>
              <a:ext uri="{FF2B5EF4-FFF2-40B4-BE49-F238E27FC236}">
                <a16:creationId xmlns:a16="http://schemas.microsoft.com/office/drawing/2014/main" id="{145D4140-B014-434C-9CEA-75171A8E80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0E93D5E8-609C-4C85-A03A-F9B1E39A60DF}" type="slidenum">
              <a:rPr lang="en-US" altLang="en-US" sz="1000" smtClean="0">
                <a:solidFill>
                  <a:srgbClr val="9B9A98"/>
                </a:solidFill>
              </a:rPr>
              <a:pPr/>
              <a:t>16</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13AFD47B-562D-4C52-A733-272DFA8738E5}"/>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70D6B72-6861-4B52-A0BF-165864CFDCC9}"/>
              </a:ext>
            </a:extLst>
          </p:cNvPr>
          <p:cNvSpPr>
            <a:spLocks noGrp="1"/>
          </p:cNvSpPr>
          <p:nvPr>
            <p:ph type="title"/>
          </p:nvPr>
        </p:nvSpPr>
        <p:spPr/>
        <p:txBody>
          <a:bodyPr/>
          <a:lstStyle/>
          <a:p>
            <a:pPr eaLnBrk="1" hangingPunct="1"/>
            <a:r>
              <a:rPr lang="en-GB" altLang="en-US"/>
              <a:t>The conflict continues</a:t>
            </a:r>
          </a:p>
        </p:txBody>
      </p:sp>
      <p:sp>
        <p:nvSpPr>
          <p:cNvPr id="28675" name="Rectangle 3">
            <a:extLst>
              <a:ext uri="{FF2B5EF4-FFF2-40B4-BE49-F238E27FC236}">
                <a16:creationId xmlns:a16="http://schemas.microsoft.com/office/drawing/2014/main" id="{33FC0E02-F2E8-4EFB-A62D-B42A26C888A4}"/>
              </a:ext>
            </a:extLst>
          </p:cNvPr>
          <p:cNvSpPr>
            <a:spLocks noGrp="1"/>
          </p:cNvSpPr>
          <p:nvPr>
            <p:ph idx="1"/>
          </p:nvPr>
        </p:nvSpPr>
        <p:spPr>
          <a:xfrm>
            <a:off x="336550" y="1557338"/>
            <a:ext cx="11518900" cy="4525962"/>
          </a:xfrm>
        </p:spPr>
        <p:txBody>
          <a:bodyPr/>
          <a:lstStyle/>
          <a:p>
            <a:pPr eaLnBrk="1" hangingPunct="1"/>
            <a:r>
              <a:rPr lang="en-GB" altLang="en-US" sz="3200"/>
              <a:t>Saul fought against them (1 Sam.14.47)</a:t>
            </a:r>
          </a:p>
          <a:p>
            <a:pPr eaLnBrk="1" hangingPunct="1"/>
            <a:r>
              <a:rPr lang="en-GB" altLang="en-US" sz="3200"/>
              <a:t>David fought against them and put garrisons in Edom (2 Sam.8.13,14)</a:t>
            </a:r>
          </a:p>
          <a:p>
            <a:pPr eaLnBrk="1" hangingPunct="1"/>
            <a:r>
              <a:rPr lang="en-GB" altLang="en-US" sz="3200"/>
              <a:t>Joab fought against them (1 Kings 11.16)</a:t>
            </a:r>
          </a:p>
          <a:p>
            <a:pPr eaLnBrk="1" hangingPunct="1"/>
            <a:r>
              <a:rPr lang="en-GB" altLang="en-US" sz="3200"/>
              <a:t>Jehoshaphat fought against them (2 Chron.20)</a:t>
            </a:r>
          </a:p>
          <a:p>
            <a:pPr eaLnBrk="1" hangingPunct="1"/>
            <a:r>
              <a:rPr lang="en-GB" altLang="en-US" sz="3200"/>
              <a:t>Amaziah fought against them (2 Kings 14)</a:t>
            </a:r>
          </a:p>
        </p:txBody>
      </p:sp>
      <p:sp>
        <p:nvSpPr>
          <p:cNvPr id="27652" name="Slide Number Placeholder 5">
            <a:extLst>
              <a:ext uri="{FF2B5EF4-FFF2-40B4-BE49-F238E27FC236}">
                <a16:creationId xmlns:a16="http://schemas.microsoft.com/office/drawing/2014/main" id="{523BA56C-A3E5-45FF-A7C5-D523393167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1F66DEA0-2B90-4C79-B840-9C0A34890DE2}" type="slidenum">
              <a:rPr lang="en-US" altLang="en-US" sz="1000" smtClean="0">
                <a:solidFill>
                  <a:srgbClr val="9B9A98"/>
                </a:solidFill>
              </a:rPr>
              <a:pPr/>
              <a:t>17</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9A126FCF-4437-49EB-8153-5411F3A8B8E6}"/>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EAF7FDD3-EC96-497A-AC4F-A994406AC025}"/>
              </a:ext>
            </a:extLst>
          </p:cNvPr>
          <p:cNvSpPr>
            <a:spLocks noGrp="1"/>
          </p:cNvSpPr>
          <p:nvPr>
            <p:ph type="title"/>
          </p:nvPr>
        </p:nvSpPr>
        <p:spPr/>
        <p:txBody>
          <a:bodyPr/>
          <a:lstStyle/>
          <a:p>
            <a:pPr eaLnBrk="1" hangingPunct="1"/>
            <a:r>
              <a:rPr lang="en-GB" altLang="en-US"/>
              <a:t>The conflict continues - The Herods</a:t>
            </a:r>
          </a:p>
        </p:txBody>
      </p:sp>
      <p:sp>
        <p:nvSpPr>
          <p:cNvPr id="3" name="Content Placeholder 2">
            <a:extLst>
              <a:ext uri="{FF2B5EF4-FFF2-40B4-BE49-F238E27FC236}">
                <a16:creationId xmlns:a16="http://schemas.microsoft.com/office/drawing/2014/main" id="{D608371E-095F-4F21-A1D1-83C44C03099A}"/>
              </a:ext>
            </a:extLst>
          </p:cNvPr>
          <p:cNvSpPr>
            <a:spLocks noGrp="1"/>
          </p:cNvSpPr>
          <p:nvPr>
            <p:ph idx="1"/>
          </p:nvPr>
        </p:nvSpPr>
        <p:spPr/>
        <p:txBody>
          <a:bodyPr/>
          <a:lstStyle/>
          <a:p>
            <a:pPr eaLnBrk="1" hangingPunct="1"/>
            <a:r>
              <a:rPr lang="en-GB" altLang="en-US" sz="3200"/>
              <a:t>Herod the Great sought to kill the child Jesus</a:t>
            </a:r>
          </a:p>
          <a:p>
            <a:pPr eaLnBrk="1" hangingPunct="1"/>
            <a:r>
              <a:rPr lang="en-GB" altLang="en-US" sz="3200"/>
              <a:t>For fear of Archelaus the holy family could not return to Bethlehem </a:t>
            </a:r>
            <a:r>
              <a:rPr lang="en-US" altLang="en-US" sz="3200"/>
              <a:t>(Matt.2.22)</a:t>
            </a:r>
          </a:p>
          <a:p>
            <a:pPr eaLnBrk="1" hangingPunct="1"/>
            <a:r>
              <a:rPr lang="en-GB" altLang="en-US" sz="3200"/>
              <a:t>Antipas (Herod the Tetrarch) imprisoned and executed John the Baptist</a:t>
            </a:r>
          </a:p>
          <a:p>
            <a:pPr eaLnBrk="1" hangingPunct="1"/>
            <a:r>
              <a:rPr lang="en-GB" altLang="en-US" sz="3200"/>
              <a:t>Agrippa is known for his attack on the apostles  (Acts 12.2)</a:t>
            </a:r>
          </a:p>
          <a:p>
            <a:pPr eaLnBrk="1" hangingPunct="1"/>
            <a:r>
              <a:rPr lang="en-GB" altLang="en-US" sz="3200"/>
              <a:t>Agrippa II is best known for his encounter with Paul</a:t>
            </a:r>
          </a:p>
          <a:p>
            <a:pPr eaLnBrk="1" hangingPunct="1"/>
            <a:endParaRPr lang="en-GB" altLang="en-US"/>
          </a:p>
        </p:txBody>
      </p:sp>
      <p:sp>
        <p:nvSpPr>
          <p:cNvPr id="4" name="Footer Placeholder 3">
            <a:extLst>
              <a:ext uri="{FF2B5EF4-FFF2-40B4-BE49-F238E27FC236}">
                <a16:creationId xmlns:a16="http://schemas.microsoft.com/office/drawing/2014/main" id="{5F166341-887F-4F74-8355-BCAA347D80BD}"/>
              </a:ext>
            </a:extLst>
          </p:cNvPr>
          <p:cNvSpPr>
            <a:spLocks noGrp="1"/>
          </p:cNvSpPr>
          <p:nvPr>
            <p:ph type="ftr" sz="quarter" idx="11"/>
          </p:nvPr>
        </p:nvSpPr>
        <p:spPr/>
        <p:txBody>
          <a:bodyPr/>
          <a:lstStyle/>
          <a:p>
            <a:pPr>
              <a:defRPr/>
            </a:pPr>
            <a:r>
              <a:rPr lang="en-US"/>
              <a:t>Mountjoy Bible School</a:t>
            </a:r>
          </a:p>
        </p:txBody>
      </p:sp>
      <p:sp>
        <p:nvSpPr>
          <p:cNvPr id="28677" name="Slide Number Placeholder 4">
            <a:extLst>
              <a:ext uri="{FF2B5EF4-FFF2-40B4-BE49-F238E27FC236}">
                <a16:creationId xmlns:a16="http://schemas.microsoft.com/office/drawing/2014/main" id="{75349B08-CDCF-4CCB-BDAA-125426D38A9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BDDBD44E-5D6E-4021-947D-C6450D8F7001}" type="slidenum">
              <a:rPr lang="en-US" altLang="en-US" sz="1000" smtClean="0">
                <a:solidFill>
                  <a:srgbClr val="9B9A98"/>
                </a:solidFill>
              </a:rPr>
              <a:pPr/>
              <a:t>18</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219A47B7-2933-45E8-A64D-58CDBA0D48EE}"/>
              </a:ext>
            </a:extLst>
          </p:cNvPr>
          <p:cNvSpPr>
            <a:spLocks noGrp="1"/>
          </p:cNvSpPr>
          <p:nvPr>
            <p:ph type="title"/>
          </p:nvPr>
        </p:nvSpPr>
        <p:spPr/>
        <p:txBody>
          <a:bodyPr/>
          <a:lstStyle/>
          <a:p>
            <a:pPr eaLnBrk="1" hangingPunct="1"/>
            <a:r>
              <a:rPr lang="en-GB" altLang="en-US"/>
              <a:t>Prophecy of Obadiah</a:t>
            </a:r>
          </a:p>
        </p:txBody>
      </p:sp>
      <p:sp>
        <p:nvSpPr>
          <p:cNvPr id="3" name="Content Placeholder 2">
            <a:extLst>
              <a:ext uri="{FF2B5EF4-FFF2-40B4-BE49-F238E27FC236}">
                <a16:creationId xmlns:a16="http://schemas.microsoft.com/office/drawing/2014/main" id="{AA649FF8-2736-475B-A6A3-834780B94CB1}"/>
              </a:ext>
            </a:extLst>
          </p:cNvPr>
          <p:cNvSpPr>
            <a:spLocks noGrp="1"/>
          </p:cNvSpPr>
          <p:nvPr>
            <p:ph idx="1"/>
          </p:nvPr>
        </p:nvSpPr>
        <p:spPr/>
        <p:txBody>
          <a:bodyPr/>
          <a:lstStyle/>
          <a:p>
            <a:pPr eaLnBrk="1" hangingPunct="1"/>
            <a:r>
              <a:rPr lang="en-GB" altLang="en-US" sz="3200"/>
              <a:t>Edom’s Crimes - Violent Attitudes</a:t>
            </a:r>
          </a:p>
          <a:p>
            <a:pPr eaLnBrk="1" hangingPunct="1"/>
            <a:r>
              <a:rPr lang="en-GB" altLang="en-US" sz="3200"/>
              <a:t>When other nations went in against Judah Edom stood aside </a:t>
            </a:r>
          </a:p>
          <a:p>
            <a:pPr lvl="1" eaLnBrk="1" hangingPunct="1"/>
            <a:r>
              <a:rPr lang="en-GB" altLang="en-US" sz="3200"/>
              <a:t>(a) indifferently </a:t>
            </a:r>
          </a:p>
          <a:p>
            <a:pPr lvl="1" eaLnBrk="1" hangingPunct="1"/>
            <a:r>
              <a:rPr lang="en-GB" altLang="en-US" sz="3200"/>
              <a:t>(b) then gloating over her misfortune </a:t>
            </a:r>
          </a:p>
          <a:p>
            <a:pPr lvl="1" eaLnBrk="1" hangingPunct="1"/>
            <a:r>
              <a:rPr lang="en-GB" altLang="en-US" sz="3200"/>
              <a:t>(c) then rejoicing over her destruction</a:t>
            </a:r>
          </a:p>
          <a:p>
            <a:pPr lvl="1" eaLnBrk="1" hangingPunct="1"/>
            <a:r>
              <a:rPr lang="en-GB" altLang="en-US" sz="3200"/>
              <a:t>(d) then seeking her annihilation  ‘</a:t>
            </a:r>
            <a:r>
              <a:rPr lang="en-US" altLang="en-US" sz="3200"/>
              <a:t>Remember, O LORD, the children of Edom in the day of Jerusalem; who said, Rase it, rase it, even to the foundation thereof.’ (Ps.137.7)</a:t>
            </a:r>
            <a:endParaRPr lang="en-GB" altLang="en-US" sz="3200"/>
          </a:p>
          <a:p>
            <a:pPr eaLnBrk="1" hangingPunct="1"/>
            <a:endParaRPr lang="en-GB" altLang="en-US"/>
          </a:p>
        </p:txBody>
      </p:sp>
      <p:sp>
        <p:nvSpPr>
          <p:cNvPr id="4" name="Footer Placeholder 3">
            <a:extLst>
              <a:ext uri="{FF2B5EF4-FFF2-40B4-BE49-F238E27FC236}">
                <a16:creationId xmlns:a16="http://schemas.microsoft.com/office/drawing/2014/main" id="{FFA05CFE-2C5E-4C4F-8896-59EFACA3F068}"/>
              </a:ext>
            </a:extLst>
          </p:cNvPr>
          <p:cNvSpPr>
            <a:spLocks noGrp="1"/>
          </p:cNvSpPr>
          <p:nvPr>
            <p:ph type="ftr" sz="quarter" idx="11"/>
          </p:nvPr>
        </p:nvSpPr>
        <p:spPr/>
        <p:txBody>
          <a:bodyPr/>
          <a:lstStyle/>
          <a:p>
            <a:pPr>
              <a:defRPr/>
            </a:pPr>
            <a:r>
              <a:rPr lang="en-US"/>
              <a:t>Mountjoy Bible School</a:t>
            </a:r>
          </a:p>
        </p:txBody>
      </p:sp>
      <p:sp>
        <p:nvSpPr>
          <p:cNvPr id="29701" name="Slide Number Placeholder 4">
            <a:extLst>
              <a:ext uri="{FF2B5EF4-FFF2-40B4-BE49-F238E27FC236}">
                <a16:creationId xmlns:a16="http://schemas.microsoft.com/office/drawing/2014/main" id="{9F9D4B67-4251-4AC0-9F48-CCC6506A5A0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06522B90-919A-4829-A4F7-82B3A9C45DE5}" type="slidenum">
              <a:rPr lang="en-US" altLang="en-US" sz="1000" smtClean="0">
                <a:solidFill>
                  <a:srgbClr val="9B9A98"/>
                </a:solidFill>
              </a:rPr>
              <a:pPr/>
              <a:t>19</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1496E2E-1525-46D4-9B4A-20B438500820}"/>
              </a:ext>
            </a:extLst>
          </p:cNvPr>
          <p:cNvSpPr>
            <a:spLocks noGrp="1"/>
          </p:cNvSpPr>
          <p:nvPr>
            <p:ph type="title"/>
          </p:nvPr>
        </p:nvSpPr>
        <p:spPr>
          <a:xfrm>
            <a:off x="1776413" y="285750"/>
            <a:ext cx="8639175" cy="1143000"/>
          </a:xfrm>
        </p:spPr>
        <p:txBody>
          <a:bodyPr/>
          <a:lstStyle/>
          <a:p>
            <a:pPr eaLnBrk="1" hangingPunct="1"/>
            <a:r>
              <a:rPr lang="en-GB" altLang="en-US"/>
              <a:t>Twelve Minor Prophets</a:t>
            </a:r>
          </a:p>
        </p:txBody>
      </p:sp>
      <p:graphicFrame>
        <p:nvGraphicFramePr>
          <p:cNvPr id="6" name="Table Placeholder 5">
            <a:extLst>
              <a:ext uri="{FF2B5EF4-FFF2-40B4-BE49-F238E27FC236}">
                <a16:creationId xmlns:a16="http://schemas.microsoft.com/office/drawing/2014/main" id="{146A438A-9F97-4535-BE2B-46B54D5FB505}"/>
              </a:ext>
            </a:extLst>
          </p:cNvPr>
          <p:cNvGraphicFramePr>
            <a:graphicFrameLocks noGrp="1"/>
          </p:cNvGraphicFramePr>
          <p:nvPr>
            <p:ph type="tbl" idx="1"/>
          </p:nvPr>
        </p:nvGraphicFramePr>
        <p:xfrm>
          <a:off x="1776413" y="1714501"/>
          <a:ext cx="8639176" cy="4429143"/>
        </p:xfrm>
        <a:graphic>
          <a:graphicData uri="http://schemas.openxmlformats.org/drawingml/2006/table">
            <a:tbl>
              <a:tblPr bandRow="1">
                <a:effectLst>
                  <a:innerShdw blurRad="114300">
                    <a:prstClr val="black"/>
                  </a:innerShdw>
                </a:effectLst>
                <a:tableStyleId>{5C22544A-7EE6-4342-B048-85BDC9FD1C3A}</a:tableStyleId>
              </a:tblPr>
              <a:tblGrid>
                <a:gridCol w="2159794">
                  <a:extLst>
                    <a:ext uri="{9D8B030D-6E8A-4147-A177-3AD203B41FA5}">
                      <a16:colId xmlns:a16="http://schemas.microsoft.com/office/drawing/2014/main" val="20000"/>
                    </a:ext>
                  </a:extLst>
                </a:gridCol>
                <a:gridCol w="2159794">
                  <a:extLst>
                    <a:ext uri="{9D8B030D-6E8A-4147-A177-3AD203B41FA5}">
                      <a16:colId xmlns:a16="http://schemas.microsoft.com/office/drawing/2014/main" val="20001"/>
                    </a:ext>
                  </a:extLst>
                </a:gridCol>
                <a:gridCol w="2159794">
                  <a:extLst>
                    <a:ext uri="{9D8B030D-6E8A-4147-A177-3AD203B41FA5}">
                      <a16:colId xmlns:a16="http://schemas.microsoft.com/office/drawing/2014/main" val="20002"/>
                    </a:ext>
                  </a:extLst>
                </a:gridCol>
                <a:gridCol w="2159794">
                  <a:extLst>
                    <a:ext uri="{9D8B030D-6E8A-4147-A177-3AD203B41FA5}">
                      <a16:colId xmlns:a16="http://schemas.microsoft.com/office/drawing/2014/main" val="20003"/>
                    </a:ext>
                  </a:extLst>
                </a:gridCol>
              </a:tblGrid>
              <a:tr h="541587">
                <a:tc>
                  <a:txBody>
                    <a:bodyPr/>
                    <a:lstStyle/>
                    <a:p>
                      <a:pPr algn="ctr"/>
                      <a:r>
                        <a:rPr lang="en-GB" sz="2400" dirty="0"/>
                        <a:t>HOSEA</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400" dirty="0"/>
                        <a:t>OBADIAH</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400" dirty="0"/>
                        <a:t>NAHUM</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400" dirty="0"/>
                        <a:t>HAGGAI</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0"/>
                  </a:ext>
                </a:extLst>
              </a:tr>
              <a:tr h="934794">
                <a:tc>
                  <a:txBody>
                    <a:bodyPr/>
                    <a:lstStyle/>
                    <a:p>
                      <a:pPr algn="ctr"/>
                      <a:r>
                        <a:rPr lang="en-GB" sz="2000" dirty="0">
                          <a:solidFill>
                            <a:srgbClr val="C00000"/>
                          </a:solidFill>
                        </a:rPr>
                        <a:t>SALVATION OF JEHOVAH</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000" dirty="0">
                          <a:solidFill>
                            <a:srgbClr val="C00000"/>
                          </a:solidFill>
                        </a:rPr>
                        <a:t>SERVANT</a:t>
                      </a:r>
                      <a:r>
                        <a:rPr lang="en-GB" sz="2000" baseline="0" dirty="0">
                          <a:solidFill>
                            <a:srgbClr val="C00000"/>
                          </a:solidFill>
                        </a:rPr>
                        <a:t> OF JEHOVAH</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000" dirty="0">
                          <a:solidFill>
                            <a:srgbClr val="C00000"/>
                          </a:solidFill>
                        </a:rPr>
                        <a:t>COMFORTER</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000" dirty="0">
                          <a:solidFill>
                            <a:srgbClr val="C00000"/>
                          </a:solidFill>
                        </a:rPr>
                        <a:t>MY FEAST</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1"/>
                  </a:ext>
                </a:extLst>
              </a:tr>
              <a:tr h="541587">
                <a:tc>
                  <a:txBody>
                    <a:bodyPr/>
                    <a:lstStyle/>
                    <a:p>
                      <a:pPr algn="ctr"/>
                      <a:r>
                        <a:rPr lang="en-GB" sz="2400" dirty="0"/>
                        <a:t>JOEL</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400" dirty="0"/>
                        <a:t>JONAH</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400" dirty="0"/>
                        <a:t>HABAKKUK</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400" dirty="0"/>
                        <a:t>ZECHARIAH</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2"/>
                  </a:ext>
                </a:extLst>
              </a:tr>
              <a:tr h="934794">
                <a:tc>
                  <a:txBody>
                    <a:bodyPr/>
                    <a:lstStyle/>
                    <a:p>
                      <a:pPr algn="ctr"/>
                      <a:r>
                        <a:rPr lang="en-GB" sz="2000" dirty="0">
                          <a:solidFill>
                            <a:srgbClr val="C00000"/>
                          </a:solidFill>
                        </a:rPr>
                        <a:t>JEHOVAH / </a:t>
                      </a:r>
                      <a:br>
                        <a:rPr lang="en-GB" sz="2000" dirty="0">
                          <a:solidFill>
                            <a:srgbClr val="C00000"/>
                          </a:solidFill>
                        </a:rPr>
                      </a:br>
                      <a:r>
                        <a:rPr lang="en-GB" sz="2000" dirty="0">
                          <a:solidFill>
                            <a:srgbClr val="C00000"/>
                          </a:solidFill>
                        </a:rPr>
                        <a:t>ELOHIM</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000" dirty="0">
                          <a:solidFill>
                            <a:srgbClr val="C00000"/>
                          </a:solidFill>
                        </a:rPr>
                        <a:t>DOVE</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000" dirty="0">
                          <a:solidFill>
                            <a:srgbClr val="C00000"/>
                          </a:solidFill>
                        </a:rPr>
                        <a:t>EMBRACED</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000" dirty="0">
                          <a:solidFill>
                            <a:srgbClr val="C00000"/>
                          </a:solidFill>
                        </a:rPr>
                        <a:t>JEHOVAH REMEMBERS</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3"/>
                  </a:ext>
                </a:extLst>
              </a:tr>
              <a:tr h="541587">
                <a:tc>
                  <a:txBody>
                    <a:bodyPr/>
                    <a:lstStyle/>
                    <a:p>
                      <a:pPr algn="ctr"/>
                      <a:r>
                        <a:rPr lang="en-GB" sz="2400" dirty="0"/>
                        <a:t>AMOS</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400" dirty="0"/>
                        <a:t>MICAH</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400" dirty="0"/>
                        <a:t>ZEPHANIAH</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400" dirty="0"/>
                        <a:t>MALACHI</a:t>
                      </a:r>
                      <a:endParaRPr lang="en-GB" sz="2400" b="1"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4"/>
                  </a:ext>
                </a:extLst>
              </a:tr>
              <a:tr h="934794">
                <a:tc>
                  <a:txBody>
                    <a:bodyPr/>
                    <a:lstStyle/>
                    <a:p>
                      <a:pPr algn="ctr"/>
                      <a:r>
                        <a:rPr lang="en-GB" sz="2000" dirty="0">
                          <a:solidFill>
                            <a:srgbClr val="C00000"/>
                          </a:solidFill>
                        </a:rPr>
                        <a:t>BURDEN</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000" dirty="0">
                          <a:solidFill>
                            <a:srgbClr val="C00000"/>
                          </a:solidFill>
                        </a:rPr>
                        <a:t>WHO IS LIKE?</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000" dirty="0">
                          <a:solidFill>
                            <a:srgbClr val="C00000"/>
                          </a:solidFill>
                        </a:rPr>
                        <a:t>JEHOVAH HAS</a:t>
                      </a:r>
                      <a:r>
                        <a:rPr lang="en-GB" sz="2000" baseline="0" dirty="0">
                          <a:solidFill>
                            <a:srgbClr val="C00000"/>
                          </a:solidFill>
                        </a:rPr>
                        <a:t> TREASURED</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lang="en-GB" sz="2000" dirty="0">
                          <a:solidFill>
                            <a:srgbClr val="C00000"/>
                          </a:solidFill>
                        </a:rPr>
                        <a:t>MY MESSENGER</a:t>
                      </a:r>
                      <a:endParaRPr lang="en-GB" sz="2000" b="1" dirty="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cell3D prstMaterial="dkEdge">
                      <a:bevel/>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5"/>
                  </a:ext>
                </a:extLst>
              </a:tr>
            </a:tbl>
          </a:graphicData>
        </a:graphic>
      </p:graphicFrame>
      <p:sp>
        <p:nvSpPr>
          <p:cNvPr id="4" name="Footer Placeholder 3">
            <a:extLst>
              <a:ext uri="{FF2B5EF4-FFF2-40B4-BE49-F238E27FC236}">
                <a16:creationId xmlns:a16="http://schemas.microsoft.com/office/drawing/2014/main" id="{69FDA933-7C4E-483D-A34A-E91CACB18EEE}"/>
              </a:ext>
            </a:extLst>
          </p:cNvPr>
          <p:cNvSpPr>
            <a:spLocks noGrp="1"/>
          </p:cNvSpPr>
          <p:nvPr>
            <p:ph type="ftr" sz="quarter" idx="11"/>
          </p:nvPr>
        </p:nvSpPr>
        <p:spPr/>
        <p:txBody>
          <a:bodyPr/>
          <a:lstStyle/>
          <a:p>
            <a:pPr>
              <a:defRPr/>
            </a:pPr>
            <a:r>
              <a:rPr lang="en-US"/>
              <a:t>Mountjoy Bible School</a:t>
            </a:r>
          </a:p>
        </p:txBody>
      </p:sp>
      <p:sp>
        <p:nvSpPr>
          <p:cNvPr id="12293" name="Slide Number Placeholder 4">
            <a:extLst>
              <a:ext uri="{FF2B5EF4-FFF2-40B4-BE49-F238E27FC236}">
                <a16:creationId xmlns:a16="http://schemas.microsoft.com/office/drawing/2014/main" id="{A933D85E-F2A4-4E5B-BCD7-FC3AEDE902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A384D3D4-37BE-43FB-97FF-896DCEE54C72}" type="slidenum">
              <a:rPr lang="en-US" altLang="en-US" sz="1000" smtClean="0">
                <a:solidFill>
                  <a:srgbClr val="9B9A98"/>
                </a:solidFill>
              </a:rPr>
              <a:pPr/>
              <a:t>2</a:t>
            </a:fld>
            <a:endParaRPr lang="en-US" altLang="en-US" sz="1000">
              <a:solidFill>
                <a:srgbClr val="9B9A98"/>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1776C2A-9329-43D1-B38A-1358A8CFFB84}"/>
              </a:ext>
            </a:extLst>
          </p:cNvPr>
          <p:cNvSpPr>
            <a:spLocks noGrp="1"/>
          </p:cNvSpPr>
          <p:nvPr>
            <p:ph type="title"/>
          </p:nvPr>
        </p:nvSpPr>
        <p:spPr/>
        <p:txBody>
          <a:bodyPr/>
          <a:lstStyle/>
          <a:p>
            <a:pPr eaLnBrk="1" hangingPunct="1"/>
            <a:r>
              <a:rPr lang="en-GB" altLang="en-US"/>
              <a:t>Prophecy of Obadiah</a:t>
            </a:r>
          </a:p>
        </p:txBody>
      </p:sp>
      <p:sp>
        <p:nvSpPr>
          <p:cNvPr id="31747" name="Rectangle 3">
            <a:extLst>
              <a:ext uri="{FF2B5EF4-FFF2-40B4-BE49-F238E27FC236}">
                <a16:creationId xmlns:a16="http://schemas.microsoft.com/office/drawing/2014/main" id="{FBB701FD-1245-4D84-8C46-0B572E00CA2E}"/>
              </a:ext>
            </a:extLst>
          </p:cNvPr>
          <p:cNvSpPr>
            <a:spLocks noGrp="1"/>
          </p:cNvSpPr>
          <p:nvPr>
            <p:ph idx="1"/>
          </p:nvPr>
        </p:nvSpPr>
        <p:spPr/>
        <p:txBody>
          <a:bodyPr/>
          <a:lstStyle/>
          <a:p>
            <a:pPr eaLnBrk="1" hangingPunct="1"/>
            <a:r>
              <a:rPr lang="en-GB" altLang="en-US" sz="3200"/>
              <a:t>Edom’s Crimes - Violent Action</a:t>
            </a:r>
          </a:p>
          <a:p>
            <a:pPr eaLnBrk="1" hangingPunct="1"/>
            <a:r>
              <a:rPr lang="en-GB" altLang="en-US" sz="3200"/>
              <a:t>They weren’t merely spectators, they joined in</a:t>
            </a:r>
          </a:p>
          <a:p>
            <a:pPr lvl="1" eaLnBrk="1" hangingPunct="1"/>
            <a:r>
              <a:rPr lang="en-GB" altLang="en-US" sz="2800"/>
              <a:t>They  entered the gates of Jerusalem</a:t>
            </a:r>
          </a:p>
          <a:p>
            <a:pPr lvl="1" eaLnBrk="1" hangingPunct="1"/>
            <a:r>
              <a:rPr lang="en-GB" altLang="en-US" sz="2800"/>
              <a:t>They looted the city</a:t>
            </a:r>
          </a:p>
          <a:p>
            <a:pPr lvl="1" eaLnBrk="1" hangingPunct="1"/>
            <a:r>
              <a:rPr lang="en-GB" altLang="en-US" sz="2800"/>
              <a:t>They pillaged and burned the temple</a:t>
            </a:r>
          </a:p>
          <a:p>
            <a:pPr lvl="1" eaLnBrk="1" hangingPunct="1"/>
            <a:r>
              <a:rPr lang="en-GB" altLang="en-US" sz="2800"/>
              <a:t>They killed survivors</a:t>
            </a:r>
          </a:p>
          <a:p>
            <a:pPr lvl="1" eaLnBrk="1" hangingPunct="1"/>
            <a:r>
              <a:rPr lang="en-GB" altLang="en-US" sz="2800"/>
              <a:t>They watched the fords for those who  tried to escape and handed them over to the enemy</a:t>
            </a:r>
          </a:p>
        </p:txBody>
      </p:sp>
      <p:sp>
        <p:nvSpPr>
          <p:cNvPr id="30724" name="Slide Number Placeholder 5">
            <a:extLst>
              <a:ext uri="{FF2B5EF4-FFF2-40B4-BE49-F238E27FC236}">
                <a16:creationId xmlns:a16="http://schemas.microsoft.com/office/drawing/2014/main" id="{3E0E585F-15EC-44BB-B7AC-3A89F1D1E75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A05C1303-30F4-41CD-9069-98BC00DF791E}" type="slidenum">
              <a:rPr lang="en-US" altLang="en-US" sz="1000" smtClean="0">
                <a:solidFill>
                  <a:srgbClr val="9B9A98"/>
                </a:solidFill>
              </a:rPr>
              <a:pPr/>
              <a:t>20</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52F1DFCE-20B6-4839-872D-883A6061895E}"/>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8FD5BDD-A9B2-4A83-928A-E111B4E903E5}"/>
              </a:ext>
            </a:extLst>
          </p:cNvPr>
          <p:cNvSpPr>
            <a:spLocks noGrp="1"/>
          </p:cNvSpPr>
          <p:nvPr>
            <p:ph type="title"/>
          </p:nvPr>
        </p:nvSpPr>
        <p:spPr/>
        <p:txBody>
          <a:bodyPr/>
          <a:lstStyle/>
          <a:p>
            <a:pPr eaLnBrk="1" hangingPunct="1"/>
            <a:r>
              <a:rPr lang="en-GB" altLang="en-US"/>
              <a:t>Edom’s Crimes</a:t>
            </a:r>
          </a:p>
        </p:txBody>
      </p:sp>
      <p:sp>
        <p:nvSpPr>
          <p:cNvPr id="30723" name="Rectangle 3">
            <a:extLst>
              <a:ext uri="{FF2B5EF4-FFF2-40B4-BE49-F238E27FC236}">
                <a16:creationId xmlns:a16="http://schemas.microsoft.com/office/drawing/2014/main" id="{E8ED7A6F-D843-4162-916B-CEFDC2B8F4D2}"/>
              </a:ext>
            </a:extLst>
          </p:cNvPr>
          <p:cNvSpPr>
            <a:spLocks noGrp="1"/>
          </p:cNvSpPr>
          <p:nvPr>
            <p:ph idx="1"/>
          </p:nvPr>
        </p:nvSpPr>
        <p:spPr/>
        <p:txBody>
          <a:bodyPr/>
          <a:lstStyle/>
          <a:p>
            <a:pPr eaLnBrk="1" hangingPunct="1"/>
            <a:r>
              <a:rPr lang="en-GB" altLang="en-US" sz="3200"/>
              <a:t>Violence against her brother Jacob</a:t>
            </a:r>
          </a:p>
          <a:p>
            <a:pPr eaLnBrk="1" hangingPunct="1"/>
            <a:r>
              <a:rPr lang="en-GB" altLang="en-US" sz="3200"/>
              <a:t>Who did they enter in to a  confederacy with to do this?</a:t>
            </a:r>
          </a:p>
          <a:p>
            <a:pPr lvl="1" eaLnBrk="1" hangingPunct="1"/>
            <a:r>
              <a:rPr lang="en-GB" altLang="en-US" sz="3200"/>
              <a:t>The Philistines &amp; Arabians  during the days of Jehoram</a:t>
            </a:r>
          </a:p>
          <a:p>
            <a:pPr lvl="1" eaLnBrk="1" hangingPunct="1"/>
            <a:r>
              <a:rPr lang="en-GB" altLang="en-US" sz="3200"/>
              <a:t>The Babylonians during the days of Nebuchadnezzar</a:t>
            </a:r>
          </a:p>
        </p:txBody>
      </p:sp>
      <p:sp>
        <p:nvSpPr>
          <p:cNvPr id="31748" name="Slide Number Placeholder 5">
            <a:extLst>
              <a:ext uri="{FF2B5EF4-FFF2-40B4-BE49-F238E27FC236}">
                <a16:creationId xmlns:a16="http://schemas.microsoft.com/office/drawing/2014/main" id="{04E690DB-4422-425B-BE72-4D38B71AE4D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7C035F4B-38AA-4816-9884-93899BDE284D}" type="slidenum">
              <a:rPr lang="en-US" altLang="en-US" sz="1000" smtClean="0">
                <a:solidFill>
                  <a:srgbClr val="9B9A98"/>
                </a:solidFill>
              </a:rPr>
              <a:pPr/>
              <a:t>21</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5EEEA33E-F68C-44F5-B57D-53355EA0ADAD}"/>
              </a:ext>
            </a:extLst>
          </p:cNvPr>
          <p:cNvSpPr>
            <a:spLocks noGrp="1"/>
          </p:cNvSpPr>
          <p:nvPr>
            <p:ph type="ftr" sz="quarter" idx="11"/>
          </p:nvPr>
        </p:nvSpPr>
        <p:spPr/>
        <p:txBody>
          <a:bodyPr/>
          <a:lstStyle/>
          <a:p>
            <a:pPr>
              <a:defRPr/>
            </a:pPr>
            <a:r>
              <a:rPr lang="en-US"/>
              <a:t>Mountjoy Bible School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4419EA33-7432-4B29-893B-B3F7B266E3F4}"/>
              </a:ext>
            </a:extLst>
          </p:cNvPr>
          <p:cNvSpPr>
            <a:spLocks noGrp="1"/>
          </p:cNvSpPr>
          <p:nvPr>
            <p:ph type="title"/>
          </p:nvPr>
        </p:nvSpPr>
        <p:spPr/>
        <p:txBody>
          <a:bodyPr/>
          <a:lstStyle/>
          <a:p>
            <a:pPr eaLnBrk="1" hangingPunct="1"/>
            <a:r>
              <a:rPr lang="en-GB" altLang="en-US"/>
              <a:t>Micah</a:t>
            </a:r>
          </a:p>
        </p:txBody>
      </p:sp>
      <p:sp>
        <p:nvSpPr>
          <p:cNvPr id="3" name="Content Placeholder 2">
            <a:extLst>
              <a:ext uri="{FF2B5EF4-FFF2-40B4-BE49-F238E27FC236}">
                <a16:creationId xmlns:a16="http://schemas.microsoft.com/office/drawing/2014/main" id="{AD8AC98C-B4B7-46FE-BEE0-20569CAC7AC4}"/>
              </a:ext>
            </a:extLst>
          </p:cNvPr>
          <p:cNvSpPr>
            <a:spLocks noGrp="1"/>
          </p:cNvSpPr>
          <p:nvPr>
            <p:ph idx="1"/>
          </p:nvPr>
        </p:nvSpPr>
        <p:spPr/>
        <p:txBody>
          <a:bodyPr/>
          <a:lstStyle/>
          <a:p>
            <a:pPr eaLnBrk="1" hangingPunct="1"/>
            <a:r>
              <a:rPr lang="en-GB" altLang="en-US" sz="3200"/>
              <a:t>Micah called to denounce sins of Jerusalem &amp; Judah</a:t>
            </a:r>
          </a:p>
          <a:p>
            <a:pPr eaLnBrk="1" hangingPunct="1"/>
            <a:r>
              <a:rPr lang="en-GB" altLang="en-US" sz="3200"/>
              <a:t>Again - social sins</a:t>
            </a:r>
          </a:p>
          <a:p>
            <a:pPr eaLnBrk="1" hangingPunct="1"/>
            <a:r>
              <a:rPr lang="en-GB" altLang="en-US" sz="3200"/>
              <a:t>Small landowners had their lands taken by force (2.1,2; 3.1-3)</a:t>
            </a:r>
          </a:p>
          <a:p>
            <a:pPr eaLnBrk="1" hangingPunct="1"/>
            <a:r>
              <a:rPr lang="en-GB" altLang="en-US" sz="3200"/>
              <a:t>Bribery in the courts (3.11;7.3)</a:t>
            </a:r>
          </a:p>
          <a:p>
            <a:pPr eaLnBrk="1" hangingPunct="1"/>
            <a:r>
              <a:rPr lang="en-GB" altLang="en-US" sz="3200"/>
              <a:t>Dishonesty in business (6.9-12; 7.2-4)</a:t>
            </a:r>
          </a:p>
          <a:p>
            <a:pPr eaLnBrk="1" hangingPunct="1"/>
            <a:r>
              <a:rPr lang="en-GB" altLang="en-US" sz="3200"/>
              <a:t>Therefore - judgement of God &amp; destruction of the kingdom</a:t>
            </a:r>
          </a:p>
          <a:p>
            <a:pPr eaLnBrk="1" hangingPunct="1"/>
            <a:endParaRPr lang="en-GB" altLang="en-US"/>
          </a:p>
        </p:txBody>
      </p:sp>
      <p:sp>
        <p:nvSpPr>
          <p:cNvPr id="4" name="Footer Placeholder 3">
            <a:extLst>
              <a:ext uri="{FF2B5EF4-FFF2-40B4-BE49-F238E27FC236}">
                <a16:creationId xmlns:a16="http://schemas.microsoft.com/office/drawing/2014/main" id="{1160F441-2A35-4F0E-A2C1-D40FC2A4AEB9}"/>
              </a:ext>
            </a:extLst>
          </p:cNvPr>
          <p:cNvSpPr>
            <a:spLocks noGrp="1"/>
          </p:cNvSpPr>
          <p:nvPr>
            <p:ph type="ftr" sz="quarter" idx="11"/>
          </p:nvPr>
        </p:nvSpPr>
        <p:spPr/>
        <p:txBody>
          <a:bodyPr/>
          <a:lstStyle/>
          <a:p>
            <a:pPr>
              <a:defRPr/>
            </a:pPr>
            <a:r>
              <a:rPr lang="en-US"/>
              <a:t>Mountjoy Bible School</a:t>
            </a:r>
          </a:p>
        </p:txBody>
      </p:sp>
      <p:sp>
        <p:nvSpPr>
          <p:cNvPr id="32773" name="Slide Number Placeholder 4">
            <a:extLst>
              <a:ext uri="{FF2B5EF4-FFF2-40B4-BE49-F238E27FC236}">
                <a16:creationId xmlns:a16="http://schemas.microsoft.com/office/drawing/2014/main" id="{B0130209-E79B-4819-BF10-5DAAA011290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BA988554-43F8-44A6-99E8-E6807B1181F0}" type="slidenum">
              <a:rPr lang="en-US" altLang="en-US" sz="1000" smtClean="0">
                <a:solidFill>
                  <a:srgbClr val="9B9A98"/>
                </a:solidFill>
              </a:rPr>
              <a:pPr/>
              <a:t>22</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7E61598A-E048-46A1-8BEE-307439417841}"/>
              </a:ext>
            </a:extLst>
          </p:cNvPr>
          <p:cNvSpPr>
            <a:spLocks noGrp="1"/>
          </p:cNvSpPr>
          <p:nvPr>
            <p:ph type="title"/>
          </p:nvPr>
        </p:nvSpPr>
        <p:spPr/>
        <p:txBody>
          <a:bodyPr/>
          <a:lstStyle/>
          <a:p>
            <a:pPr eaLnBrk="1" hangingPunct="1"/>
            <a:r>
              <a:rPr lang="en-GB" altLang="en-US"/>
              <a:t>Micah (Who is like thee?)</a:t>
            </a:r>
          </a:p>
        </p:txBody>
      </p:sp>
      <p:sp>
        <p:nvSpPr>
          <p:cNvPr id="3" name="Content Placeholder 2">
            <a:extLst>
              <a:ext uri="{FF2B5EF4-FFF2-40B4-BE49-F238E27FC236}">
                <a16:creationId xmlns:a16="http://schemas.microsoft.com/office/drawing/2014/main" id="{5A556C09-61C3-489E-ACF9-0ED4B5E216E1}"/>
              </a:ext>
            </a:extLst>
          </p:cNvPr>
          <p:cNvSpPr>
            <a:spLocks noGrp="1"/>
          </p:cNvSpPr>
          <p:nvPr>
            <p:ph idx="1"/>
          </p:nvPr>
        </p:nvSpPr>
        <p:spPr/>
        <p:txBody>
          <a:bodyPr/>
          <a:lstStyle/>
          <a:p>
            <a:pPr eaLnBrk="1" hangingPunct="1"/>
            <a:r>
              <a:rPr lang="en-GB" altLang="en-US" sz="3200"/>
              <a:t>Yet God is merciful</a:t>
            </a:r>
          </a:p>
          <a:p>
            <a:pPr eaLnBrk="1" hangingPunct="1"/>
            <a:r>
              <a:rPr lang="en-US" altLang="en-US" sz="3200">
                <a:solidFill>
                  <a:srgbClr val="FFFF00"/>
                </a:solidFill>
              </a:rPr>
              <a:t>‘Who is a God like unto thee</a:t>
            </a:r>
            <a:r>
              <a:rPr lang="en-US" altLang="en-US" sz="3200"/>
              <a:t>, that pardoneth iniquity, and passeth by the transgression of the remnant of his heritage? he retaineth not his anger for ever, because he delighteth in mercy. He will turn again, he will have compassion upon us; he will subdue our iniquities; and thou wilt cast all their sins into the depths of the sea’. (7.18,19)</a:t>
            </a:r>
            <a:endParaRPr lang="en-GB" altLang="en-US" sz="3200"/>
          </a:p>
          <a:p>
            <a:pPr eaLnBrk="1" hangingPunct="1"/>
            <a:endParaRPr lang="en-GB" altLang="en-US"/>
          </a:p>
        </p:txBody>
      </p:sp>
      <p:sp>
        <p:nvSpPr>
          <p:cNvPr id="4" name="Footer Placeholder 3">
            <a:extLst>
              <a:ext uri="{FF2B5EF4-FFF2-40B4-BE49-F238E27FC236}">
                <a16:creationId xmlns:a16="http://schemas.microsoft.com/office/drawing/2014/main" id="{1F935BD1-8A19-4B48-8E37-1E0A0F041177}"/>
              </a:ext>
            </a:extLst>
          </p:cNvPr>
          <p:cNvSpPr>
            <a:spLocks noGrp="1"/>
          </p:cNvSpPr>
          <p:nvPr>
            <p:ph type="ftr" sz="quarter" idx="11"/>
          </p:nvPr>
        </p:nvSpPr>
        <p:spPr/>
        <p:txBody>
          <a:bodyPr/>
          <a:lstStyle/>
          <a:p>
            <a:pPr>
              <a:defRPr/>
            </a:pPr>
            <a:r>
              <a:rPr lang="en-US"/>
              <a:t>Mountjoy Bible School</a:t>
            </a:r>
          </a:p>
        </p:txBody>
      </p:sp>
      <p:sp>
        <p:nvSpPr>
          <p:cNvPr id="33797" name="Slide Number Placeholder 4">
            <a:extLst>
              <a:ext uri="{FF2B5EF4-FFF2-40B4-BE49-F238E27FC236}">
                <a16:creationId xmlns:a16="http://schemas.microsoft.com/office/drawing/2014/main" id="{CDC39A1A-FB84-45FF-9BF3-C7DCDF383A6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A465098C-5808-4281-AA09-0FF22DC81714}" type="slidenum">
              <a:rPr lang="en-US" altLang="en-US" sz="1000" smtClean="0">
                <a:solidFill>
                  <a:srgbClr val="9B9A98"/>
                </a:solidFill>
              </a:rPr>
              <a:pPr/>
              <a:t>23</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2A86961-6BCA-4E7E-A6DA-D4FBF9523AD6}"/>
              </a:ext>
            </a:extLst>
          </p:cNvPr>
          <p:cNvSpPr>
            <a:spLocks noGrp="1"/>
          </p:cNvSpPr>
          <p:nvPr>
            <p:ph type="title"/>
          </p:nvPr>
        </p:nvSpPr>
        <p:spPr/>
        <p:txBody>
          <a:bodyPr/>
          <a:lstStyle/>
          <a:p>
            <a:pPr eaLnBrk="1" hangingPunct="1"/>
            <a:r>
              <a:rPr lang="en-GB" altLang="en-US"/>
              <a:t>Micah (Who is like thee?)</a:t>
            </a:r>
          </a:p>
        </p:txBody>
      </p:sp>
      <p:sp>
        <p:nvSpPr>
          <p:cNvPr id="41987" name="Rectangle 3">
            <a:extLst>
              <a:ext uri="{FF2B5EF4-FFF2-40B4-BE49-F238E27FC236}">
                <a16:creationId xmlns:a16="http://schemas.microsoft.com/office/drawing/2014/main" id="{428D17F0-A6D3-44DC-8F37-CD15EB9F7293}"/>
              </a:ext>
            </a:extLst>
          </p:cNvPr>
          <p:cNvSpPr>
            <a:spLocks noGrp="1"/>
          </p:cNvSpPr>
          <p:nvPr>
            <p:ph idx="1"/>
          </p:nvPr>
        </p:nvSpPr>
        <p:spPr/>
        <p:txBody>
          <a:bodyPr/>
          <a:lstStyle/>
          <a:p>
            <a:pPr eaLnBrk="1" hangingPunct="1"/>
            <a:r>
              <a:rPr lang="en-GB" altLang="en-US" sz="3200"/>
              <a:t>Although the mercy is projected into the future, especially ….</a:t>
            </a:r>
          </a:p>
          <a:p>
            <a:pPr eaLnBrk="1" hangingPunct="1"/>
            <a:r>
              <a:rPr lang="en-US" altLang="en-US" sz="3200"/>
              <a:t>‘But thou, Bethlehem Ephratah, though thou be little among the thousands of Judah, yet out of thee shall he come forth unto me that is to be ruler in Israel; whose goings forth have been from of old, from everlasting’  (from the days of eternity) (5.2 quoted in  Matt.2.6)</a:t>
            </a:r>
            <a:endParaRPr lang="en-GB" altLang="en-US" sz="3200"/>
          </a:p>
        </p:txBody>
      </p:sp>
      <p:sp>
        <p:nvSpPr>
          <p:cNvPr id="34820" name="Slide Number Placeholder 5">
            <a:extLst>
              <a:ext uri="{FF2B5EF4-FFF2-40B4-BE49-F238E27FC236}">
                <a16:creationId xmlns:a16="http://schemas.microsoft.com/office/drawing/2014/main" id="{32A03086-65B2-4AED-BF76-EE96CC1AA39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99AEDC7E-5497-4331-AF81-10B6073F5220}" type="slidenum">
              <a:rPr lang="en-US" altLang="en-US" sz="1000" smtClean="0">
                <a:solidFill>
                  <a:srgbClr val="9B9A98"/>
                </a:solidFill>
              </a:rPr>
              <a:pPr/>
              <a:t>24</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9E68E34E-340A-4515-8BF8-11099C6B4B88}"/>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A4A458A-F5D1-4038-9537-432E8A50E552}"/>
              </a:ext>
            </a:extLst>
          </p:cNvPr>
          <p:cNvGraphicFramePr>
            <a:graphicFrameLocks noGrp="1"/>
          </p:cNvGraphicFramePr>
          <p:nvPr>
            <p:ph idx="1"/>
          </p:nvPr>
        </p:nvGraphicFramePr>
        <p:xfrm>
          <a:off x="1776000" y="1600201"/>
          <a:ext cx="8640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C31709D5-8532-4A63-8E6B-7AEC7D9CEFE4}"/>
              </a:ext>
            </a:extLst>
          </p:cNvPr>
          <p:cNvSpPr>
            <a:spLocks noGrp="1"/>
          </p:cNvSpPr>
          <p:nvPr>
            <p:ph type="ftr" sz="quarter" idx="11"/>
          </p:nvPr>
        </p:nvSpPr>
        <p:spPr/>
        <p:txBody>
          <a:bodyPr/>
          <a:lstStyle/>
          <a:p>
            <a:pPr>
              <a:defRPr/>
            </a:pPr>
            <a:r>
              <a:rPr lang="en-US"/>
              <a:t>Mountjoy Bible School</a:t>
            </a:r>
          </a:p>
        </p:txBody>
      </p:sp>
      <p:sp>
        <p:nvSpPr>
          <p:cNvPr id="35844" name="Slide Number Placeholder 4">
            <a:extLst>
              <a:ext uri="{FF2B5EF4-FFF2-40B4-BE49-F238E27FC236}">
                <a16:creationId xmlns:a16="http://schemas.microsoft.com/office/drawing/2014/main" id="{D223533E-E0D9-47B9-A715-B1C3B375577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E94C1354-1B9C-4F49-9DD1-06D6F9EBD700}" type="slidenum">
              <a:rPr lang="en-US" altLang="en-US" sz="1000" smtClean="0">
                <a:solidFill>
                  <a:srgbClr val="9B9A98"/>
                </a:solidFill>
              </a:rPr>
              <a:pPr/>
              <a:t>25</a:t>
            </a:fld>
            <a:endParaRPr lang="en-US" altLang="en-US" sz="1000">
              <a:solidFill>
                <a:srgbClr val="9B9A98"/>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93AD99E-356D-4856-AFE0-6B3C0505C6B3}"/>
              </a:ext>
            </a:extLst>
          </p:cNvPr>
          <p:cNvSpPr>
            <a:spLocks noGrp="1"/>
          </p:cNvSpPr>
          <p:nvPr>
            <p:ph type="title"/>
          </p:nvPr>
        </p:nvSpPr>
        <p:spPr/>
        <p:txBody>
          <a:bodyPr/>
          <a:lstStyle/>
          <a:p>
            <a:pPr eaLnBrk="1" hangingPunct="1"/>
            <a:r>
              <a:rPr lang="en-GB" altLang="en-US"/>
              <a:t>Jonah (Dove)</a:t>
            </a:r>
          </a:p>
        </p:txBody>
      </p:sp>
      <p:sp>
        <p:nvSpPr>
          <p:cNvPr id="43011" name="Rectangle 3">
            <a:extLst>
              <a:ext uri="{FF2B5EF4-FFF2-40B4-BE49-F238E27FC236}">
                <a16:creationId xmlns:a16="http://schemas.microsoft.com/office/drawing/2014/main" id="{D8B06C98-6BE7-492B-8801-B23E369A6EBD}"/>
              </a:ext>
            </a:extLst>
          </p:cNvPr>
          <p:cNvSpPr>
            <a:spLocks noGrp="1"/>
          </p:cNvSpPr>
          <p:nvPr>
            <p:ph idx="1"/>
          </p:nvPr>
        </p:nvSpPr>
        <p:spPr/>
        <p:txBody>
          <a:bodyPr/>
          <a:lstStyle/>
          <a:p>
            <a:pPr eaLnBrk="1" hangingPunct="1"/>
            <a:r>
              <a:rPr lang="en-GB" altLang="en-US" sz="3200"/>
              <a:t>Jonah was called to go to Nineveh and preach judgement (1.2)</a:t>
            </a:r>
          </a:p>
          <a:p>
            <a:pPr eaLnBrk="1" hangingPunct="1"/>
            <a:r>
              <a:rPr lang="en-GB" altLang="en-US" sz="3200"/>
              <a:t>Took a detour via Tarshish &amp; a great fish</a:t>
            </a:r>
          </a:p>
          <a:p>
            <a:pPr eaLnBrk="1" hangingPunct="1"/>
            <a:r>
              <a:rPr lang="en-GB" altLang="en-US" sz="3200"/>
              <a:t>Recommissioned,  ‘</a:t>
            </a:r>
            <a:r>
              <a:rPr lang="en-US" altLang="en-US" sz="3200"/>
              <a:t>Arise, go unto Nineveh, that great city, and preach unto it the preaching that I bid thee’.(3.1)</a:t>
            </a:r>
            <a:endParaRPr lang="en-US" altLang="en-US" sz="3200">
              <a:latin typeface="Times New Roman" panose="02020603050405020304" pitchFamily="18" charset="0"/>
            </a:endParaRPr>
          </a:p>
          <a:p>
            <a:pPr eaLnBrk="1" hangingPunct="1"/>
            <a:r>
              <a:rPr lang="en-US" altLang="en-US" sz="3200"/>
              <a:t>Yet forty days, and Nineveh shall be overthrown. (3.4)</a:t>
            </a:r>
            <a:endParaRPr lang="en-GB" altLang="en-US" sz="3200"/>
          </a:p>
        </p:txBody>
      </p:sp>
      <p:sp>
        <p:nvSpPr>
          <p:cNvPr id="36868" name="Slide Number Placeholder 6">
            <a:extLst>
              <a:ext uri="{FF2B5EF4-FFF2-40B4-BE49-F238E27FC236}">
                <a16:creationId xmlns:a16="http://schemas.microsoft.com/office/drawing/2014/main" id="{65BE31B5-DF7E-46FD-9CFF-7C7FA7470E7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C2673EC0-7F4C-42AF-9831-931D5CA7E313}" type="slidenum">
              <a:rPr lang="en-US" altLang="en-US" sz="1000" smtClean="0">
                <a:solidFill>
                  <a:srgbClr val="9B9A98"/>
                </a:solidFill>
              </a:rPr>
              <a:pPr/>
              <a:t>26</a:t>
            </a:fld>
            <a:endParaRPr lang="en-US" altLang="en-US" sz="1000">
              <a:solidFill>
                <a:srgbClr val="9B9A98"/>
              </a:solidFill>
            </a:endParaRPr>
          </a:p>
        </p:txBody>
      </p:sp>
      <p:sp>
        <p:nvSpPr>
          <p:cNvPr id="8" name="Footer Placeholder 7">
            <a:extLst>
              <a:ext uri="{FF2B5EF4-FFF2-40B4-BE49-F238E27FC236}">
                <a16:creationId xmlns:a16="http://schemas.microsoft.com/office/drawing/2014/main" id="{8767FF27-5D28-4C6A-8150-3D7632EEAE23}"/>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E09FAE4-9852-45AD-A2B6-B2A610249A2F}"/>
              </a:ext>
            </a:extLst>
          </p:cNvPr>
          <p:cNvSpPr>
            <a:spLocks noGrp="1"/>
          </p:cNvSpPr>
          <p:nvPr>
            <p:ph type="title"/>
          </p:nvPr>
        </p:nvSpPr>
        <p:spPr/>
        <p:txBody>
          <a:bodyPr/>
          <a:lstStyle/>
          <a:p>
            <a:pPr eaLnBrk="1" hangingPunct="1"/>
            <a:r>
              <a:rPr lang="en-GB" altLang="en-US"/>
              <a:t>Jonah (Dove)</a:t>
            </a:r>
          </a:p>
        </p:txBody>
      </p:sp>
      <p:sp>
        <p:nvSpPr>
          <p:cNvPr id="43011" name="Rectangle 3">
            <a:extLst>
              <a:ext uri="{FF2B5EF4-FFF2-40B4-BE49-F238E27FC236}">
                <a16:creationId xmlns:a16="http://schemas.microsoft.com/office/drawing/2014/main" id="{D742BF8C-A187-4C00-9E5C-B8E17A643222}"/>
              </a:ext>
            </a:extLst>
          </p:cNvPr>
          <p:cNvSpPr>
            <a:spLocks noGrp="1"/>
          </p:cNvSpPr>
          <p:nvPr>
            <p:ph idx="1"/>
          </p:nvPr>
        </p:nvSpPr>
        <p:spPr/>
        <p:txBody>
          <a:bodyPr/>
          <a:lstStyle/>
          <a:p>
            <a:pPr eaLnBrk="1" hangingPunct="1"/>
            <a:r>
              <a:rPr lang="en-GB" altLang="en-US" sz="3200"/>
              <a:t>Preaching produced repentance</a:t>
            </a:r>
          </a:p>
          <a:p>
            <a:pPr eaLnBrk="1" hangingPunct="1"/>
            <a:r>
              <a:rPr lang="en-GB" altLang="en-US" sz="3200"/>
              <a:t>The people of Nineveh threw themselves on the mercy of God</a:t>
            </a:r>
          </a:p>
          <a:p>
            <a:pPr eaLnBrk="1" hangingPunct="1"/>
            <a:r>
              <a:rPr lang="en-US" altLang="en-US" sz="3200"/>
              <a:t>So the people of Nineveh believed God, and proclaimed a fast, and put on sackcloth, from the greatest of them even to the least of them.(3.5)</a:t>
            </a:r>
            <a:endParaRPr lang="en-GB" altLang="en-US" sz="3200"/>
          </a:p>
          <a:p>
            <a:pPr eaLnBrk="1" hangingPunct="1"/>
            <a:endParaRPr lang="en-GB" altLang="en-US"/>
          </a:p>
        </p:txBody>
      </p:sp>
      <p:pic>
        <p:nvPicPr>
          <p:cNvPr id="43012" name="Picture 4" descr="DOVE006">
            <a:extLst>
              <a:ext uri="{FF2B5EF4-FFF2-40B4-BE49-F238E27FC236}">
                <a16:creationId xmlns:a16="http://schemas.microsoft.com/office/drawing/2014/main" id="{A559F059-7D83-46D3-A147-249043831FF2}"/>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8453454" y="4522810"/>
            <a:ext cx="1981200" cy="1978025"/>
          </a:xfrm>
          <a:prstGeom prst="rect">
            <a:avLst/>
          </a:prstGeom>
          <a:noFill/>
        </p:spPr>
      </p:pic>
      <p:sp>
        <p:nvSpPr>
          <p:cNvPr id="37893" name="Slide Number Placeholder 6">
            <a:extLst>
              <a:ext uri="{FF2B5EF4-FFF2-40B4-BE49-F238E27FC236}">
                <a16:creationId xmlns:a16="http://schemas.microsoft.com/office/drawing/2014/main" id="{DC688A81-26DB-4007-87CA-8F2AE788D07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DD2F691D-A28A-4D99-B826-C8E0DC69D7B5}" type="slidenum">
              <a:rPr lang="en-US" altLang="en-US" sz="1000" smtClean="0">
                <a:solidFill>
                  <a:srgbClr val="9B9A98"/>
                </a:solidFill>
              </a:rPr>
              <a:pPr/>
              <a:t>27</a:t>
            </a:fld>
            <a:endParaRPr lang="en-US" altLang="en-US" sz="1000">
              <a:solidFill>
                <a:srgbClr val="9B9A98"/>
              </a:solidFill>
            </a:endParaRPr>
          </a:p>
        </p:txBody>
      </p:sp>
      <p:sp>
        <p:nvSpPr>
          <p:cNvPr id="8" name="Footer Placeholder 7">
            <a:extLst>
              <a:ext uri="{FF2B5EF4-FFF2-40B4-BE49-F238E27FC236}">
                <a16:creationId xmlns:a16="http://schemas.microsoft.com/office/drawing/2014/main" id="{6B3AD1A0-4168-43E5-8F88-23F491195B79}"/>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29EB566-EA3E-4CFB-9446-015FA1DCEC0E}"/>
              </a:ext>
            </a:extLst>
          </p:cNvPr>
          <p:cNvSpPr>
            <a:spLocks noGrp="1"/>
          </p:cNvSpPr>
          <p:nvPr>
            <p:ph type="title"/>
          </p:nvPr>
        </p:nvSpPr>
        <p:spPr/>
        <p:txBody>
          <a:bodyPr/>
          <a:lstStyle/>
          <a:p>
            <a:pPr eaLnBrk="1" hangingPunct="1"/>
            <a:r>
              <a:rPr lang="en-GB" altLang="en-US"/>
              <a:t>Jonah (Dove)</a:t>
            </a:r>
          </a:p>
        </p:txBody>
      </p:sp>
      <p:sp>
        <p:nvSpPr>
          <p:cNvPr id="43011" name="Rectangle 3">
            <a:extLst>
              <a:ext uri="{FF2B5EF4-FFF2-40B4-BE49-F238E27FC236}">
                <a16:creationId xmlns:a16="http://schemas.microsoft.com/office/drawing/2014/main" id="{498B2CA8-09D4-451F-BA5B-F8E9C25266A9}"/>
              </a:ext>
            </a:extLst>
          </p:cNvPr>
          <p:cNvSpPr>
            <a:spLocks noGrp="1"/>
          </p:cNvSpPr>
          <p:nvPr>
            <p:ph idx="1"/>
          </p:nvPr>
        </p:nvSpPr>
        <p:spPr/>
        <p:txBody>
          <a:bodyPr/>
          <a:lstStyle/>
          <a:p>
            <a:pPr eaLnBrk="1" hangingPunct="1"/>
            <a:r>
              <a:rPr lang="en-US" altLang="en-US" sz="3200"/>
              <a:t>Who can tell if God will turn and repent, and turn away from his fierce anger, that we perish not? (3.9)</a:t>
            </a:r>
          </a:p>
          <a:p>
            <a:pPr eaLnBrk="1" hangingPunct="1"/>
            <a:r>
              <a:rPr lang="en-US" altLang="en-US" sz="3200"/>
              <a:t>God spared the city, and Jonah summed up God’s character, ‘ I knew that thou art a gracious God, and merciful, slow to anger, and of great kindness</a:t>
            </a:r>
            <a:r>
              <a:rPr lang="en-GB" altLang="en-US" sz="3200"/>
              <a:t>’ (3.2)</a:t>
            </a:r>
            <a:endParaRPr lang="en-US" altLang="en-US" sz="3200"/>
          </a:p>
          <a:p>
            <a:pPr eaLnBrk="1" hangingPunct="1"/>
            <a:endParaRPr lang="en-GB" altLang="en-US"/>
          </a:p>
        </p:txBody>
      </p:sp>
      <p:pic>
        <p:nvPicPr>
          <p:cNvPr id="43012" name="Picture 4" descr="DOVE006">
            <a:extLst>
              <a:ext uri="{FF2B5EF4-FFF2-40B4-BE49-F238E27FC236}">
                <a16:creationId xmlns:a16="http://schemas.microsoft.com/office/drawing/2014/main" id="{D8B6CA97-B82C-4D5F-9EF8-75011ED0DAD0}"/>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8453454" y="4522810"/>
            <a:ext cx="1981200" cy="1978025"/>
          </a:xfrm>
          <a:prstGeom prst="rect">
            <a:avLst/>
          </a:prstGeom>
          <a:noFill/>
        </p:spPr>
      </p:pic>
      <p:sp>
        <p:nvSpPr>
          <p:cNvPr id="38917" name="Slide Number Placeholder 6">
            <a:extLst>
              <a:ext uri="{FF2B5EF4-FFF2-40B4-BE49-F238E27FC236}">
                <a16:creationId xmlns:a16="http://schemas.microsoft.com/office/drawing/2014/main" id="{B233E04A-FEF6-48B4-9FDB-40C330AB933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76B842F3-7E33-4B60-9B42-E729A795894C}" type="slidenum">
              <a:rPr lang="en-US" altLang="en-US" sz="1000" smtClean="0">
                <a:solidFill>
                  <a:srgbClr val="9B9A98"/>
                </a:solidFill>
              </a:rPr>
              <a:pPr/>
              <a:t>28</a:t>
            </a:fld>
            <a:endParaRPr lang="en-US" altLang="en-US" sz="1000">
              <a:solidFill>
                <a:srgbClr val="9B9A98"/>
              </a:solidFill>
            </a:endParaRPr>
          </a:p>
        </p:txBody>
      </p:sp>
      <p:sp>
        <p:nvSpPr>
          <p:cNvPr id="8" name="Footer Placeholder 7">
            <a:extLst>
              <a:ext uri="{FF2B5EF4-FFF2-40B4-BE49-F238E27FC236}">
                <a16:creationId xmlns:a16="http://schemas.microsoft.com/office/drawing/2014/main" id="{A13E1424-64B8-4E08-BCEF-B307AD2BC051}"/>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2">
            <a:extLst>
              <a:ext uri="{FF2B5EF4-FFF2-40B4-BE49-F238E27FC236}">
                <a16:creationId xmlns:a16="http://schemas.microsoft.com/office/drawing/2014/main" id="{CB0A2A3A-7857-4999-960B-D325FAC5586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84B981A4-C84E-46EC-AA63-161678D74132}" type="slidenum">
              <a:rPr lang="en-US" altLang="en-US" sz="1000" smtClean="0">
                <a:solidFill>
                  <a:srgbClr val="9B9A98"/>
                </a:solidFill>
              </a:rPr>
              <a:pPr/>
              <a:t>29</a:t>
            </a:fld>
            <a:endParaRPr lang="en-US" altLang="en-US" sz="1000">
              <a:solidFill>
                <a:srgbClr val="9B9A98"/>
              </a:solidFill>
            </a:endParaRPr>
          </a:p>
        </p:txBody>
      </p:sp>
      <p:sp>
        <p:nvSpPr>
          <p:cNvPr id="4" name="Footer Placeholder 3">
            <a:extLst>
              <a:ext uri="{FF2B5EF4-FFF2-40B4-BE49-F238E27FC236}">
                <a16:creationId xmlns:a16="http://schemas.microsoft.com/office/drawing/2014/main" id="{07A79B60-7C13-4B4A-B84B-422796A6769C}"/>
              </a:ext>
            </a:extLst>
          </p:cNvPr>
          <p:cNvSpPr>
            <a:spLocks noGrp="1"/>
          </p:cNvSpPr>
          <p:nvPr>
            <p:ph type="ftr" sz="quarter" idx="11"/>
          </p:nvPr>
        </p:nvSpPr>
        <p:spPr/>
        <p:txBody>
          <a:bodyPr/>
          <a:lstStyle/>
          <a:p>
            <a:pPr>
              <a:defRPr/>
            </a:pPr>
            <a:r>
              <a:rPr lang="en-US"/>
              <a:t>Mountjoy Bible School</a:t>
            </a:r>
          </a:p>
        </p:txBody>
      </p:sp>
      <p:grpSp>
        <p:nvGrpSpPr>
          <p:cNvPr id="39940" name="Group 4">
            <a:extLst>
              <a:ext uri="{FF2B5EF4-FFF2-40B4-BE49-F238E27FC236}">
                <a16:creationId xmlns:a16="http://schemas.microsoft.com/office/drawing/2014/main" id="{FBDA2F13-1895-499D-89FB-8432235644C2}"/>
              </a:ext>
            </a:extLst>
          </p:cNvPr>
          <p:cNvGrpSpPr>
            <a:grpSpLocks/>
          </p:cNvGrpSpPr>
          <p:nvPr/>
        </p:nvGrpSpPr>
        <p:grpSpPr bwMode="auto">
          <a:xfrm>
            <a:off x="560388" y="354013"/>
            <a:ext cx="11071225" cy="6170612"/>
            <a:chOff x="857671" y="353429"/>
            <a:chExt cx="11070855" cy="6171915"/>
          </a:xfrm>
        </p:grpSpPr>
        <p:graphicFrame>
          <p:nvGraphicFramePr>
            <p:cNvPr id="39941" name="Object 2">
              <a:hlinkClick r:id="" action="ppaction://ole?verb=0"/>
              <a:extLst>
                <a:ext uri="{FF2B5EF4-FFF2-40B4-BE49-F238E27FC236}">
                  <a16:creationId xmlns:a16="http://schemas.microsoft.com/office/drawing/2014/main" id="{F5BB9877-389A-464C-847B-3A67037AD382}"/>
                </a:ext>
              </a:extLst>
            </p:cNvPr>
            <p:cNvGraphicFramePr>
              <a:graphicFrameLocks/>
            </p:cNvGraphicFramePr>
            <p:nvPr/>
          </p:nvGraphicFramePr>
          <p:xfrm>
            <a:off x="4295775" y="2521669"/>
            <a:ext cx="3600450" cy="4003675"/>
          </p:xfrm>
          <a:graphic>
            <a:graphicData uri="http://schemas.openxmlformats.org/presentationml/2006/ole">
              <mc:AlternateContent xmlns:mc="http://schemas.openxmlformats.org/markup-compatibility/2006">
                <mc:Choice xmlns:v="urn:schemas-microsoft-com:vml" Requires="v">
                  <p:oleObj spid="_x0000_s39945" name="Microsoft ClipArt Gallery" r:id="rId3" imgW="12069083" imgH="11528416" progId="">
                    <p:embed/>
                  </p:oleObj>
                </mc:Choice>
                <mc:Fallback>
                  <p:oleObj name="Microsoft ClipArt Gallery" r:id="rId3" imgW="12069083" imgH="11528416" progId="">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775" y="2521669"/>
                          <a:ext cx="3600450"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42" name="TextBox 5">
              <a:extLst>
                <a:ext uri="{FF2B5EF4-FFF2-40B4-BE49-F238E27FC236}">
                  <a16:creationId xmlns:a16="http://schemas.microsoft.com/office/drawing/2014/main" id="{A4142018-045D-4128-BE88-A93FD9013413}"/>
                </a:ext>
              </a:extLst>
            </p:cNvPr>
            <p:cNvSpPr txBox="1">
              <a:spLocks noChangeArrowheads="1"/>
            </p:cNvSpPr>
            <p:nvPr/>
          </p:nvSpPr>
          <p:spPr bwMode="auto">
            <a:xfrm>
              <a:off x="857671" y="2636912"/>
              <a:ext cx="272711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r>
                <a:rPr lang="en-GB" altLang="en-US" sz="4000" i="0"/>
                <a:t>Obadiah</a:t>
              </a:r>
            </a:p>
            <a:p>
              <a:r>
                <a:rPr lang="en-GB" altLang="en-US" sz="4000" i="0"/>
                <a:t>Edom</a:t>
              </a:r>
            </a:p>
            <a:p>
              <a:r>
                <a:rPr lang="en-GB" altLang="en-US" sz="4000" i="0"/>
                <a:t>Judgement</a:t>
              </a:r>
            </a:p>
          </p:txBody>
        </p:sp>
        <p:sp>
          <p:nvSpPr>
            <p:cNvPr id="39943" name="TextBox 6">
              <a:extLst>
                <a:ext uri="{FF2B5EF4-FFF2-40B4-BE49-F238E27FC236}">
                  <a16:creationId xmlns:a16="http://schemas.microsoft.com/office/drawing/2014/main" id="{7D3B97B4-6C78-4962-8FE7-B51FE8734BDC}"/>
                </a:ext>
              </a:extLst>
            </p:cNvPr>
            <p:cNvSpPr txBox="1">
              <a:spLocks noChangeArrowheads="1"/>
            </p:cNvSpPr>
            <p:nvPr/>
          </p:nvSpPr>
          <p:spPr bwMode="auto">
            <a:xfrm>
              <a:off x="9071026" y="2636912"/>
              <a:ext cx="28575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r>
                <a:rPr lang="en-GB" altLang="en-US" sz="4000" i="0"/>
                <a:t>Micah</a:t>
              </a:r>
            </a:p>
            <a:p>
              <a:r>
                <a:rPr lang="en-GB" altLang="en-US" sz="4000" i="0"/>
                <a:t>Judgement</a:t>
              </a:r>
            </a:p>
            <a:p>
              <a:r>
                <a:rPr lang="en-GB" altLang="en-US" sz="4000" i="0"/>
                <a:t>Mercy</a:t>
              </a:r>
            </a:p>
          </p:txBody>
        </p:sp>
        <p:sp>
          <p:nvSpPr>
            <p:cNvPr id="39944" name="TextBox 7">
              <a:extLst>
                <a:ext uri="{FF2B5EF4-FFF2-40B4-BE49-F238E27FC236}">
                  <a16:creationId xmlns:a16="http://schemas.microsoft.com/office/drawing/2014/main" id="{C199427A-7E6C-47BD-B3FF-C80CC6E7B762}"/>
                </a:ext>
              </a:extLst>
            </p:cNvPr>
            <p:cNvSpPr txBox="1">
              <a:spLocks noChangeArrowheads="1"/>
            </p:cNvSpPr>
            <p:nvPr/>
          </p:nvSpPr>
          <p:spPr bwMode="auto">
            <a:xfrm>
              <a:off x="3647728" y="353429"/>
              <a:ext cx="4896544"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pPr algn="ctr"/>
              <a:r>
                <a:rPr lang="en-GB" altLang="en-US" sz="4000" i="0"/>
                <a:t>Jonah </a:t>
              </a:r>
            </a:p>
            <a:p>
              <a:pPr algn="ctr"/>
              <a:r>
                <a:rPr lang="en-GB" altLang="en-US" sz="4000" i="0"/>
                <a:t>Repentance</a:t>
              </a:r>
            </a:p>
            <a:p>
              <a:pPr algn="ctr"/>
              <a:r>
                <a:rPr lang="en-GB" altLang="en-US" sz="4000" i="0"/>
                <a:t>Preaching  </a:t>
              </a:r>
              <a:endParaRPr lang="en-GB" altLang="en-US" i="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4E769E8-6B57-46B6-AF17-3143AE750543}"/>
              </a:ext>
            </a:extLst>
          </p:cNvPr>
          <p:cNvSpPr>
            <a:spLocks noGrp="1"/>
          </p:cNvSpPr>
          <p:nvPr>
            <p:ph type="title"/>
          </p:nvPr>
        </p:nvSpPr>
        <p:spPr/>
        <p:txBody>
          <a:bodyPr/>
          <a:lstStyle/>
          <a:p>
            <a:pPr eaLnBrk="1" hangingPunct="1"/>
            <a:r>
              <a:rPr lang="en-GB" altLang="en-US"/>
              <a:t>Hosea’s family – an object lesson in mercy</a:t>
            </a:r>
          </a:p>
        </p:txBody>
      </p:sp>
      <p:graphicFrame>
        <p:nvGraphicFramePr>
          <p:cNvPr id="7" name="Content Placeholder 6">
            <a:extLst>
              <a:ext uri="{FF2B5EF4-FFF2-40B4-BE49-F238E27FC236}">
                <a16:creationId xmlns:a16="http://schemas.microsoft.com/office/drawing/2014/main" id="{016F2C95-1F13-444A-9138-88F7C40DC61A}"/>
              </a:ext>
            </a:extLst>
          </p:cNvPr>
          <p:cNvGraphicFramePr>
            <a:graphicFrameLocks noGrp="1"/>
          </p:cNvGraphicFramePr>
          <p:nvPr>
            <p:ph idx="1"/>
          </p:nvPr>
        </p:nvGraphicFramePr>
        <p:xfrm>
          <a:off x="1776000" y="714357"/>
          <a:ext cx="8640000" cy="5411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A20B6097-987E-4780-ACA1-3FA21DB8AB8F}"/>
              </a:ext>
            </a:extLst>
          </p:cNvPr>
          <p:cNvSpPr>
            <a:spLocks noGrp="1"/>
          </p:cNvSpPr>
          <p:nvPr>
            <p:ph type="ftr" sz="quarter" idx="11"/>
          </p:nvPr>
        </p:nvSpPr>
        <p:spPr/>
        <p:txBody>
          <a:bodyPr/>
          <a:lstStyle/>
          <a:p>
            <a:pPr>
              <a:defRPr/>
            </a:pPr>
            <a:r>
              <a:rPr lang="en-US"/>
              <a:t>Mountjoy Bible School</a:t>
            </a:r>
          </a:p>
        </p:txBody>
      </p:sp>
      <p:sp>
        <p:nvSpPr>
          <p:cNvPr id="13317" name="Slide Number Placeholder 4">
            <a:extLst>
              <a:ext uri="{FF2B5EF4-FFF2-40B4-BE49-F238E27FC236}">
                <a16:creationId xmlns:a16="http://schemas.microsoft.com/office/drawing/2014/main" id="{0DA1C6C2-84E9-4DC9-896D-2A8A470FFE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534E397D-4D12-46EB-83DC-12091DA59F92}" type="slidenum">
              <a:rPr lang="en-US" altLang="en-US" sz="1000" smtClean="0">
                <a:solidFill>
                  <a:srgbClr val="9B9A98"/>
                </a:solidFill>
              </a:rPr>
              <a:pPr/>
              <a:t>3</a:t>
            </a:fld>
            <a:endParaRPr lang="en-US" altLang="en-US" sz="1000">
              <a:solidFill>
                <a:srgbClr val="9B9A98"/>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CE3D3602-DD91-438D-8140-38124511CD0F}"/>
              </a:ext>
            </a:extLst>
          </p:cNvPr>
          <p:cNvSpPr>
            <a:spLocks noGrp="1"/>
          </p:cNvSpPr>
          <p:nvPr>
            <p:ph type="title"/>
          </p:nvPr>
        </p:nvSpPr>
        <p:spPr/>
        <p:txBody>
          <a:bodyPr/>
          <a:lstStyle/>
          <a:p>
            <a:pPr eaLnBrk="1" hangingPunct="1"/>
            <a:r>
              <a:rPr lang="en-GB" altLang="en-US"/>
              <a:t>Nahum - Judgement</a:t>
            </a:r>
          </a:p>
        </p:txBody>
      </p:sp>
      <p:sp>
        <p:nvSpPr>
          <p:cNvPr id="48131" name="Rectangle 3">
            <a:extLst>
              <a:ext uri="{FF2B5EF4-FFF2-40B4-BE49-F238E27FC236}">
                <a16:creationId xmlns:a16="http://schemas.microsoft.com/office/drawing/2014/main" id="{E41BF40B-B2DB-4FC7-88C3-1F0A4F870741}"/>
              </a:ext>
            </a:extLst>
          </p:cNvPr>
          <p:cNvSpPr>
            <a:spLocks noGrp="1"/>
          </p:cNvSpPr>
          <p:nvPr>
            <p:ph idx="1"/>
          </p:nvPr>
        </p:nvSpPr>
        <p:spPr/>
        <p:txBody>
          <a:bodyPr/>
          <a:lstStyle/>
          <a:p>
            <a:pPr eaLnBrk="1" hangingPunct="1"/>
            <a:r>
              <a:rPr lang="en-GB" altLang="en-US" sz="3200"/>
              <a:t>This book is an oracle against Nineveh</a:t>
            </a:r>
          </a:p>
          <a:p>
            <a:pPr eaLnBrk="1" hangingPunct="1"/>
            <a:r>
              <a:rPr lang="en-GB" altLang="en-US" sz="3200"/>
              <a:t>They had repented with Jonah, but after relapsed</a:t>
            </a:r>
          </a:p>
          <a:p>
            <a:pPr eaLnBrk="1" hangingPunct="1"/>
            <a:r>
              <a:rPr lang="en-GB" altLang="en-US" sz="3200"/>
              <a:t>Therefore judgement was only averted for a time.</a:t>
            </a:r>
          </a:p>
          <a:p>
            <a:pPr eaLnBrk="1" hangingPunct="1"/>
            <a:r>
              <a:rPr lang="en-GB" altLang="en-US" sz="3200"/>
              <a:t>Nahum wrote that Nineveh’s end would certainly come because they had conspired against the Lord (1.9-11)</a:t>
            </a:r>
          </a:p>
        </p:txBody>
      </p:sp>
      <p:sp>
        <p:nvSpPr>
          <p:cNvPr id="40964" name="Slide Number Placeholder 5">
            <a:extLst>
              <a:ext uri="{FF2B5EF4-FFF2-40B4-BE49-F238E27FC236}">
                <a16:creationId xmlns:a16="http://schemas.microsoft.com/office/drawing/2014/main" id="{76C548EC-D99C-47C3-96D4-867FE98EFC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D648A2D9-62F2-43A5-8CB3-470048D718CC}" type="slidenum">
              <a:rPr lang="en-US" altLang="en-US" sz="1000" smtClean="0">
                <a:solidFill>
                  <a:srgbClr val="9B9A98"/>
                </a:solidFill>
              </a:rPr>
              <a:pPr/>
              <a:t>30</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1E260DDA-DA30-4711-877B-EB9B26424FFE}"/>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9E25138-32C3-41D3-80C3-5C81DE12DE8B}"/>
              </a:ext>
            </a:extLst>
          </p:cNvPr>
          <p:cNvSpPr>
            <a:spLocks noGrp="1"/>
          </p:cNvSpPr>
          <p:nvPr>
            <p:ph type="title"/>
          </p:nvPr>
        </p:nvSpPr>
        <p:spPr/>
        <p:txBody>
          <a:bodyPr/>
          <a:lstStyle/>
          <a:p>
            <a:pPr eaLnBrk="1" hangingPunct="1"/>
            <a:r>
              <a:rPr lang="en-GB" altLang="en-US"/>
              <a:t>Nahum</a:t>
            </a:r>
          </a:p>
        </p:txBody>
      </p:sp>
      <p:sp>
        <p:nvSpPr>
          <p:cNvPr id="49155" name="Rectangle 3">
            <a:extLst>
              <a:ext uri="{FF2B5EF4-FFF2-40B4-BE49-F238E27FC236}">
                <a16:creationId xmlns:a16="http://schemas.microsoft.com/office/drawing/2014/main" id="{0E392112-E7A2-4290-821F-FC8BBC0A46EE}"/>
              </a:ext>
            </a:extLst>
          </p:cNvPr>
          <p:cNvSpPr>
            <a:spLocks noGrp="1"/>
          </p:cNvSpPr>
          <p:nvPr>
            <p:ph idx="1"/>
          </p:nvPr>
        </p:nvSpPr>
        <p:spPr/>
        <p:txBody>
          <a:bodyPr/>
          <a:lstStyle/>
          <a:p>
            <a:pPr eaLnBrk="1" hangingPunct="1"/>
            <a:r>
              <a:rPr lang="en-GB" altLang="en-US" sz="3600"/>
              <a:t>Nahum’s description of the fall of Nineveh is graphic</a:t>
            </a:r>
          </a:p>
          <a:p>
            <a:pPr eaLnBrk="1" hangingPunct="1"/>
            <a:r>
              <a:rPr lang="en-GB" altLang="en-US" sz="3600"/>
              <a:t>He portrays the siege</a:t>
            </a:r>
          </a:p>
          <a:p>
            <a:pPr lvl="1" eaLnBrk="1" hangingPunct="1"/>
            <a:r>
              <a:rPr lang="en-GB" altLang="en-US" sz="3200"/>
              <a:t>The fighting in the suburbs</a:t>
            </a:r>
          </a:p>
          <a:p>
            <a:pPr lvl="1" eaLnBrk="1" hangingPunct="1"/>
            <a:r>
              <a:rPr lang="en-GB" altLang="en-US" sz="3200"/>
              <a:t>The assault upon the walls</a:t>
            </a:r>
          </a:p>
          <a:p>
            <a:pPr lvl="1" eaLnBrk="1" hangingPunct="1"/>
            <a:r>
              <a:rPr lang="en-GB" altLang="en-US" sz="3200"/>
              <a:t>Then the capture of the city and its destruction</a:t>
            </a:r>
          </a:p>
          <a:p>
            <a:pPr lvl="1" eaLnBrk="1" hangingPunct="1"/>
            <a:r>
              <a:rPr lang="en-GB" altLang="en-US" sz="3200"/>
              <a:t>it is full of horrors, savagery and without mercy</a:t>
            </a:r>
          </a:p>
        </p:txBody>
      </p:sp>
      <p:sp>
        <p:nvSpPr>
          <p:cNvPr id="41988" name="Slide Number Placeholder 5">
            <a:extLst>
              <a:ext uri="{FF2B5EF4-FFF2-40B4-BE49-F238E27FC236}">
                <a16:creationId xmlns:a16="http://schemas.microsoft.com/office/drawing/2014/main" id="{E493E421-A27E-4F7C-8E0E-43AC628601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1AD5CEFD-A933-4A75-BAC6-9EB4D276BC11}" type="slidenum">
              <a:rPr lang="en-US" altLang="en-US" sz="1000" smtClean="0">
                <a:solidFill>
                  <a:srgbClr val="9B9A98"/>
                </a:solidFill>
              </a:rPr>
              <a:pPr/>
              <a:t>31</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DF0D05EC-1880-493B-86C7-7E6F55A407CB}"/>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1985CDC-74F4-48D5-B6DA-EBD6D902EAB2}"/>
              </a:ext>
            </a:extLst>
          </p:cNvPr>
          <p:cNvSpPr>
            <a:spLocks noGrp="1"/>
          </p:cNvSpPr>
          <p:nvPr>
            <p:ph type="title"/>
          </p:nvPr>
        </p:nvSpPr>
        <p:spPr/>
        <p:txBody>
          <a:bodyPr/>
          <a:lstStyle/>
          <a:p>
            <a:pPr eaLnBrk="1" hangingPunct="1"/>
            <a:r>
              <a:rPr lang="en-GB" altLang="en-US"/>
              <a:t>Nahum</a:t>
            </a:r>
          </a:p>
        </p:txBody>
      </p:sp>
      <p:sp>
        <p:nvSpPr>
          <p:cNvPr id="50179" name="Rectangle 3">
            <a:extLst>
              <a:ext uri="{FF2B5EF4-FFF2-40B4-BE49-F238E27FC236}">
                <a16:creationId xmlns:a16="http://schemas.microsoft.com/office/drawing/2014/main" id="{EE26A0C3-1202-4A62-BFBF-D661C7672799}"/>
              </a:ext>
            </a:extLst>
          </p:cNvPr>
          <p:cNvSpPr>
            <a:spLocks noGrp="1"/>
          </p:cNvSpPr>
          <p:nvPr>
            <p:ph idx="1"/>
          </p:nvPr>
        </p:nvSpPr>
        <p:spPr/>
        <p:txBody>
          <a:bodyPr/>
          <a:lstStyle/>
          <a:p>
            <a:pPr eaLnBrk="1" hangingPunct="1"/>
            <a:r>
              <a:rPr lang="en-GB" altLang="en-US" sz="3600"/>
              <a:t>Chapter 3 gives the reasons for her overthrow</a:t>
            </a:r>
          </a:p>
          <a:p>
            <a:pPr lvl="1" eaLnBrk="1" hangingPunct="1"/>
            <a:r>
              <a:rPr lang="en-GB" altLang="en-US" sz="3200"/>
              <a:t>It was a city of blood</a:t>
            </a:r>
          </a:p>
          <a:p>
            <a:pPr lvl="1" eaLnBrk="1" hangingPunct="1"/>
            <a:r>
              <a:rPr lang="en-GB" altLang="en-US" sz="3200"/>
              <a:t>practices included the cutting off of hands and feet, the gouging out of eyes, beheadings etc.</a:t>
            </a:r>
          </a:p>
          <a:p>
            <a:pPr lvl="1" eaLnBrk="1" hangingPunct="1"/>
            <a:r>
              <a:rPr lang="en-GB" altLang="en-US" sz="3200"/>
              <a:t>The atrocities committed by Nineveh in the taking of Thebes (eg. The massacre of infants)</a:t>
            </a:r>
          </a:p>
          <a:p>
            <a:pPr eaLnBrk="1" hangingPunct="1"/>
            <a:r>
              <a:rPr lang="en-GB" altLang="en-US" sz="3600"/>
              <a:t>What they had done to Thebes would be done to them (you reap what you sow)</a:t>
            </a:r>
          </a:p>
        </p:txBody>
      </p:sp>
      <p:sp>
        <p:nvSpPr>
          <p:cNvPr id="43012" name="Slide Number Placeholder 5">
            <a:extLst>
              <a:ext uri="{FF2B5EF4-FFF2-40B4-BE49-F238E27FC236}">
                <a16:creationId xmlns:a16="http://schemas.microsoft.com/office/drawing/2014/main" id="{DB1FEBEC-6CA8-4E40-8F0F-57BAAA21D74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862EAB94-9600-411B-BDCD-D63E20BDDF54}" type="slidenum">
              <a:rPr lang="en-US" altLang="en-US" sz="1000" smtClean="0">
                <a:solidFill>
                  <a:srgbClr val="9B9A98"/>
                </a:solidFill>
              </a:rPr>
              <a:pPr/>
              <a:t>32</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9AA6B2FB-FEBF-48C5-8533-7204AB487AD4}"/>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E146B7C1-6EE7-4FE6-98A1-9519324734CC}"/>
              </a:ext>
            </a:extLst>
          </p:cNvPr>
          <p:cNvSpPr>
            <a:spLocks noGrp="1"/>
          </p:cNvSpPr>
          <p:nvPr>
            <p:ph type="title"/>
          </p:nvPr>
        </p:nvSpPr>
        <p:spPr/>
        <p:txBody>
          <a:bodyPr/>
          <a:lstStyle/>
          <a:p>
            <a:pPr eaLnBrk="1" hangingPunct="1"/>
            <a:r>
              <a:rPr lang="en-GB" altLang="en-US"/>
              <a:t>Zephaniah (Jehovah has treasured)</a:t>
            </a:r>
          </a:p>
        </p:txBody>
      </p:sp>
      <p:sp>
        <p:nvSpPr>
          <p:cNvPr id="3" name="Content Placeholder 2">
            <a:extLst>
              <a:ext uri="{FF2B5EF4-FFF2-40B4-BE49-F238E27FC236}">
                <a16:creationId xmlns:a16="http://schemas.microsoft.com/office/drawing/2014/main" id="{6C736830-9A81-4B91-A4E2-2E5D802D9DC5}"/>
              </a:ext>
            </a:extLst>
          </p:cNvPr>
          <p:cNvSpPr>
            <a:spLocks noGrp="1"/>
          </p:cNvSpPr>
          <p:nvPr>
            <p:ph idx="1"/>
          </p:nvPr>
        </p:nvSpPr>
        <p:spPr/>
        <p:txBody>
          <a:bodyPr/>
          <a:lstStyle/>
          <a:p>
            <a:pPr eaLnBrk="1" hangingPunct="1"/>
            <a:r>
              <a:rPr lang="en-GB" altLang="en-US" sz="3200"/>
              <a:t>Similar to Micah</a:t>
            </a:r>
          </a:p>
          <a:p>
            <a:pPr eaLnBrk="1" hangingPunct="1"/>
            <a:r>
              <a:rPr lang="en-GB" altLang="en-US" sz="3200"/>
              <a:t>Josiah (8 years old) inherited a corrupt society</a:t>
            </a:r>
          </a:p>
          <a:p>
            <a:pPr eaLnBrk="1" hangingPunct="1"/>
            <a:r>
              <a:rPr lang="en-GB" altLang="en-US" sz="3200"/>
              <a:t>Therefore Zephaniah prophesied that the proud and arrogant would be removed.</a:t>
            </a:r>
          </a:p>
          <a:p>
            <a:pPr eaLnBrk="1" hangingPunct="1"/>
            <a:endParaRPr lang="en-GB" altLang="en-US"/>
          </a:p>
        </p:txBody>
      </p:sp>
      <p:sp>
        <p:nvSpPr>
          <p:cNvPr id="4" name="Footer Placeholder 3">
            <a:extLst>
              <a:ext uri="{FF2B5EF4-FFF2-40B4-BE49-F238E27FC236}">
                <a16:creationId xmlns:a16="http://schemas.microsoft.com/office/drawing/2014/main" id="{A3503630-B1AD-419C-8C0D-9AC7EA063392}"/>
              </a:ext>
            </a:extLst>
          </p:cNvPr>
          <p:cNvSpPr>
            <a:spLocks noGrp="1"/>
          </p:cNvSpPr>
          <p:nvPr>
            <p:ph type="ftr" sz="quarter" idx="11"/>
          </p:nvPr>
        </p:nvSpPr>
        <p:spPr/>
        <p:txBody>
          <a:bodyPr/>
          <a:lstStyle/>
          <a:p>
            <a:pPr>
              <a:defRPr/>
            </a:pPr>
            <a:r>
              <a:rPr lang="en-US"/>
              <a:t>Mountjoy Bible School</a:t>
            </a:r>
          </a:p>
        </p:txBody>
      </p:sp>
      <p:sp>
        <p:nvSpPr>
          <p:cNvPr id="44037" name="Slide Number Placeholder 4">
            <a:extLst>
              <a:ext uri="{FF2B5EF4-FFF2-40B4-BE49-F238E27FC236}">
                <a16:creationId xmlns:a16="http://schemas.microsoft.com/office/drawing/2014/main" id="{69B60060-63B1-405A-9198-C99C90FF23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352652D4-27AC-43E3-9108-ED8DB03528AB}" type="slidenum">
              <a:rPr lang="en-US" altLang="en-US" sz="1000" smtClean="0">
                <a:solidFill>
                  <a:srgbClr val="9B9A98"/>
                </a:solidFill>
              </a:rPr>
              <a:pPr/>
              <a:t>33</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BDF0E888-E5FB-4FB3-BD58-0672BBA097B5}"/>
              </a:ext>
            </a:extLst>
          </p:cNvPr>
          <p:cNvSpPr>
            <a:spLocks noGrp="1"/>
          </p:cNvSpPr>
          <p:nvPr>
            <p:ph type="title"/>
          </p:nvPr>
        </p:nvSpPr>
        <p:spPr/>
        <p:txBody>
          <a:bodyPr/>
          <a:lstStyle/>
          <a:p>
            <a:pPr eaLnBrk="1" hangingPunct="1"/>
            <a:r>
              <a:rPr lang="en-GB" altLang="en-US"/>
              <a:t>Zephaniah (Jehovah has treasured)</a:t>
            </a:r>
          </a:p>
        </p:txBody>
      </p:sp>
      <p:sp>
        <p:nvSpPr>
          <p:cNvPr id="52227" name="Rectangle 3">
            <a:extLst>
              <a:ext uri="{FF2B5EF4-FFF2-40B4-BE49-F238E27FC236}">
                <a16:creationId xmlns:a16="http://schemas.microsoft.com/office/drawing/2014/main" id="{CEB6F705-4BA2-4F1F-AF23-C29DCD765836}"/>
              </a:ext>
            </a:extLst>
          </p:cNvPr>
          <p:cNvSpPr>
            <a:spLocks noGrp="1"/>
          </p:cNvSpPr>
          <p:nvPr>
            <p:ph idx="1"/>
          </p:nvPr>
        </p:nvSpPr>
        <p:spPr>
          <a:xfrm>
            <a:off x="336550" y="1628775"/>
            <a:ext cx="11518900" cy="4525963"/>
          </a:xfrm>
        </p:spPr>
        <p:txBody>
          <a:bodyPr/>
          <a:lstStyle/>
          <a:p>
            <a:pPr eaLnBrk="1" hangingPunct="1"/>
            <a:r>
              <a:rPr lang="en-GB" altLang="en-US" sz="3200"/>
              <a:t>But offers hope to the meek</a:t>
            </a:r>
          </a:p>
          <a:p>
            <a:pPr eaLnBrk="1" hangingPunct="1"/>
            <a:r>
              <a:rPr lang="en-US" altLang="en-US" sz="3200"/>
              <a:t>Seek ye the LORD, all ye meek of the earth, which have wrought his judgment; seek righteousness, seek meekness: it may be ye shall be hid in the day of the LORD’S anger. (2.3)</a:t>
            </a:r>
          </a:p>
          <a:p>
            <a:pPr eaLnBrk="1" hangingPunct="1"/>
            <a:r>
              <a:rPr lang="en-US" altLang="en-US" sz="3200"/>
              <a:t>But I will leave within you the meek and the humble,  who trust in the name of the LORD (3.12)(NIV)</a:t>
            </a:r>
            <a:endParaRPr lang="en-GB" altLang="en-US" sz="3200"/>
          </a:p>
        </p:txBody>
      </p:sp>
      <p:sp>
        <p:nvSpPr>
          <p:cNvPr id="45060" name="Slide Number Placeholder 5">
            <a:extLst>
              <a:ext uri="{FF2B5EF4-FFF2-40B4-BE49-F238E27FC236}">
                <a16:creationId xmlns:a16="http://schemas.microsoft.com/office/drawing/2014/main" id="{59CB99FB-25AD-4FD7-9B8E-91C64DE7F80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247B4903-F4E7-45A8-92CA-00B59E7A07D3}" type="slidenum">
              <a:rPr lang="en-US" altLang="en-US" sz="1000" smtClean="0">
                <a:solidFill>
                  <a:srgbClr val="9B9A98"/>
                </a:solidFill>
              </a:rPr>
              <a:pPr/>
              <a:t>34</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EA014AE3-429D-4091-893D-A235FF0FF109}"/>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B3520A3-8A6E-45D3-BC06-E27F4B333FFE}"/>
              </a:ext>
            </a:extLst>
          </p:cNvPr>
          <p:cNvSpPr>
            <a:spLocks noGrp="1"/>
          </p:cNvSpPr>
          <p:nvPr>
            <p:ph type="title"/>
          </p:nvPr>
        </p:nvSpPr>
        <p:spPr/>
        <p:txBody>
          <a:bodyPr/>
          <a:lstStyle/>
          <a:p>
            <a:pPr eaLnBrk="1" hangingPunct="1"/>
            <a:r>
              <a:rPr lang="en-GB" altLang="en-US"/>
              <a:t>Zephaniah (Jehovah has treasured)</a:t>
            </a:r>
          </a:p>
        </p:txBody>
      </p:sp>
      <p:sp>
        <p:nvSpPr>
          <p:cNvPr id="53251" name="Rectangle 3">
            <a:extLst>
              <a:ext uri="{FF2B5EF4-FFF2-40B4-BE49-F238E27FC236}">
                <a16:creationId xmlns:a16="http://schemas.microsoft.com/office/drawing/2014/main" id="{C701F34F-21EE-4400-9675-827166C1C5BE}"/>
              </a:ext>
            </a:extLst>
          </p:cNvPr>
          <p:cNvSpPr>
            <a:spLocks noGrp="1"/>
          </p:cNvSpPr>
          <p:nvPr>
            <p:ph idx="1"/>
          </p:nvPr>
        </p:nvSpPr>
        <p:spPr/>
        <p:txBody>
          <a:bodyPr/>
          <a:lstStyle/>
          <a:p>
            <a:pPr eaLnBrk="1" hangingPunct="1"/>
            <a:r>
              <a:rPr lang="en-GB" altLang="en-US" sz="3200"/>
              <a:t>They will be hid like a  treasure</a:t>
            </a:r>
          </a:p>
          <a:p>
            <a:pPr eaLnBrk="1" hangingPunct="1"/>
            <a:r>
              <a:rPr lang="en-US" altLang="en-US" sz="3200"/>
              <a:t>Come, my people, enter thou into thy chambers, and shut thy doors about thee: hide thyself as it were for a little moment, until the indignation be overpast.(Is.26.20)</a:t>
            </a:r>
            <a:endParaRPr lang="en-GB" altLang="en-US" sz="3200"/>
          </a:p>
          <a:p>
            <a:pPr eaLnBrk="1" hangingPunct="1"/>
            <a:r>
              <a:rPr lang="en-US" altLang="en-US" sz="3200"/>
              <a:t>The LORD thy God in the midst of thee is mighty; he will save, he will rejoice over thee with joy; he will rest in his love, he will joy over thee with singing. (3.17)</a:t>
            </a:r>
            <a:endParaRPr lang="en-GB" altLang="en-US" sz="3200"/>
          </a:p>
        </p:txBody>
      </p:sp>
      <p:sp>
        <p:nvSpPr>
          <p:cNvPr id="46084" name="Slide Number Placeholder 5">
            <a:extLst>
              <a:ext uri="{FF2B5EF4-FFF2-40B4-BE49-F238E27FC236}">
                <a16:creationId xmlns:a16="http://schemas.microsoft.com/office/drawing/2014/main" id="{EF8C6282-87F2-43C7-AC47-CBA00863A3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6A488EE5-A4E0-4186-B0C0-8AAF760548F9}" type="slidenum">
              <a:rPr lang="en-US" altLang="en-US" sz="1000" smtClean="0">
                <a:solidFill>
                  <a:srgbClr val="9B9A98"/>
                </a:solidFill>
              </a:rPr>
              <a:pPr/>
              <a:t>35</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E3C3137B-FF4C-4D15-8706-FA276BBD843A}"/>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CBBBFF0-FCAC-452D-AAA6-D2C1AC920826}"/>
              </a:ext>
            </a:extLst>
          </p:cNvPr>
          <p:cNvSpPr>
            <a:spLocks noGrp="1"/>
          </p:cNvSpPr>
          <p:nvPr>
            <p:ph type="title"/>
          </p:nvPr>
        </p:nvSpPr>
        <p:spPr/>
        <p:txBody>
          <a:bodyPr/>
          <a:lstStyle/>
          <a:p>
            <a:pPr eaLnBrk="1" hangingPunct="1"/>
            <a:r>
              <a:rPr lang="en-GB" altLang="en-US"/>
              <a:t>Habakkuk</a:t>
            </a:r>
          </a:p>
        </p:txBody>
      </p:sp>
      <p:sp>
        <p:nvSpPr>
          <p:cNvPr id="54275" name="Rectangle 3">
            <a:extLst>
              <a:ext uri="{FF2B5EF4-FFF2-40B4-BE49-F238E27FC236}">
                <a16:creationId xmlns:a16="http://schemas.microsoft.com/office/drawing/2014/main" id="{E31BB8A9-99BF-4316-8991-C7C5F9CBBF0D}"/>
              </a:ext>
            </a:extLst>
          </p:cNvPr>
          <p:cNvSpPr>
            <a:spLocks noGrp="1"/>
          </p:cNvSpPr>
          <p:nvPr>
            <p:ph idx="1"/>
          </p:nvPr>
        </p:nvSpPr>
        <p:spPr/>
        <p:txBody>
          <a:bodyPr/>
          <a:lstStyle/>
          <a:p>
            <a:pPr eaLnBrk="1" hangingPunct="1"/>
            <a:r>
              <a:rPr lang="en-GB" altLang="en-US" sz="3200"/>
              <a:t>A man of prayer</a:t>
            </a:r>
          </a:p>
          <a:p>
            <a:pPr eaLnBrk="1" hangingPunct="1"/>
            <a:r>
              <a:rPr lang="en-GB" altLang="en-US" sz="3200"/>
              <a:t>His problem : why do the wicked prosper?</a:t>
            </a:r>
          </a:p>
          <a:p>
            <a:pPr eaLnBrk="1" hangingPunct="1"/>
            <a:r>
              <a:rPr lang="en-GB" altLang="en-US" sz="3200"/>
              <a:t>God answers : judgement is coming - the Babylonians</a:t>
            </a:r>
          </a:p>
          <a:p>
            <a:pPr eaLnBrk="1" hangingPunct="1"/>
            <a:r>
              <a:rPr lang="en-GB" altLang="en-US" sz="3200"/>
              <a:t>Second problem : the Chaldeans were more wicked than the ones they would be used to punish</a:t>
            </a:r>
          </a:p>
          <a:p>
            <a:pPr eaLnBrk="1" hangingPunct="1"/>
            <a:r>
              <a:rPr lang="en-GB" altLang="en-US" sz="3200"/>
              <a:t>God’s reply : their turn would come</a:t>
            </a:r>
          </a:p>
        </p:txBody>
      </p:sp>
      <p:sp>
        <p:nvSpPr>
          <p:cNvPr id="47108" name="Slide Number Placeholder 5">
            <a:extLst>
              <a:ext uri="{FF2B5EF4-FFF2-40B4-BE49-F238E27FC236}">
                <a16:creationId xmlns:a16="http://schemas.microsoft.com/office/drawing/2014/main" id="{C1631A11-D01F-4F30-885E-ADC4ED99F3D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8C3A3D70-5F19-422B-B972-2BAB03B1FF17}" type="slidenum">
              <a:rPr lang="en-US" altLang="en-US" sz="1000" smtClean="0">
                <a:solidFill>
                  <a:srgbClr val="9B9A98"/>
                </a:solidFill>
              </a:rPr>
              <a:pPr/>
              <a:t>36</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97F4BBD6-0696-49D8-8B2D-8F8D123D4DCA}"/>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82BE497-E099-4507-BE88-D100FEBED38B}"/>
              </a:ext>
            </a:extLst>
          </p:cNvPr>
          <p:cNvSpPr>
            <a:spLocks noGrp="1"/>
          </p:cNvSpPr>
          <p:nvPr>
            <p:ph type="title"/>
          </p:nvPr>
        </p:nvSpPr>
        <p:spPr/>
        <p:txBody>
          <a:bodyPr/>
          <a:lstStyle/>
          <a:p>
            <a:pPr eaLnBrk="1" hangingPunct="1"/>
            <a:r>
              <a:rPr lang="en-GB" altLang="en-US"/>
              <a:t>Habukkuk</a:t>
            </a:r>
          </a:p>
        </p:txBody>
      </p:sp>
      <p:sp>
        <p:nvSpPr>
          <p:cNvPr id="55299" name="Rectangle 3">
            <a:extLst>
              <a:ext uri="{FF2B5EF4-FFF2-40B4-BE49-F238E27FC236}">
                <a16:creationId xmlns:a16="http://schemas.microsoft.com/office/drawing/2014/main" id="{10F821C7-5D32-41DC-B38F-286067D4D831}"/>
              </a:ext>
            </a:extLst>
          </p:cNvPr>
          <p:cNvSpPr>
            <a:spLocks noGrp="1"/>
          </p:cNvSpPr>
          <p:nvPr>
            <p:ph idx="1"/>
          </p:nvPr>
        </p:nvSpPr>
        <p:spPr/>
        <p:txBody>
          <a:bodyPr/>
          <a:lstStyle/>
          <a:p>
            <a:pPr eaLnBrk="1" hangingPunct="1"/>
            <a:r>
              <a:rPr lang="en-GB" altLang="en-US" sz="3200"/>
              <a:t>In the meantime : exercise faith : ‘the just shall live by his faith’ (2.4)</a:t>
            </a:r>
          </a:p>
          <a:p>
            <a:pPr eaLnBrk="1" hangingPunct="1"/>
            <a:r>
              <a:rPr lang="en-GB" altLang="en-US" sz="3200"/>
              <a:t>The </a:t>
            </a:r>
            <a:r>
              <a:rPr lang="en-GB" altLang="en-US" sz="3200">
                <a:solidFill>
                  <a:srgbClr val="FFFF00"/>
                </a:solidFill>
              </a:rPr>
              <a:t>just</a:t>
            </a:r>
            <a:r>
              <a:rPr lang="en-GB" altLang="en-US" sz="3200">
                <a:solidFill>
                  <a:srgbClr val="FF0000"/>
                </a:solidFill>
              </a:rPr>
              <a:t> </a:t>
            </a:r>
            <a:r>
              <a:rPr lang="en-GB" altLang="en-US" sz="3200"/>
              <a:t>shall live: it is  injustice God punishes</a:t>
            </a:r>
          </a:p>
          <a:p>
            <a:pPr eaLnBrk="1" hangingPunct="1"/>
            <a:r>
              <a:rPr lang="en-GB" altLang="en-US" sz="3200"/>
              <a:t>Repentance and faith are at the heart of this prophecy also.</a:t>
            </a:r>
          </a:p>
          <a:p>
            <a:pPr eaLnBrk="1" hangingPunct="1"/>
            <a:r>
              <a:rPr lang="en-US" altLang="en-US" sz="3200"/>
              <a:t>‘O LORD, revive thy work in the midst of the years, in the midst of the years make known; in wrath remember mercy’. (3.2)</a:t>
            </a:r>
          </a:p>
          <a:p>
            <a:pPr eaLnBrk="1" hangingPunct="1"/>
            <a:r>
              <a:rPr lang="en-GB" altLang="en-US" sz="3200"/>
              <a:t>Repentance in this book is associated with prayer, whereas in Jonah it is associated with preaching.</a:t>
            </a:r>
          </a:p>
          <a:p>
            <a:pPr eaLnBrk="1" hangingPunct="1"/>
            <a:endParaRPr lang="en-GB" altLang="en-US" sz="3200"/>
          </a:p>
        </p:txBody>
      </p:sp>
      <p:sp>
        <p:nvSpPr>
          <p:cNvPr id="48132" name="Slide Number Placeholder 5">
            <a:extLst>
              <a:ext uri="{FF2B5EF4-FFF2-40B4-BE49-F238E27FC236}">
                <a16:creationId xmlns:a16="http://schemas.microsoft.com/office/drawing/2014/main" id="{9D7AFE02-9371-4313-9990-95695CC783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4AAC14DA-C134-4461-A411-7ABF485F66AE}" type="slidenum">
              <a:rPr lang="en-US" altLang="en-US" sz="1000" smtClean="0">
                <a:solidFill>
                  <a:srgbClr val="9B9A98"/>
                </a:solidFill>
              </a:rPr>
              <a:pPr/>
              <a:t>37</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7FC0F802-9CD3-4A26-8E39-5877C77A0837}"/>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2">
            <a:extLst>
              <a:ext uri="{FF2B5EF4-FFF2-40B4-BE49-F238E27FC236}">
                <a16:creationId xmlns:a16="http://schemas.microsoft.com/office/drawing/2014/main" id="{47E49F38-A2B1-4714-9D0E-A0B45BEF59C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DD4B3E62-4A16-4FC5-9DA9-7F1D722369F1}" type="slidenum">
              <a:rPr lang="en-US" altLang="en-US" sz="1000" smtClean="0">
                <a:solidFill>
                  <a:srgbClr val="9B9A98"/>
                </a:solidFill>
              </a:rPr>
              <a:pPr/>
              <a:t>38</a:t>
            </a:fld>
            <a:endParaRPr lang="en-US" altLang="en-US" sz="1000">
              <a:solidFill>
                <a:srgbClr val="9B9A98"/>
              </a:solidFill>
            </a:endParaRPr>
          </a:p>
        </p:txBody>
      </p:sp>
      <p:sp>
        <p:nvSpPr>
          <p:cNvPr id="4" name="Footer Placeholder 3">
            <a:extLst>
              <a:ext uri="{FF2B5EF4-FFF2-40B4-BE49-F238E27FC236}">
                <a16:creationId xmlns:a16="http://schemas.microsoft.com/office/drawing/2014/main" id="{28C4CC3D-1C69-4418-A5DF-2DC3EAEF43DD}"/>
              </a:ext>
            </a:extLst>
          </p:cNvPr>
          <p:cNvSpPr>
            <a:spLocks noGrp="1"/>
          </p:cNvSpPr>
          <p:nvPr>
            <p:ph type="ftr" sz="quarter" idx="11"/>
          </p:nvPr>
        </p:nvSpPr>
        <p:spPr/>
        <p:txBody>
          <a:bodyPr/>
          <a:lstStyle/>
          <a:p>
            <a:pPr>
              <a:defRPr/>
            </a:pPr>
            <a:r>
              <a:rPr lang="en-US"/>
              <a:t>Mountjoy Bible School</a:t>
            </a:r>
          </a:p>
        </p:txBody>
      </p:sp>
      <p:grpSp>
        <p:nvGrpSpPr>
          <p:cNvPr id="49156" name="Group 4">
            <a:extLst>
              <a:ext uri="{FF2B5EF4-FFF2-40B4-BE49-F238E27FC236}">
                <a16:creationId xmlns:a16="http://schemas.microsoft.com/office/drawing/2014/main" id="{D45B6C95-11EF-48B5-A457-12359F4B8DB0}"/>
              </a:ext>
            </a:extLst>
          </p:cNvPr>
          <p:cNvGrpSpPr>
            <a:grpSpLocks/>
          </p:cNvGrpSpPr>
          <p:nvPr/>
        </p:nvGrpSpPr>
        <p:grpSpPr bwMode="auto">
          <a:xfrm>
            <a:off x="560388" y="354013"/>
            <a:ext cx="11071225" cy="6170612"/>
            <a:chOff x="857671" y="353429"/>
            <a:chExt cx="11070855" cy="6171915"/>
          </a:xfrm>
        </p:grpSpPr>
        <p:graphicFrame>
          <p:nvGraphicFramePr>
            <p:cNvPr id="49157" name="Object 2">
              <a:hlinkClick r:id="" action="ppaction://ole?verb=0"/>
              <a:extLst>
                <a:ext uri="{FF2B5EF4-FFF2-40B4-BE49-F238E27FC236}">
                  <a16:creationId xmlns:a16="http://schemas.microsoft.com/office/drawing/2014/main" id="{50ADFC23-0864-4C3B-847B-9E2E6ED51744}"/>
                </a:ext>
              </a:extLst>
            </p:cNvPr>
            <p:cNvGraphicFramePr>
              <a:graphicFrameLocks/>
            </p:cNvGraphicFramePr>
            <p:nvPr/>
          </p:nvGraphicFramePr>
          <p:xfrm>
            <a:off x="4295775" y="2521669"/>
            <a:ext cx="3600450" cy="4003675"/>
          </p:xfrm>
          <a:graphic>
            <a:graphicData uri="http://schemas.openxmlformats.org/presentationml/2006/ole">
              <mc:AlternateContent xmlns:mc="http://schemas.openxmlformats.org/markup-compatibility/2006">
                <mc:Choice xmlns:v="urn:schemas-microsoft-com:vml" Requires="v">
                  <p:oleObj spid="_x0000_s49161" name="Microsoft ClipArt Gallery" r:id="rId3" imgW="12069083" imgH="11528416" progId="">
                    <p:embed/>
                  </p:oleObj>
                </mc:Choice>
                <mc:Fallback>
                  <p:oleObj name="Microsoft ClipArt Gallery" r:id="rId3" imgW="12069083" imgH="11528416" progId="">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775" y="2521669"/>
                          <a:ext cx="3600450"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58" name="TextBox 5">
              <a:extLst>
                <a:ext uri="{FF2B5EF4-FFF2-40B4-BE49-F238E27FC236}">
                  <a16:creationId xmlns:a16="http://schemas.microsoft.com/office/drawing/2014/main" id="{349ADB47-5E22-440B-B941-D5941153381A}"/>
                </a:ext>
              </a:extLst>
            </p:cNvPr>
            <p:cNvSpPr txBox="1">
              <a:spLocks noChangeArrowheads="1"/>
            </p:cNvSpPr>
            <p:nvPr/>
          </p:nvSpPr>
          <p:spPr bwMode="auto">
            <a:xfrm>
              <a:off x="857671" y="2636912"/>
              <a:ext cx="272711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r>
                <a:rPr lang="en-GB" altLang="en-US" sz="4000" i="0"/>
                <a:t>Nahum</a:t>
              </a:r>
            </a:p>
            <a:p>
              <a:r>
                <a:rPr lang="en-GB" altLang="en-US" sz="4000" i="0"/>
                <a:t>Ninevah</a:t>
              </a:r>
            </a:p>
            <a:p>
              <a:r>
                <a:rPr lang="en-GB" altLang="en-US" sz="4000" i="0"/>
                <a:t>Judgement</a:t>
              </a:r>
            </a:p>
          </p:txBody>
        </p:sp>
        <p:sp>
          <p:nvSpPr>
            <p:cNvPr id="49159" name="TextBox 6">
              <a:extLst>
                <a:ext uri="{FF2B5EF4-FFF2-40B4-BE49-F238E27FC236}">
                  <a16:creationId xmlns:a16="http://schemas.microsoft.com/office/drawing/2014/main" id="{2593EBF0-6992-4694-A935-A8F06C5F904B}"/>
                </a:ext>
              </a:extLst>
            </p:cNvPr>
            <p:cNvSpPr txBox="1">
              <a:spLocks noChangeArrowheads="1"/>
            </p:cNvSpPr>
            <p:nvPr/>
          </p:nvSpPr>
          <p:spPr bwMode="auto">
            <a:xfrm>
              <a:off x="9071026" y="2636912"/>
              <a:ext cx="28575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r>
                <a:rPr lang="en-GB" altLang="en-US" sz="4000" i="0"/>
                <a:t>Zepheniah</a:t>
              </a:r>
            </a:p>
            <a:p>
              <a:r>
                <a:rPr lang="en-GB" altLang="en-US" sz="4000" i="0"/>
                <a:t>Judgement</a:t>
              </a:r>
            </a:p>
            <a:p>
              <a:r>
                <a:rPr lang="en-GB" altLang="en-US" sz="4000" i="0"/>
                <a:t>Mercy</a:t>
              </a:r>
            </a:p>
          </p:txBody>
        </p:sp>
        <p:sp>
          <p:nvSpPr>
            <p:cNvPr id="49160" name="TextBox 7">
              <a:extLst>
                <a:ext uri="{FF2B5EF4-FFF2-40B4-BE49-F238E27FC236}">
                  <a16:creationId xmlns:a16="http://schemas.microsoft.com/office/drawing/2014/main" id="{AB88CB51-D8E6-44EC-8E0F-4B5C242341D1}"/>
                </a:ext>
              </a:extLst>
            </p:cNvPr>
            <p:cNvSpPr txBox="1">
              <a:spLocks noChangeArrowheads="1"/>
            </p:cNvSpPr>
            <p:nvPr/>
          </p:nvSpPr>
          <p:spPr bwMode="auto">
            <a:xfrm>
              <a:off x="3647728" y="353429"/>
              <a:ext cx="4896544"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pPr algn="ctr"/>
              <a:r>
                <a:rPr lang="en-GB" altLang="en-US" sz="4000" i="0"/>
                <a:t>Habakkuk</a:t>
              </a:r>
            </a:p>
            <a:p>
              <a:pPr algn="ctr"/>
              <a:r>
                <a:rPr lang="en-GB" altLang="en-US" sz="4000" i="0"/>
                <a:t>Repentance</a:t>
              </a:r>
            </a:p>
            <a:p>
              <a:pPr algn="ctr"/>
              <a:r>
                <a:rPr lang="en-GB" altLang="en-US" sz="4000" i="0"/>
                <a:t>Prayer  </a:t>
              </a:r>
              <a:endParaRPr lang="en-GB" altLang="en-US" i="0"/>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D7E6C470-2CB4-4F4C-B4CC-2CF5B537440E}"/>
              </a:ext>
            </a:extLst>
          </p:cNvPr>
          <p:cNvSpPr>
            <a:spLocks noGrp="1"/>
          </p:cNvSpPr>
          <p:nvPr>
            <p:ph type="title"/>
          </p:nvPr>
        </p:nvSpPr>
        <p:spPr/>
        <p:txBody>
          <a:bodyPr/>
          <a:lstStyle/>
          <a:p>
            <a:pPr eaLnBrk="1" hangingPunct="1"/>
            <a:r>
              <a:rPr lang="en-GB" altLang="en-US"/>
              <a:t>Haggai/Zechariah/Malachi</a:t>
            </a:r>
          </a:p>
        </p:txBody>
      </p:sp>
      <p:sp>
        <p:nvSpPr>
          <p:cNvPr id="57347" name="Rectangle 3">
            <a:extLst>
              <a:ext uri="{FF2B5EF4-FFF2-40B4-BE49-F238E27FC236}">
                <a16:creationId xmlns:a16="http://schemas.microsoft.com/office/drawing/2014/main" id="{DD465218-1776-450B-89F6-D7A5B19C8B61}"/>
              </a:ext>
            </a:extLst>
          </p:cNvPr>
          <p:cNvSpPr>
            <a:spLocks noGrp="1"/>
          </p:cNvSpPr>
          <p:nvPr>
            <p:ph idx="1"/>
          </p:nvPr>
        </p:nvSpPr>
        <p:spPr/>
        <p:txBody>
          <a:bodyPr/>
          <a:lstStyle/>
          <a:p>
            <a:pPr eaLnBrk="1" hangingPunct="1"/>
            <a:r>
              <a:rPr lang="en-GB" altLang="en-US" sz="3600"/>
              <a:t>We leave the Old Testament with a reminder of the triple theme - God’s objectives</a:t>
            </a:r>
          </a:p>
          <a:p>
            <a:pPr eaLnBrk="1" hangingPunct="1"/>
            <a:r>
              <a:rPr lang="en-GB" altLang="en-US" sz="3600"/>
              <a:t>Haggai - the house of God</a:t>
            </a:r>
          </a:p>
          <a:p>
            <a:pPr eaLnBrk="1" hangingPunct="1"/>
            <a:r>
              <a:rPr lang="en-GB" altLang="en-US" sz="3600"/>
              <a:t>Zechariah - the house and city of God</a:t>
            </a:r>
          </a:p>
          <a:p>
            <a:pPr eaLnBrk="1" hangingPunct="1"/>
            <a:r>
              <a:rPr lang="en-GB" altLang="en-US" sz="3600"/>
              <a:t>Malachi - the people of God</a:t>
            </a:r>
          </a:p>
          <a:p>
            <a:pPr eaLnBrk="1" hangingPunct="1"/>
            <a:endParaRPr lang="en-GB" altLang="en-US"/>
          </a:p>
        </p:txBody>
      </p:sp>
      <p:sp>
        <p:nvSpPr>
          <p:cNvPr id="50180" name="Slide Number Placeholder 5">
            <a:extLst>
              <a:ext uri="{FF2B5EF4-FFF2-40B4-BE49-F238E27FC236}">
                <a16:creationId xmlns:a16="http://schemas.microsoft.com/office/drawing/2014/main" id="{E5CE33B4-02A5-4FC0-82FE-784103B5C3D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FB7BDBC0-855D-42DD-9E37-9B454C4FFC18}" type="slidenum">
              <a:rPr lang="en-US" altLang="en-US" sz="1000" smtClean="0">
                <a:solidFill>
                  <a:srgbClr val="9B9A98"/>
                </a:solidFill>
              </a:rPr>
              <a:pPr/>
              <a:t>39</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4586340D-4924-4357-9D92-A69A133459D6}"/>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B5265D4-F4B1-4FC6-9CB8-57B9A9AC5BB6}"/>
              </a:ext>
            </a:extLst>
          </p:cNvPr>
          <p:cNvSpPr>
            <a:spLocks noGrp="1"/>
          </p:cNvSpPr>
          <p:nvPr>
            <p:ph type="title"/>
          </p:nvPr>
        </p:nvSpPr>
        <p:spPr/>
        <p:txBody>
          <a:bodyPr/>
          <a:lstStyle/>
          <a:p>
            <a:pPr eaLnBrk="1" hangingPunct="1"/>
            <a:r>
              <a:rPr lang="en-GB" altLang="en-US"/>
              <a:t>Hosea - the love &amp; mercy of God</a:t>
            </a:r>
          </a:p>
        </p:txBody>
      </p:sp>
      <p:sp>
        <p:nvSpPr>
          <p:cNvPr id="3" name="Content Placeholder 2">
            <a:extLst>
              <a:ext uri="{FF2B5EF4-FFF2-40B4-BE49-F238E27FC236}">
                <a16:creationId xmlns:a16="http://schemas.microsoft.com/office/drawing/2014/main" id="{5D0D1C53-0A7F-4765-A699-25041397CE55}"/>
              </a:ext>
            </a:extLst>
          </p:cNvPr>
          <p:cNvSpPr>
            <a:spLocks noGrp="1"/>
          </p:cNvSpPr>
          <p:nvPr>
            <p:ph idx="1"/>
          </p:nvPr>
        </p:nvSpPr>
        <p:spPr/>
        <p:txBody>
          <a:bodyPr>
            <a:normAutofit lnSpcReduction="10000"/>
          </a:bodyPr>
          <a:lstStyle/>
          <a:p>
            <a:pPr marL="420624" indent="-384048" eaLnBrk="1" fontAlgn="auto" hangingPunct="1">
              <a:spcAft>
                <a:spcPts val="0"/>
              </a:spcAft>
              <a:buFont typeface="Wingdings 2"/>
              <a:buChar char=""/>
              <a:defRPr/>
            </a:pPr>
            <a:r>
              <a:rPr lang="en-GB" sz="3200" dirty="0"/>
              <a:t>Hosea loves a woman who is unfaithful and leaves him.</a:t>
            </a:r>
          </a:p>
          <a:p>
            <a:pPr marL="420624" indent="-384048" eaLnBrk="1" fontAlgn="auto" hangingPunct="1">
              <a:spcAft>
                <a:spcPts val="0"/>
              </a:spcAft>
              <a:buFont typeface="Wingdings 2"/>
              <a:buChar char=""/>
              <a:defRPr/>
            </a:pPr>
            <a:r>
              <a:rPr lang="en-GB" sz="3200" dirty="0"/>
              <a:t>He continues to love and constantly seeks her welfare</a:t>
            </a:r>
          </a:p>
          <a:p>
            <a:pPr marL="420624" indent="-384048" eaLnBrk="1" fontAlgn="auto" hangingPunct="1">
              <a:spcAft>
                <a:spcPts val="0"/>
              </a:spcAft>
              <a:buFont typeface="Wingdings 2"/>
              <a:buChar char=""/>
              <a:defRPr/>
            </a:pPr>
            <a:r>
              <a:rPr lang="en-GB" sz="3200" dirty="0"/>
              <a:t>When she falls into slavery he buys her back</a:t>
            </a:r>
          </a:p>
          <a:p>
            <a:pPr marL="420624" indent="-384048" eaLnBrk="1" fontAlgn="auto" hangingPunct="1">
              <a:spcAft>
                <a:spcPts val="0"/>
              </a:spcAft>
              <a:buFont typeface="Wingdings 2"/>
              <a:buChar char=""/>
              <a:defRPr/>
            </a:pPr>
            <a:r>
              <a:rPr lang="en-GB" sz="3200" dirty="0"/>
              <a:t>Mercy is the over-riding characteristic of the book</a:t>
            </a:r>
          </a:p>
          <a:p>
            <a:pPr marL="420624" indent="-384048" eaLnBrk="1" fontAlgn="auto" hangingPunct="1">
              <a:spcAft>
                <a:spcPts val="0"/>
              </a:spcAft>
              <a:buFont typeface="Wingdings 2"/>
              <a:buChar char=""/>
              <a:defRPr/>
            </a:pPr>
            <a:r>
              <a:rPr lang="en-GB" sz="3200" dirty="0"/>
              <a:t>It is an illustration of God’s love for Israel</a:t>
            </a:r>
          </a:p>
          <a:p>
            <a:pPr marL="420624" indent="-384048" eaLnBrk="1" fontAlgn="auto" hangingPunct="1">
              <a:spcAft>
                <a:spcPts val="0"/>
              </a:spcAft>
              <a:buFont typeface="Wingdings 2"/>
              <a:buChar char=""/>
              <a:defRPr/>
            </a:pPr>
            <a:r>
              <a:rPr lang="en-GB" sz="3200" dirty="0"/>
              <a:t>Though Israel has pursued other lovers, God has remained  constant in His love</a:t>
            </a:r>
          </a:p>
          <a:p>
            <a:pPr marL="420624" indent="-384048" eaLnBrk="1" fontAlgn="auto" hangingPunct="1">
              <a:spcAft>
                <a:spcPts val="0"/>
              </a:spcAft>
              <a:buFont typeface="Wingdings 2"/>
              <a:buChar char=""/>
              <a:defRPr/>
            </a:pPr>
            <a:r>
              <a:rPr lang="en-GB" sz="3200" dirty="0"/>
              <a:t>He brought her back from slavery (captivity)</a:t>
            </a:r>
          </a:p>
          <a:p>
            <a:pPr marL="420624" indent="-384048" eaLnBrk="1" fontAlgn="auto" hangingPunct="1">
              <a:spcAft>
                <a:spcPts val="0"/>
              </a:spcAft>
              <a:buFont typeface="Wingdings 2"/>
              <a:buChar char=""/>
              <a:defRPr/>
            </a:pPr>
            <a:endParaRPr lang="en-GB" dirty="0"/>
          </a:p>
        </p:txBody>
      </p:sp>
      <p:sp>
        <p:nvSpPr>
          <p:cNvPr id="4" name="Footer Placeholder 3">
            <a:extLst>
              <a:ext uri="{FF2B5EF4-FFF2-40B4-BE49-F238E27FC236}">
                <a16:creationId xmlns:a16="http://schemas.microsoft.com/office/drawing/2014/main" id="{C024D2D0-1296-4F2C-8DD6-5063829B610F}"/>
              </a:ext>
            </a:extLst>
          </p:cNvPr>
          <p:cNvSpPr>
            <a:spLocks noGrp="1"/>
          </p:cNvSpPr>
          <p:nvPr>
            <p:ph type="ftr" sz="quarter" idx="11"/>
          </p:nvPr>
        </p:nvSpPr>
        <p:spPr/>
        <p:txBody>
          <a:bodyPr/>
          <a:lstStyle/>
          <a:p>
            <a:pPr>
              <a:defRPr/>
            </a:pPr>
            <a:r>
              <a:rPr lang="en-US" dirty="0" err="1"/>
              <a:t>Mountjoy</a:t>
            </a:r>
            <a:r>
              <a:rPr lang="en-US" dirty="0"/>
              <a:t> Bible School</a:t>
            </a:r>
          </a:p>
        </p:txBody>
      </p:sp>
      <p:sp>
        <p:nvSpPr>
          <p:cNvPr id="14341" name="Slide Number Placeholder 4">
            <a:extLst>
              <a:ext uri="{FF2B5EF4-FFF2-40B4-BE49-F238E27FC236}">
                <a16:creationId xmlns:a16="http://schemas.microsoft.com/office/drawing/2014/main" id="{AE79AC6B-93E0-4749-8F11-33E80973634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8628AE4E-A7C2-4991-8AD0-028E143CFB8F}" type="slidenum">
              <a:rPr lang="en-US" altLang="en-US" sz="1000" smtClean="0">
                <a:solidFill>
                  <a:srgbClr val="9B9A98"/>
                </a:solidFill>
              </a:rPr>
              <a:pPr/>
              <a:t>4</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D7AFF12-8D33-43F3-8BF1-504100852FF0}"/>
              </a:ext>
            </a:extLst>
          </p:cNvPr>
          <p:cNvSpPr>
            <a:spLocks noGrp="1"/>
          </p:cNvSpPr>
          <p:nvPr>
            <p:ph type="title"/>
          </p:nvPr>
        </p:nvSpPr>
        <p:spPr/>
        <p:txBody>
          <a:bodyPr/>
          <a:lstStyle/>
          <a:p>
            <a:pPr eaLnBrk="1" hangingPunct="1"/>
            <a:r>
              <a:rPr lang="en-GB" altLang="en-US"/>
              <a:t>Haggai</a:t>
            </a:r>
          </a:p>
        </p:txBody>
      </p:sp>
      <p:sp>
        <p:nvSpPr>
          <p:cNvPr id="58371" name="Rectangle 3">
            <a:extLst>
              <a:ext uri="{FF2B5EF4-FFF2-40B4-BE49-F238E27FC236}">
                <a16:creationId xmlns:a16="http://schemas.microsoft.com/office/drawing/2014/main" id="{D1D4698C-510F-48E6-93E3-A8B670BC8DAA}"/>
              </a:ext>
            </a:extLst>
          </p:cNvPr>
          <p:cNvSpPr>
            <a:spLocks noGrp="1"/>
          </p:cNvSpPr>
          <p:nvPr>
            <p:ph idx="1"/>
          </p:nvPr>
        </p:nvSpPr>
        <p:spPr/>
        <p:txBody>
          <a:bodyPr/>
          <a:lstStyle/>
          <a:p>
            <a:pPr eaLnBrk="1" hangingPunct="1"/>
            <a:r>
              <a:rPr lang="en-GB" altLang="en-US" sz="3200"/>
              <a:t>He is prophet to the people  who had returned from exile in Babylon</a:t>
            </a:r>
          </a:p>
          <a:p>
            <a:pPr eaLnBrk="1" hangingPunct="1"/>
            <a:r>
              <a:rPr lang="en-GB" altLang="en-US" sz="3200"/>
              <a:t>Under Zerubbabel they had begun  building the temple</a:t>
            </a:r>
          </a:p>
          <a:p>
            <a:pPr eaLnBrk="1" hangingPunct="1"/>
            <a:r>
              <a:rPr lang="en-GB" altLang="en-US" sz="3200"/>
              <a:t>But had been discouraged by opposition</a:t>
            </a:r>
          </a:p>
          <a:p>
            <a:pPr eaLnBrk="1" hangingPunct="1"/>
            <a:r>
              <a:rPr lang="en-GB" altLang="en-US" sz="3200"/>
              <a:t>Haggai is sent to provoke them to action</a:t>
            </a:r>
          </a:p>
          <a:p>
            <a:pPr eaLnBrk="1" hangingPunct="1"/>
            <a:r>
              <a:rPr lang="en-US" altLang="en-US" sz="3200"/>
              <a:t>‘Is it time for you, O ye, to dwell in your cieled houses, and this house lie waste?’(1.4)</a:t>
            </a:r>
            <a:endParaRPr lang="en-GB" altLang="en-US" sz="3200"/>
          </a:p>
        </p:txBody>
      </p:sp>
      <p:sp>
        <p:nvSpPr>
          <p:cNvPr id="51204" name="Slide Number Placeholder 5">
            <a:extLst>
              <a:ext uri="{FF2B5EF4-FFF2-40B4-BE49-F238E27FC236}">
                <a16:creationId xmlns:a16="http://schemas.microsoft.com/office/drawing/2014/main" id="{4AD98251-D592-4BD5-BF35-939D526E6A3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8DB90682-9AC1-4117-B939-F4FBFD31D2D5}" type="slidenum">
              <a:rPr lang="en-US" altLang="en-US" sz="1000" smtClean="0">
                <a:solidFill>
                  <a:srgbClr val="9B9A98"/>
                </a:solidFill>
              </a:rPr>
              <a:pPr/>
              <a:t>40</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0C852E33-274C-40B8-A112-17D0F2ACAAA7}"/>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C96ABF1B-C97D-4209-8649-90B816F5B5EF}"/>
              </a:ext>
            </a:extLst>
          </p:cNvPr>
          <p:cNvSpPr>
            <a:spLocks noGrp="1"/>
          </p:cNvSpPr>
          <p:nvPr>
            <p:ph type="title"/>
          </p:nvPr>
        </p:nvSpPr>
        <p:spPr/>
        <p:txBody>
          <a:bodyPr/>
          <a:lstStyle/>
          <a:p>
            <a:pPr eaLnBrk="1" hangingPunct="1"/>
            <a:r>
              <a:rPr lang="en-GB" altLang="en-US"/>
              <a:t>Haggai</a:t>
            </a:r>
          </a:p>
        </p:txBody>
      </p:sp>
      <p:sp>
        <p:nvSpPr>
          <p:cNvPr id="59395" name="Rectangle 3">
            <a:extLst>
              <a:ext uri="{FF2B5EF4-FFF2-40B4-BE49-F238E27FC236}">
                <a16:creationId xmlns:a16="http://schemas.microsoft.com/office/drawing/2014/main" id="{A622A2D8-9898-4377-8461-B8468FE07C55}"/>
              </a:ext>
            </a:extLst>
          </p:cNvPr>
          <p:cNvSpPr>
            <a:spLocks noGrp="1"/>
          </p:cNvSpPr>
          <p:nvPr>
            <p:ph idx="1"/>
          </p:nvPr>
        </p:nvSpPr>
        <p:spPr/>
        <p:txBody>
          <a:bodyPr/>
          <a:lstStyle/>
          <a:p>
            <a:pPr eaLnBrk="1" hangingPunct="1"/>
            <a:r>
              <a:rPr lang="en-GB" altLang="en-US" sz="3200"/>
              <a:t>The prophet’s message is clear ‘Build the house and I will be glorified’ (1.8)</a:t>
            </a:r>
          </a:p>
          <a:p>
            <a:pPr eaLnBrk="1" hangingPunct="1"/>
            <a:r>
              <a:rPr lang="en-GB" altLang="en-US" sz="3200"/>
              <a:t>2 Objections</a:t>
            </a:r>
          </a:p>
          <a:p>
            <a:pPr lvl="1" eaLnBrk="1" hangingPunct="1"/>
            <a:r>
              <a:rPr lang="en-GB" altLang="en-US" sz="3600">
                <a:solidFill>
                  <a:srgbClr val="FFFF00"/>
                </a:solidFill>
              </a:rPr>
              <a:t>No resources</a:t>
            </a:r>
          </a:p>
          <a:p>
            <a:pPr lvl="1" eaLnBrk="1" hangingPunct="1"/>
            <a:r>
              <a:rPr lang="en-US" altLang="en-US" sz="3600"/>
              <a:t>The silver is mine, and the gold is mine, saith the LORD of hosts (2.8)</a:t>
            </a:r>
            <a:r>
              <a:rPr lang="en-US" altLang="en-US" sz="3600">
                <a:latin typeface="Times New Roman" panose="02020603050405020304" pitchFamily="18" charset="0"/>
              </a:rPr>
              <a:t>.</a:t>
            </a:r>
          </a:p>
          <a:p>
            <a:pPr lvl="1" eaLnBrk="1" hangingPunct="1"/>
            <a:r>
              <a:rPr lang="en-US" altLang="en-US" sz="3600">
                <a:solidFill>
                  <a:srgbClr val="FFFF00"/>
                </a:solidFill>
              </a:rPr>
              <a:t>No defence</a:t>
            </a:r>
          </a:p>
          <a:p>
            <a:pPr lvl="1" eaLnBrk="1" hangingPunct="1"/>
            <a:r>
              <a:rPr lang="en-US" altLang="en-US" sz="3600"/>
              <a:t>God is ‘the Lord of Hosts’ (used 12 times)</a:t>
            </a:r>
            <a:endParaRPr lang="en-GB" altLang="en-US" sz="3600"/>
          </a:p>
        </p:txBody>
      </p:sp>
      <p:sp>
        <p:nvSpPr>
          <p:cNvPr id="52228" name="Slide Number Placeholder 5">
            <a:extLst>
              <a:ext uri="{FF2B5EF4-FFF2-40B4-BE49-F238E27FC236}">
                <a16:creationId xmlns:a16="http://schemas.microsoft.com/office/drawing/2014/main" id="{3E06AC2A-73D2-482D-966C-F0A76DFEF7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7625D1B8-FD68-4198-AD44-B3FE60B2660F}" type="slidenum">
              <a:rPr lang="en-US" altLang="en-US" sz="1000" smtClean="0">
                <a:solidFill>
                  <a:srgbClr val="9B9A98"/>
                </a:solidFill>
              </a:rPr>
              <a:pPr/>
              <a:t>41</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5DA2E39D-CEE2-47ED-88CE-FBCE96652D6B}"/>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34B6EAF-E487-4F35-ABFF-1B2FD2F408E3}"/>
              </a:ext>
            </a:extLst>
          </p:cNvPr>
          <p:cNvSpPr>
            <a:spLocks noGrp="1"/>
          </p:cNvSpPr>
          <p:nvPr>
            <p:ph type="title"/>
          </p:nvPr>
        </p:nvSpPr>
        <p:spPr/>
        <p:txBody>
          <a:bodyPr/>
          <a:lstStyle/>
          <a:p>
            <a:pPr eaLnBrk="1" hangingPunct="1"/>
            <a:r>
              <a:rPr lang="en-GB" altLang="en-US"/>
              <a:t>Zechariah</a:t>
            </a:r>
          </a:p>
        </p:txBody>
      </p:sp>
      <p:sp>
        <p:nvSpPr>
          <p:cNvPr id="60419" name="Rectangle 3">
            <a:extLst>
              <a:ext uri="{FF2B5EF4-FFF2-40B4-BE49-F238E27FC236}">
                <a16:creationId xmlns:a16="http://schemas.microsoft.com/office/drawing/2014/main" id="{5BBA517C-1BA7-4B0B-AF10-A4E8E9CC24A9}"/>
              </a:ext>
            </a:extLst>
          </p:cNvPr>
          <p:cNvSpPr>
            <a:spLocks noGrp="1"/>
          </p:cNvSpPr>
          <p:nvPr>
            <p:ph idx="1"/>
          </p:nvPr>
        </p:nvSpPr>
        <p:spPr/>
        <p:txBody>
          <a:bodyPr/>
          <a:lstStyle/>
          <a:p>
            <a:pPr eaLnBrk="1" hangingPunct="1"/>
            <a:r>
              <a:rPr lang="en-GB" altLang="en-US" sz="2800"/>
              <a:t>Contemporary with Haggai</a:t>
            </a:r>
          </a:p>
          <a:p>
            <a:pPr eaLnBrk="1" hangingPunct="1"/>
            <a:r>
              <a:rPr lang="en-GB" altLang="en-US" sz="2800"/>
              <a:t>Similar message - build the  house</a:t>
            </a:r>
          </a:p>
          <a:p>
            <a:pPr eaLnBrk="1" hangingPunct="1"/>
            <a:r>
              <a:rPr lang="en-US" altLang="en-US" sz="2800"/>
              <a:t>‘Behold the man whose name is The BRANCH; .. and he shall build the temple of the LORD:  Even he shall build the temple of the LORD’ (6.12,13)</a:t>
            </a:r>
          </a:p>
          <a:p>
            <a:pPr eaLnBrk="1" hangingPunct="1"/>
            <a:r>
              <a:rPr lang="en-US" altLang="en-US" sz="2800"/>
              <a:t>Thus saith the LORD of hosts; Let your hands be strong, …. that the temple might be built (8.9)</a:t>
            </a:r>
            <a:endParaRPr lang="en-GB" altLang="en-US" sz="2800"/>
          </a:p>
        </p:txBody>
      </p:sp>
      <p:sp>
        <p:nvSpPr>
          <p:cNvPr id="53252" name="Slide Number Placeholder 5">
            <a:extLst>
              <a:ext uri="{FF2B5EF4-FFF2-40B4-BE49-F238E27FC236}">
                <a16:creationId xmlns:a16="http://schemas.microsoft.com/office/drawing/2014/main" id="{52BDD3BC-95A9-4471-BB4B-60F9DB8A727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23A672C2-0CD6-4C48-B314-939AA9984F15}" type="slidenum">
              <a:rPr lang="en-US" altLang="en-US" sz="1000" smtClean="0">
                <a:solidFill>
                  <a:srgbClr val="9B9A98"/>
                </a:solidFill>
              </a:rPr>
              <a:pPr/>
              <a:t>42</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69573B13-6DBC-487A-BF3D-32459A65D439}"/>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80C20991-83C1-49A7-BD4B-AB54E3E38460}"/>
              </a:ext>
            </a:extLst>
          </p:cNvPr>
          <p:cNvSpPr>
            <a:spLocks noGrp="1"/>
          </p:cNvSpPr>
          <p:nvPr>
            <p:ph type="title"/>
          </p:nvPr>
        </p:nvSpPr>
        <p:spPr/>
        <p:txBody>
          <a:bodyPr/>
          <a:lstStyle/>
          <a:p>
            <a:pPr eaLnBrk="1" hangingPunct="1"/>
            <a:r>
              <a:rPr lang="en-GB" altLang="en-US"/>
              <a:t>Zechariah</a:t>
            </a:r>
          </a:p>
        </p:txBody>
      </p:sp>
      <p:sp>
        <p:nvSpPr>
          <p:cNvPr id="3" name="Content Placeholder 2">
            <a:extLst>
              <a:ext uri="{FF2B5EF4-FFF2-40B4-BE49-F238E27FC236}">
                <a16:creationId xmlns:a16="http://schemas.microsoft.com/office/drawing/2014/main" id="{33F50582-6D64-4B5B-B54D-A858B16016E4}"/>
              </a:ext>
            </a:extLst>
          </p:cNvPr>
          <p:cNvSpPr>
            <a:spLocks noGrp="1"/>
          </p:cNvSpPr>
          <p:nvPr>
            <p:ph idx="1"/>
          </p:nvPr>
        </p:nvSpPr>
        <p:spPr/>
        <p:txBody>
          <a:bodyPr/>
          <a:lstStyle/>
          <a:p>
            <a:pPr eaLnBrk="1" hangingPunct="1"/>
            <a:r>
              <a:rPr lang="en-GB" altLang="en-US"/>
              <a:t>But also sees a city</a:t>
            </a:r>
          </a:p>
          <a:p>
            <a:pPr eaLnBrk="1" hangingPunct="1"/>
            <a:r>
              <a:rPr lang="en-GB" altLang="en-US"/>
              <a:t>Chapter 8 which speaks of the temple begins with the city</a:t>
            </a:r>
          </a:p>
          <a:p>
            <a:pPr eaLnBrk="1" hangingPunct="1"/>
            <a:r>
              <a:rPr lang="en-US" altLang="en-US"/>
              <a:t>Thus saith the LORD of hosts; I was jealous for Zion with great jealousy, and I was jealous for her with great fury. Thus saith the LORD; I am returned unto Zion, and will dwell in the midst of Jerusalem: and Jerusalem shall be called a city of truth(8.2-3)</a:t>
            </a:r>
            <a:endParaRPr lang="en-GB" altLang="en-US"/>
          </a:p>
          <a:p>
            <a:pPr eaLnBrk="1" hangingPunct="1"/>
            <a:endParaRPr lang="en-GB" altLang="en-US"/>
          </a:p>
        </p:txBody>
      </p:sp>
      <p:sp>
        <p:nvSpPr>
          <p:cNvPr id="4" name="Footer Placeholder 3">
            <a:extLst>
              <a:ext uri="{FF2B5EF4-FFF2-40B4-BE49-F238E27FC236}">
                <a16:creationId xmlns:a16="http://schemas.microsoft.com/office/drawing/2014/main" id="{A73588CC-9F59-4A95-87DA-8D47447BACA6}"/>
              </a:ext>
            </a:extLst>
          </p:cNvPr>
          <p:cNvSpPr>
            <a:spLocks noGrp="1"/>
          </p:cNvSpPr>
          <p:nvPr>
            <p:ph type="ftr" sz="quarter" idx="11"/>
          </p:nvPr>
        </p:nvSpPr>
        <p:spPr/>
        <p:txBody>
          <a:bodyPr/>
          <a:lstStyle/>
          <a:p>
            <a:pPr>
              <a:defRPr/>
            </a:pPr>
            <a:r>
              <a:rPr lang="en-US"/>
              <a:t>Mountjoy Bible School</a:t>
            </a:r>
          </a:p>
        </p:txBody>
      </p:sp>
      <p:sp>
        <p:nvSpPr>
          <p:cNvPr id="54277" name="Slide Number Placeholder 4">
            <a:extLst>
              <a:ext uri="{FF2B5EF4-FFF2-40B4-BE49-F238E27FC236}">
                <a16:creationId xmlns:a16="http://schemas.microsoft.com/office/drawing/2014/main" id="{1803F758-BB6E-4FF5-B7B5-F32463C07BD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BD0E9615-86C6-4B12-8351-9A3E938DAB1A}" type="slidenum">
              <a:rPr lang="en-US" altLang="en-US" sz="1000" smtClean="0">
                <a:solidFill>
                  <a:srgbClr val="9B9A98"/>
                </a:solidFill>
              </a:rPr>
              <a:pPr/>
              <a:t>43</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86B748CF-8B4A-48B4-A124-06C5301B5FD2}"/>
              </a:ext>
            </a:extLst>
          </p:cNvPr>
          <p:cNvSpPr>
            <a:spLocks noGrp="1"/>
          </p:cNvSpPr>
          <p:nvPr>
            <p:ph type="title"/>
          </p:nvPr>
        </p:nvSpPr>
        <p:spPr/>
        <p:txBody>
          <a:bodyPr/>
          <a:lstStyle/>
          <a:p>
            <a:pPr eaLnBrk="1" hangingPunct="1"/>
            <a:r>
              <a:rPr lang="en-GB" altLang="en-US"/>
              <a:t>Zechariah</a:t>
            </a:r>
          </a:p>
        </p:txBody>
      </p:sp>
      <p:sp>
        <p:nvSpPr>
          <p:cNvPr id="62467" name="Rectangle 3">
            <a:extLst>
              <a:ext uri="{FF2B5EF4-FFF2-40B4-BE49-F238E27FC236}">
                <a16:creationId xmlns:a16="http://schemas.microsoft.com/office/drawing/2014/main" id="{223E8DEE-2752-412C-8B5A-8D0C150DE33C}"/>
              </a:ext>
            </a:extLst>
          </p:cNvPr>
          <p:cNvSpPr>
            <a:spLocks noGrp="1"/>
          </p:cNvSpPr>
          <p:nvPr>
            <p:ph idx="1"/>
          </p:nvPr>
        </p:nvSpPr>
        <p:spPr/>
        <p:txBody>
          <a:bodyPr/>
          <a:lstStyle/>
          <a:p>
            <a:pPr eaLnBrk="1" hangingPunct="1"/>
            <a:r>
              <a:rPr lang="en-US" altLang="en-US" sz="3600"/>
              <a:t>And I will bring them, and they shall dwell in the midst of Jerusalem: and they shall be my people, and I will be their God (8.8)</a:t>
            </a:r>
          </a:p>
          <a:p>
            <a:pPr eaLnBrk="1" hangingPunct="1"/>
            <a:r>
              <a:rPr lang="en-US" altLang="en-US" sz="3600"/>
              <a:t>Compare ‘ammi’ in Hosea</a:t>
            </a:r>
          </a:p>
          <a:p>
            <a:pPr eaLnBrk="1" hangingPunct="1"/>
            <a:r>
              <a:rPr lang="en-US" altLang="en-US" sz="3600"/>
              <a:t>Zechariah also uses the  title ‘Lord of Hosts’ - 46 times</a:t>
            </a:r>
            <a:endParaRPr lang="en-GB" altLang="en-US" sz="3600"/>
          </a:p>
        </p:txBody>
      </p:sp>
      <p:sp>
        <p:nvSpPr>
          <p:cNvPr id="55300" name="Slide Number Placeholder 5">
            <a:extLst>
              <a:ext uri="{FF2B5EF4-FFF2-40B4-BE49-F238E27FC236}">
                <a16:creationId xmlns:a16="http://schemas.microsoft.com/office/drawing/2014/main" id="{BA1C6D41-1353-48CC-BE8D-E7F89EA1C3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583B1433-D8D8-444B-B178-DC162AC42BE0}" type="slidenum">
              <a:rPr lang="en-US" altLang="en-US" sz="1000" smtClean="0">
                <a:solidFill>
                  <a:srgbClr val="9B9A98"/>
                </a:solidFill>
              </a:rPr>
              <a:pPr/>
              <a:t>44</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5C0C9F1D-3C5E-4AA2-919E-98D58684E723}"/>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EB9175C7-88E0-47CC-B529-69CBE4E190AE}"/>
              </a:ext>
            </a:extLst>
          </p:cNvPr>
          <p:cNvSpPr>
            <a:spLocks noGrp="1"/>
          </p:cNvSpPr>
          <p:nvPr>
            <p:ph type="title"/>
          </p:nvPr>
        </p:nvSpPr>
        <p:spPr/>
        <p:txBody>
          <a:bodyPr/>
          <a:lstStyle/>
          <a:p>
            <a:pPr eaLnBrk="1" hangingPunct="1"/>
            <a:r>
              <a:rPr lang="en-GB" altLang="en-US"/>
              <a:t>Malachi (My Messenger)</a:t>
            </a:r>
          </a:p>
        </p:txBody>
      </p:sp>
      <p:sp>
        <p:nvSpPr>
          <p:cNvPr id="74755" name="Rectangle 3">
            <a:extLst>
              <a:ext uri="{FF2B5EF4-FFF2-40B4-BE49-F238E27FC236}">
                <a16:creationId xmlns:a16="http://schemas.microsoft.com/office/drawing/2014/main" id="{37EC832B-4F1F-4450-B240-202EAC22B788}"/>
              </a:ext>
            </a:extLst>
          </p:cNvPr>
          <p:cNvSpPr>
            <a:spLocks noGrp="1"/>
          </p:cNvSpPr>
          <p:nvPr>
            <p:ph idx="1"/>
          </p:nvPr>
        </p:nvSpPr>
        <p:spPr/>
        <p:txBody>
          <a:bodyPr/>
          <a:lstStyle/>
          <a:p>
            <a:pPr eaLnBrk="1" hangingPunct="1"/>
            <a:r>
              <a:rPr lang="en-GB" altLang="en-US" sz="3200"/>
              <a:t>‘I have loved you, saith the LORD. Yet ye say, Wherein hast thou loved us? Was not Esau Jacob's brother? saith the LORD: yet I loved Jacob’ (1.2)</a:t>
            </a:r>
          </a:p>
          <a:p>
            <a:pPr eaLnBrk="1" hangingPunct="1"/>
            <a:r>
              <a:rPr lang="en-GB" altLang="en-US" sz="3200"/>
              <a:t> God has a contention with the sons of Levi</a:t>
            </a:r>
          </a:p>
          <a:p>
            <a:pPr eaLnBrk="1" hangingPunct="1"/>
            <a:r>
              <a:rPr lang="en-GB" altLang="en-US" sz="3200"/>
              <a:t>They offer the blind and the lame upon His altars</a:t>
            </a:r>
          </a:p>
        </p:txBody>
      </p:sp>
      <p:sp>
        <p:nvSpPr>
          <p:cNvPr id="56324" name="Slide Number Placeholder 5">
            <a:extLst>
              <a:ext uri="{FF2B5EF4-FFF2-40B4-BE49-F238E27FC236}">
                <a16:creationId xmlns:a16="http://schemas.microsoft.com/office/drawing/2014/main" id="{F3B5F192-DE12-457F-BFA4-DC26B8418BA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98263059-226C-4785-9B75-77F15E4FAFD3}" type="slidenum">
              <a:rPr lang="en-US" altLang="en-US" sz="1000" smtClean="0">
                <a:solidFill>
                  <a:srgbClr val="9B9A98"/>
                </a:solidFill>
              </a:rPr>
              <a:pPr/>
              <a:t>45</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6676568B-BAFC-4BB9-A5CE-4FCDE8B4DE20}"/>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A07A9ADB-AC8B-4905-AE86-2BC09F61FF27}"/>
              </a:ext>
            </a:extLst>
          </p:cNvPr>
          <p:cNvSpPr>
            <a:spLocks noGrp="1"/>
          </p:cNvSpPr>
          <p:nvPr>
            <p:ph type="title"/>
          </p:nvPr>
        </p:nvSpPr>
        <p:spPr/>
        <p:txBody>
          <a:bodyPr/>
          <a:lstStyle/>
          <a:p>
            <a:pPr eaLnBrk="1" hangingPunct="1"/>
            <a:r>
              <a:rPr lang="en-GB" altLang="en-US"/>
              <a:t>Haggai/Zechariah/Malachi</a:t>
            </a:r>
          </a:p>
        </p:txBody>
      </p:sp>
      <p:graphicFrame>
        <p:nvGraphicFramePr>
          <p:cNvPr id="6" name="Content Placeholder 5">
            <a:extLst>
              <a:ext uri="{FF2B5EF4-FFF2-40B4-BE49-F238E27FC236}">
                <a16:creationId xmlns:a16="http://schemas.microsoft.com/office/drawing/2014/main" id="{9A176BF4-5B1E-40A8-8CC4-A55C30F12037}"/>
              </a:ext>
            </a:extLst>
          </p:cNvPr>
          <p:cNvGraphicFramePr>
            <a:graphicFrameLocks noGrp="1"/>
          </p:cNvGraphicFramePr>
          <p:nvPr>
            <p:ph idx="1"/>
          </p:nvPr>
        </p:nvGraphicFramePr>
        <p:xfrm>
          <a:off x="1776000" y="1600201"/>
          <a:ext cx="8640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85A5DF5-83A2-4418-A7BA-508632E080D1}"/>
              </a:ext>
            </a:extLst>
          </p:cNvPr>
          <p:cNvSpPr>
            <a:spLocks noGrp="1"/>
          </p:cNvSpPr>
          <p:nvPr>
            <p:ph type="ftr" sz="quarter" idx="11"/>
          </p:nvPr>
        </p:nvSpPr>
        <p:spPr/>
        <p:txBody>
          <a:bodyPr/>
          <a:lstStyle/>
          <a:p>
            <a:pPr>
              <a:defRPr/>
            </a:pPr>
            <a:r>
              <a:rPr lang="en-US"/>
              <a:t>Mountjoy Bible School</a:t>
            </a:r>
          </a:p>
        </p:txBody>
      </p:sp>
      <p:sp>
        <p:nvSpPr>
          <p:cNvPr id="57349" name="Slide Number Placeholder 4">
            <a:extLst>
              <a:ext uri="{FF2B5EF4-FFF2-40B4-BE49-F238E27FC236}">
                <a16:creationId xmlns:a16="http://schemas.microsoft.com/office/drawing/2014/main" id="{B8AF785D-2635-4CDE-A01B-888A31BC1E4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A901C538-B6A2-45B3-85E7-F5C7A5394AAD}" type="slidenum">
              <a:rPr lang="en-US" altLang="en-US" sz="1000" smtClean="0">
                <a:solidFill>
                  <a:srgbClr val="9B9A98"/>
                </a:solidFill>
              </a:rPr>
              <a:pPr/>
              <a:t>46</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 name="Table Placeholder 5">
            <a:extLst>
              <a:ext uri="{FF2B5EF4-FFF2-40B4-BE49-F238E27FC236}">
                <a16:creationId xmlns:a16="http://schemas.microsoft.com/office/drawing/2014/main" id="{B8F8AEAE-E767-4735-9424-260778875937}"/>
              </a:ext>
            </a:extLst>
          </p:cNvPr>
          <p:cNvGraphicFramePr>
            <a:graphicFrameLocks noGrp="1"/>
          </p:cNvGraphicFramePr>
          <p:nvPr>
            <p:ph type="tbl" idx="1"/>
          </p:nvPr>
        </p:nvGraphicFramePr>
        <p:xfrm>
          <a:off x="1776413" y="2924175"/>
          <a:ext cx="8670925" cy="3611563"/>
        </p:xfrm>
        <a:graphic>
          <a:graphicData uri="http://schemas.openxmlformats.org/drawingml/2006/table">
            <a:tbl>
              <a:tblPr bandRow="1">
                <a:tableStyleId>{5C22544A-7EE6-4342-B048-85BDC9FD1C3A}</a:tableStyleId>
              </a:tblPr>
              <a:tblGrid>
                <a:gridCol w="2890308">
                  <a:extLst>
                    <a:ext uri="{9D8B030D-6E8A-4147-A177-3AD203B41FA5}">
                      <a16:colId xmlns:a16="http://schemas.microsoft.com/office/drawing/2014/main" val="20000"/>
                    </a:ext>
                  </a:extLst>
                </a:gridCol>
                <a:gridCol w="2890308">
                  <a:extLst>
                    <a:ext uri="{9D8B030D-6E8A-4147-A177-3AD203B41FA5}">
                      <a16:colId xmlns:a16="http://schemas.microsoft.com/office/drawing/2014/main" val="20001"/>
                    </a:ext>
                  </a:extLst>
                </a:gridCol>
                <a:gridCol w="2890308">
                  <a:extLst>
                    <a:ext uri="{9D8B030D-6E8A-4147-A177-3AD203B41FA5}">
                      <a16:colId xmlns:a16="http://schemas.microsoft.com/office/drawing/2014/main" val="20002"/>
                    </a:ext>
                  </a:extLst>
                </a:gridCol>
              </a:tblGrid>
              <a:tr h="12335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HOSEA </a:t>
                      </a:r>
                      <a:br>
                        <a:rPr lang="en-GB" sz="1800" dirty="0"/>
                      </a:br>
                      <a:r>
                        <a:rPr lang="en-GB" sz="1800" dirty="0">
                          <a:solidFill>
                            <a:srgbClr val="C00000"/>
                          </a:solidFill>
                        </a:rPr>
                        <a:t>(SALVATION OF JEHOVAH)</a:t>
                      </a:r>
                    </a:p>
                    <a:p>
                      <a:pPr algn="ctr"/>
                      <a:endParaRPr lang="en-GB" sz="1800" dirty="0">
                        <a:solidFill>
                          <a:srgbClr val="660033"/>
                        </a:solidFill>
                      </a:endParaRPr>
                    </a:p>
                  </a:txBody>
                  <a:tcPr marL="91443" marR="91443" marT="45739" marB="4573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JOEL </a:t>
                      </a:r>
                      <a:br>
                        <a:rPr lang="en-GB" sz="1800" dirty="0"/>
                      </a:br>
                      <a:r>
                        <a:rPr lang="en-GB" sz="1800" dirty="0">
                          <a:solidFill>
                            <a:srgbClr val="C00000"/>
                          </a:solidFill>
                        </a:rPr>
                        <a:t>(REPENTANCE &amp; THE SPIRIT &amp; SON OF GOD)</a:t>
                      </a:r>
                    </a:p>
                    <a:p>
                      <a:pPr algn="ctr"/>
                      <a:endParaRPr lang="en-GB" sz="1800" dirty="0">
                        <a:solidFill>
                          <a:srgbClr val="660033"/>
                        </a:solidFill>
                      </a:endParaRPr>
                    </a:p>
                  </a:txBody>
                  <a:tcPr marL="91443" marR="91443" marT="45739" marB="4573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AMOS </a:t>
                      </a:r>
                      <a:br>
                        <a:rPr lang="en-GB" sz="1800" dirty="0"/>
                      </a:br>
                      <a:r>
                        <a:rPr lang="en-GB" sz="1800" dirty="0">
                          <a:solidFill>
                            <a:srgbClr val="C00000"/>
                          </a:solidFill>
                        </a:rPr>
                        <a:t>(BURDEN)</a:t>
                      </a:r>
                    </a:p>
                    <a:p>
                      <a:pPr algn="ctr"/>
                      <a:endParaRPr lang="en-GB" sz="1800" dirty="0">
                        <a:solidFill>
                          <a:srgbClr val="660033"/>
                        </a:solidFill>
                      </a:endParaRPr>
                    </a:p>
                  </a:txBody>
                  <a:tcPr marL="91443" marR="91443" marT="45739" marB="45739"/>
                </a:tc>
                <a:extLst>
                  <a:ext uri="{0D108BD9-81ED-4DB2-BD59-A6C34878D82A}">
                    <a16:rowId xmlns:a16="http://schemas.microsoft.com/office/drawing/2014/main" val="10000"/>
                  </a:ext>
                </a:extLst>
              </a:tr>
              <a:tr h="11890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MICAH </a:t>
                      </a:r>
                      <a:br>
                        <a:rPr lang="en-GB" sz="1800" dirty="0"/>
                      </a:br>
                      <a:r>
                        <a:rPr lang="en-GB" sz="1800" dirty="0">
                          <a:solidFill>
                            <a:srgbClr val="C00000"/>
                          </a:solidFill>
                        </a:rPr>
                        <a:t>(WHO IS LIKE THEE?)</a:t>
                      </a:r>
                    </a:p>
                    <a:p>
                      <a:pPr algn="ctr"/>
                      <a:endParaRPr lang="en-GB" sz="1800" dirty="0">
                        <a:solidFill>
                          <a:srgbClr val="660033"/>
                        </a:solidFill>
                      </a:endParaRPr>
                    </a:p>
                  </a:txBody>
                  <a:tcPr marL="91443" marR="91443" marT="45739" marB="4573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JONAH </a:t>
                      </a:r>
                      <a:br>
                        <a:rPr lang="en-GB" sz="1800" dirty="0"/>
                      </a:br>
                      <a:r>
                        <a:rPr lang="en-GB" sz="1800" dirty="0">
                          <a:solidFill>
                            <a:srgbClr val="C00000"/>
                          </a:solidFill>
                        </a:rPr>
                        <a:t>(REPENTANCE &amp; PREACHING)</a:t>
                      </a:r>
                    </a:p>
                    <a:p>
                      <a:pPr algn="ctr"/>
                      <a:endParaRPr lang="en-GB" sz="1800" dirty="0">
                        <a:solidFill>
                          <a:srgbClr val="660033"/>
                        </a:solidFill>
                      </a:endParaRPr>
                    </a:p>
                  </a:txBody>
                  <a:tcPr marL="91443" marR="91443" marT="45739" marB="4573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OBADIAH </a:t>
                      </a:r>
                      <a:br>
                        <a:rPr lang="en-GB" sz="1800" dirty="0"/>
                      </a:br>
                      <a:r>
                        <a:rPr lang="en-GB" sz="1800" dirty="0">
                          <a:solidFill>
                            <a:srgbClr val="C00000"/>
                          </a:solidFill>
                        </a:rPr>
                        <a:t>(SERVANT OF JEHOVAH)</a:t>
                      </a:r>
                    </a:p>
                    <a:p>
                      <a:pPr algn="ctr"/>
                      <a:endParaRPr lang="en-GB" sz="1800" dirty="0">
                        <a:solidFill>
                          <a:srgbClr val="660033"/>
                        </a:solidFill>
                      </a:endParaRPr>
                    </a:p>
                  </a:txBody>
                  <a:tcPr marL="91443" marR="91443" marT="45739" marB="45739"/>
                </a:tc>
                <a:extLst>
                  <a:ext uri="{0D108BD9-81ED-4DB2-BD59-A6C34878D82A}">
                    <a16:rowId xmlns:a16="http://schemas.microsoft.com/office/drawing/2014/main" val="10001"/>
                  </a:ext>
                </a:extLst>
              </a:tr>
              <a:tr h="11890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ZECHARIAH </a:t>
                      </a:r>
                      <a:br>
                        <a:rPr lang="en-GB" sz="1800" dirty="0"/>
                      </a:br>
                      <a:r>
                        <a:rPr lang="en-GB" sz="1800" dirty="0">
                          <a:solidFill>
                            <a:srgbClr val="C00000"/>
                          </a:solidFill>
                        </a:rPr>
                        <a:t>(JEHOVAH REMEMBERS)</a:t>
                      </a:r>
                    </a:p>
                    <a:p>
                      <a:pPr algn="ctr"/>
                      <a:endParaRPr lang="en-GB" sz="1800" dirty="0">
                        <a:solidFill>
                          <a:srgbClr val="660033"/>
                        </a:solidFill>
                      </a:endParaRPr>
                    </a:p>
                  </a:txBody>
                  <a:tcPr marL="91443" marR="91443" marT="45739" marB="4573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HABAKKUK </a:t>
                      </a:r>
                      <a:br>
                        <a:rPr lang="en-GB" sz="1800" dirty="0"/>
                      </a:br>
                      <a:r>
                        <a:rPr lang="en-GB" sz="1800" dirty="0">
                          <a:solidFill>
                            <a:srgbClr val="C00000"/>
                          </a:solidFill>
                        </a:rPr>
                        <a:t>(REPENTANCE &amp; PRAYER)</a:t>
                      </a:r>
                    </a:p>
                    <a:p>
                      <a:pPr algn="ctr"/>
                      <a:endParaRPr lang="en-GB" sz="1800" dirty="0">
                        <a:solidFill>
                          <a:srgbClr val="660033"/>
                        </a:solidFill>
                      </a:endParaRPr>
                    </a:p>
                  </a:txBody>
                  <a:tcPr marL="91443" marR="91443" marT="45739" marB="4573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NAHUM </a:t>
                      </a:r>
                      <a:br>
                        <a:rPr lang="en-GB" sz="1800" dirty="0"/>
                      </a:br>
                      <a:r>
                        <a:rPr lang="en-GB" sz="1800" dirty="0">
                          <a:solidFill>
                            <a:srgbClr val="C00000"/>
                          </a:solidFill>
                        </a:rPr>
                        <a:t>(COMFORTER)</a:t>
                      </a:r>
                    </a:p>
                    <a:p>
                      <a:pPr algn="ctr"/>
                      <a:endParaRPr lang="en-GB" sz="1800" dirty="0">
                        <a:solidFill>
                          <a:srgbClr val="660033"/>
                        </a:solidFill>
                      </a:endParaRPr>
                    </a:p>
                  </a:txBody>
                  <a:tcPr marL="91443" marR="91443" marT="45739" marB="45739"/>
                </a:tc>
                <a:extLst>
                  <a:ext uri="{0D108BD9-81ED-4DB2-BD59-A6C34878D82A}">
                    <a16:rowId xmlns:a16="http://schemas.microsoft.com/office/drawing/2014/main" val="10002"/>
                  </a:ext>
                </a:extLst>
              </a:tr>
            </a:tbl>
          </a:graphicData>
        </a:graphic>
      </p:graphicFrame>
      <p:sp>
        <p:nvSpPr>
          <p:cNvPr id="4" name="Footer Placeholder 3">
            <a:extLst>
              <a:ext uri="{FF2B5EF4-FFF2-40B4-BE49-F238E27FC236}">
                <a16:creationId xmlns:a16="http://schemas.microsoft.com/office/drawing/2014/main" id="{E9A5F783-2B99-44D8-855C-15F4FD6D3EDE}"/>
              </a:ext>
            </a:extLst>
          </p:cNvPr>
          <p:cNvSpPr>
            <a:spLocks noGrp="1"/>
          </p:cNvSpPr>
          <p:nvPr>
            <p:ph type="ftr" sz="quarter" idx="11"/>
          </p:nvPr>
        </p:nvSpPr>
        <p:spPr/>
        <p:txBody>
          <a:bodyPr/>
          <a:lstStyle/>
          <a:p>
            <a:pPr>
              <a:defRPr/>
            </a:pPr>
            <a:r>
              <a:rPr lang="en-US"/>
              <a:t>Mountjoy Bible School</a:t>
            </a:r>
          </a:p>
        </p:txBody>
      </p:sp>
      <p:sp>
        <p:nvSpPr>
          <p:cNvPr id="58389" name="Slide Number Placeholder 4">
            <a:extLst>
              <a:ext uri="{FF2B5EF4-FFF2-40B4-BE49-F238E27FC236}">
                <a16:creationId xmlns:a16="http://schemas.microsoft.com/office/drawing/2014/main" id="{5A8FD5A7-C190-45F4-88F1-309D2885FB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2D732DA2-4978-4EB5-871E-C3E91AC3D57D}" type="slidenum">
              <a:rPr lang="en-US" altLang="en-US" sz="1000" smtClean="0">
                <a:solidFill>
                  <a:srgbClr val="9B9A98"/>
                </a:solidFill>
              </a:rPr>
              <a:pPr/>
              <a:t>47</a:t>
            </a:fld>
            <a:endParaRPr lang="en-US" altLang="en-US" sz="1000">
              <a:solidFill>
                <a:srgbClr val="9B9A98"/>
              </a:solidFill>
            </a:endParaRPr>
          </a:p>
        </p:txBody>
      </p:sp>
      <p:graphicFrame>
        <p:nvGraphicFramePr>
          <p:cNvPr id="12" name="Diagram 11">
            <a:extLst>
              <a:ext uri="{FF2B5EF4-FFF2-40B4-BE49-F238E27FC236}">
                <a16:creationId xmlns:a16="http://schemas.microsoft.com/office/drawing/2014/main" id="{A31CE803-2FEC-44C7-A575-61DCE1487D53}"/>
              </a:ext>
            </a:extLst>
          </p:cNvPr>
          <p:cNvGraphicFramePr/>
          <p:nvPr/>
        </p:nvGraphicFramePr>
        <p:xfrm>
          <a:off x="1809720" y="334397"/>
          <a:ext cx="2571768" cy="646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a:extLst>
              <a:ext uri="{FF2B5EF4-FFF2-40B4-BE49-F238E27FC236}">
                <a16:creationId xmlns:a16="http://schemas.microsoft.com/office/drawing/2014/main" id="{487FB0F4-55EC-447F-9EED-41AADE2939D8}"/>
              </a:ext>
            </a:extLst>
          </p:cNvPr>
          <p:cNvGraphicFramePr/>
          <p:nvPr/>
        </p:nvGraphicFramePr>
        <p:xfrm>
          <a:off x="7810512" y="334397"/>
          <a:ext cx="2571768" cy="6463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4" name="Diagram 13">
            <a:extLst>
              <a:ext uri="{FF2B5EF4-FFF2-40B4-BE49-F238E27FC236}">
                <a16:creationId xmlns:a16="http://schemas.microsoft.com/office/drawing/2014/main" id="{EDA16F1E-D6D0-448A-BEE4-D580051C5617}"/>
              </a:ext>
            </a:extLst>
          </p:cNvPr>
          <p:cNvGraphicFramePr/>
          <p:nvPr/>
        </p:nvGraphicFramePr>
        <p:xfrm>
          <a:off x="1738282" y="1208721"/>
          <a:ext cx="8715436" cy="150019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BF0294E8-034D-4708-AA01-29EC4DAC5C19}"/>
              </a:ext>
            </a:extLst>
          </p:cNvPr>
          <p:cNvSpPr>
            <a:spLocks noGrp="1"/>
          </p:cNvSpPr>
          <p:nvPr>
            <p:ph type="title"/>
          </p:nvPr>
        </p:nvSpPr>
        <p:spPr/>
        <p:txBody>
          <a:bodyPr/>
          <a:lstStyle/>
          <a:p>
            <a:pPr eaLnBrk="1" hangingPunct="1"/>
            <a:r>
              <a:rPr lang="en-GB" altLang="en-US"/>
              <a:t>Prophetic Ministry</a:t>
            </a:r>
          </a:p>
        </p:txBody>
      </p:sp>
      <p:sp>
        <p:nvSpPr>
          <p:cNvPr id="3" name="Content Placeholder 2">
            <a:extLst>
              <a:ext uri="{FF2B5EF4-FFF2-40B4-BE49-F238E27FC236}">
                <a16:creationId xmlns:a16="http://schemas.microsoft.com/office/drawing/2014/main" id="{729795C7-74B9-4793-8380-5136C32CC1C7}"/>
              </a:ext>
            </a:extLst>
          </p:cNvPr>
          <p:cNvSpPr>
            <a:spLocks noGrp="1"/>
          </p:cNvSpPr>
          <p:nvPr>
            <p:ph idx="1"/>
          </p:nvPr>
        </p:nvSpPr>
        <p:spPr/>
        <p:txBody>
          <a:bodyPr>
            <a:normAutofit lnSpcReduction="10000"/>
          </a:bodyPr>
          <a:lstStyle/>
          <a:p>
            <a:pPr marL="420624" indent="-384048" eaLnBrk="1" fontAlgn="auto" hangingPunct="1">
              <a:spcAft>
                <a:spcPts val="0"/>
              </a:spcAft>
              <a:buFont typeface="Wingdings 2"/>
              <a:buChar char=""/>
              <a:defRPr/>
            </a:pPr>
            <a:r>
              <a:rPr lang="en-GB" dirty="0"/>
              <a:t>Word of the Lord </a:t>
            </a:r>
            <a:r>
              <a:rPr lang="en-GB" dirty="0">
                <a:solidFill>
                  <a:srgbClr val="FFFF00"/>
                </a:solidFill>
              </a:rPr>
              <a:t>(hear it!) </a:t>
            </a:r>
            <a:r>
              <a:rPr lang="en-GB" dirty="0"/>
              <a:t>(Hosea, Joel, Jonah, Micah, Zephaniah, Haggai, Amos</a:t>
            </a:r>
          </a:p>
          <a:p>
            <a:pPr marL="420624" indent="-384048" eaLnBrk="1" fontAlgn="auto" hangingPunct="1">
              <a:spcAft>
                <a:spcPts val="0"/>
              </a:spcAft>
              <a:buFont typeface="Wingdings 2"/>
              <a:buChar char=""/>
              <a:defRPr/>
            </a:pPr>
            <a:r>
              <a:rPr lang="en-GB" dirty="0"/>
              <a:t>Vision </a:t>
            </a:r>
            <a:r>
              <a:rPr lang="en-GB" dirty="0">
                <a:solidFill>
                  <a:srgbClr val="FFFF00"/>
                </a:solidFill>
              </a:rPr>
              <a:t>(see it!) </a:t>
            </a:r>
            <a:r>
              <a:rPr lang="en-GB" dirty="0"/>
              <a:t>(Obadiah, Nahum, Habakkuk)</a:t>
            </a:r>
          </a:p>
          <a:p>
            <a:pPr marL="420624" indent="-384048" eaLnBrk="1" fontAlgn="auto" hangingPunct="1">
              <a:spcAft>
                <a:spcPts val="0"/>
              </a:spcAft>
              <a:buFont typeface="Wingdings 2"/>
              <a:buChar char=""/>
              <a:defRPr/>
            </a:pPr>
            <a:r>
              <a:rPr lang="en-GB" dirty="0"/>
              <a:t>Burden </a:t>
            </a:r>
            <a:r>
              <a:rPr lang="en-GB" dirty="0">
                <a:solidFill>
                  <a:srgbClr val="FFFF00"/>
                </a:solidFill>
              </a:rPr>
              <a:t>(feel it) </a:t>
            </a:r>
            <a:r>
              <a:rPr lang="en-GB" dirty="0"/>
              <a:t>(Nahum, </a:t>
            </a:r>
            <a:r>
              <a:rPr lang="en-GB" dirty="0" err="1"/>
              <a:t>Hab</a:t>
            </a:r>
            <a:r>
              <a:rPr lang="en-GB" dirty="0"/>
              <a:t>, Malachi, Zech)</a:t>
            </a:r>
          </a:p>
          <a:p>
            <a:pPr marL="420624" indent="-384048" eaLnBrk="1" fontAlgn="auto" hangingPunct="1">
              <a:spcAft>
                <a:spcPts val="0"/>
              </a:spcAft>
              <a:buFont typeface="Wingdings 2"/>
              <a:buChar char=""/>
              <a:defRPr/>
            </a:pPr>
            <a:r>
              <a:rPr lang="en-GB" dirty="0"/>
              <a:t>Repentance needs  a person to</a:t>
            </a:r>
          </a:p>
          <a:p>
            <a:pPr marL="722376" lvl="1" indent="-274320" eaLnBrk="1" fontAlgn="auto" hangingPunct="1">
              <a:spcAft>
                <a:spcPts val="0"/>
              </a:spcAft>
              <a:buFont typeface="Wingdings 2"/>
              <a:buChar char=""/>
              <a:defRPr/>
            </a:pPr>
            <a:r>
              <a:rPr lang="en-GB" sz="2800" dirty="0">
                <a:solidFill>
                  <a:srgbClr val="FFFF00"/>
                </a:solidFill>
              </a:rPr>
              <a:t>Hear the Word of the Lord</a:t>
            </a:r>
          </a:p>
          <a:p>
            <a:pPr marL="722376" lvl="1" indent="-274320" eaLnBrk="1" fontAlgn="auto" hangingPunct="1">
              <a:spcAft>
                <a:spcPts val="0"/>
              </a:spcAft>
              <a:buFont typeface="Wingdings 2"/>
              <a:buChar char=""/>
              <a:defRPr/>
            </a:pPr>
            <a:r>
              <a:rPr lang="en-GB" sz="2800" dirty="0">
                <a:solidFill>
                  <a:srgbClr val="FFFF00"/>
                </a:solidFill>
              </a:rPr>
              <a:t>See sin as God sees it, and </a:t>
            </a:r>
          </a:p>
          <a:p>
            <a:pPr marL="722376" lvl="1" indent="-274320" eaLnBrk="1" fontAlgn="auto" hangingPunct="1">
              <a:spcAft>
                <a:spcPts val="0"/>
              </a:spcAft>
              <a:buFont typeface="Wingdings 2"/>
              <a:buChar char=""/>
              <a:defRPr/>
            </a:pPr>
            <a:r>
              <a:rPr lang="en-GB" sz="2800" dirty="0">
                <a:solidFill>
                  <a:srgbClr val="FFFF00"/>
                </a:solidFill>
              </a:rPr>
              <a:t>Feel the weight of it</a:t>
            </a:r>
          </a:p>
          <a:p>
            <a:pPr marL="722376" lvl="1" indent="-274320" eaLnBrk="1" fontAlgn="auto" hangingPunct="1">
              <a:spcAft>
                <a:spcPts val="0"/>
              </a:spcAft>
              <a:buFont typeface="Wingdings 2"/>
              <a:buChar char=""/>
              <a:defRPr/>
            </a:pPr>
            <a:r>
              <a:rPr lang="en-GB" sz="2800" dirty="0">
                <a:solidFill>
                  <a:srgbClr val="FFFF00"/>
                </a:solidFill>
              </a:rPr>
              <a:t>ONLY THEN WILL THEY TURN TO HIM</a:t>
            </a:r>
          </a:p>
        </p:txBody>
      </p:sp>
      <p:sp>
        <p:nvSpPr>
          <p:cNvPr id="4" name="Footer Placeholder 3">
            <a:extLst>
              <a:ext uri="{FF2B5EF4-FFF2-40B4-BE49-F238E27FC236}">
                <a16:creationId xmlns:a16="http://schemas.microsoft.com/office/drawing/2014/main" id="{A2B0470B-A087-48B3-A145-4E5978940F53}"/>
              </a:ext>
            </a:extLst>
          </p:cNvPr>
          <p:cNvSpPr>
            <a:spLocks noGrp="1"/>
          </p:cNvSpPr>
          <p:nvPr>
            <p:ph type="ftr" sz="quarter" idx="11"/>
          </p:nvPr>
        </p:nvSpPr>
        <p:spPr/>
        <p:txBody>
          <a:bodyPr/>
          <a:lstStyle/>
          <a:p>
            <a:pPr>
              <a:defRPr/>
            </a:pPr>
            <a:r>
              <a:rPr lang="en-US"/>
              <a:t>Mountjoy Bible School</a:t>
            </a:r>
          </a:p>
        </p:txBody>
      </p:sp>
      <p:sp>
        <p:nvSpPr>
          <p:cNvPr id="59397" name="Slide Number Placeholder 4">
            <a:extLst>
              <a:ext uri="{FF2B5EF4-FFF2-40B4-BE49-F238E27FC236}">
                <a16:creationId xmlns:a16="http://schemas.microsoft.com/office/drawing/2014/main" id="{7E7498CE-3707-465C-88A4-3BA8A828BB0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38FAB00E-CED8-49B5-A588-30F834741A6B}" type="slidenum">
              <a:rPr lang="en-US" altLang="en-US" sz="1000" smtClean="0">
                <a:solidFill>
                  <a:srgbClr val="9B9A98"/>
                </a:solidFill>
              </a:rPr>
              <a:pPr/>
              <a:t>48</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BFC7C403-1FCD-4D4D-8E00-9AC736DB1259}"/>
              </a:ext>
            </a:extLst>
          </p:cNvPr>
          <p:cNvSpPr>
            <a:spLocks noGrp="1"/>
          </p:cNvSpPr>
          <p:nvPr>
            <p:ph type="title"/>
          </p:nvPr>
        </p:nvSpPr>
        <p:spPr/>
        <p:txBody>
          <a:bodyPr/>
          <a:lstStyle/>
          <a:p>
            <a:pPr eaLnBrk="1" hangingPunct="1"/>
            <a:r>
              <a:rPr lang="en-GB" altLang="en-US"/>
              <a:t>Judgement and Mercy</a:t>
            </a:r>
          </a:p>
        </p:txBody>
      </p:sp>
      <p:sp>
        <p:nvSpPr>
          <p:cNvPr id="67587" name="Rectangle 3">
            <a:extLst>
              <a:ext uri="{FF2B5EF4-FFF2-40B4-BE49-F238E27FC236}">
                <a16:creationId xmlns:a16="http://schemas.microsoft.com/office/drawing/2014/main" id="{C320BA09-1FAE-4603-9F85-9B4A4E997160}"/>
              </a:ext>
            </a:extLst>
          </p:cNvPr>
          <p:cNvSpPr>
            <a:spLocks noGrp="1"/>
          </p:cNvSpPr>
          <p:nvPr>
            <p:ph idx="1"/>
          </p:nvPr>
        </p:nvSpPr>
        <p:spPr/>
        <p:txBody>
          <a:bodyPr/>
          <a:lstStyle/>
          <a:p>
            <a:pPr eaLnBrk="1" hangingPunct="1"/>
            <a:r>
              <a:rPr lang="en-GB" altLang="en-US" sz="3200"/>
              <a:t>Both the major and minor prophets begin with the Salvation of Jehovah (Isaiah and Hosea)</a:t>
            </a:r>
          </a:p>
          <a:p>
            <a:pPr eaLnBrk="1" hangingPunct="1"/>
            <a:r>
              <a:rPr lang="en-GB" altLang="en-US" sz="3200"/>
              <a:t>Both the major and minor prophets end with judgement (Daniel and Elijah)</a:t>
            </a:r>
          </a:p>
          <a:p>
            <a:pPr eaLnBrk="1" hangingPunct="1"/>
            <a:r>
              <a:rPr lang="en-GB" altLang="en-US" sz="3200"/>
              <a:t>God offers salvation, but if it is refused will judge</a:t>
            </a:r>
          </a:p>
        </p:txBody>
      </p:sp>
      <p:sp>
        <p:nvSpPr>
          <p:cNvPr id="60420" name="Slide Number Placeholder 5">
            <a:extLst>
              <a:ext uri="{FF2B5EF4-FFF2-40B4-BE49-F238E27FC236}">
                <a16:creationId xmlns:a16="http://schemas.microsoft.com/office/drawing/2014/main" id="{90F51183-6B14-4622-BACA-2C43AB202A8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A77BA941-01E6-4E44-8D12-0815C0367C55}" type="slidenum">
              <a:rPr lang="en-US" altLang="en-US" sz="1000" smtClean="0">
                <a:solidFill>
                  <a:srgbClr val="9B9A98"/>
                </a:solidFill>
              </a:rPr>
              <a:pPr/>
              <a:t>49</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1C7AD0BE-8F4D-4D62-9859-D0E97FC30777}"/>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2CF12BA-A21C-49CA-BC38-55A4082EFDFE}"/>
              </a:ext>
            </a:extLst>
          </p:cNvPr>
          <p:cNvSpPr>
            <a:spLocks noGrp="1"/>
          </p:cNvSpPr>
          <p:nvPr>
            <p:ph type="title"/>
          </p:nvPr>
        </p:nvSpPr>
        <p:spPr/>
        <p:txBody>
          <a:bodyPr/>
          <a:lstStyle/>
          <a:p>
            <a:pPr eaLnBrk="1" hangingPunct="1"/>
            <a:r>
              <a:rPr lang="en-GB" altLang="en-US"/>
              <a:t>Hosea - the love &amp; mercy of God</a:t>
            </a:r>
          </a:p>
        </p:txBody>
      </p:sp>
      <p:sp>
        <p:nvSpPr>
          <p:cNvPr id="14339" name="Rectangle 3">
            <a:extLst>
              <a:ext uri="{FF2B5EF4-FFF2-40B4-BE49-F238E27FC236}">
                <a16:creationId xmlns:a16="http://schemas.microsoft.com/office/drawing/2014/main" id="{B789B066-38F6-466A-8B57-C2721D0F20EA}"/>
              </a:ext>
            </a:extLst>
          </p:cNvPr>
          <p:cNvSpPr>
            <a:spLocks noGrp="1"/>
          </p:cNvSpPr>
          <p:nvPr>
            <p:ph idx="1"/>
          </p:nvPr>
        </p:nvSpPr>
        <p:spPr/>
        <p:txBody>
          <a:bodyPr/>
          <a:lstStyle/>
          <a:p>
            <a:pPr eaLnBrk="1" hangingPunct="1"/>
            <a:r>
              <a:rPr lang="en-US" altLang="en-US" sz="3200"/>
              <a:t>Peter sees a wider application</a:t>
            </a:r>
          </a:p>
          <a:p>
            <a:pPr eaLnBrk="1" hangingPunct="1"/>
            <a:r>
              <a:rPr lang="en-US" altLang="en-US" sz="3200"/>
              <a:t>‘Which in time past were not a people, but are now the people of God: which had not obtained mercy, but now have obtained mercy’</a:t>
            </a:r>
            <a:r>
              <a:rPr lang="en-US" altLang="en-US" sz="3200">
                <a:latin typeface="Times New Roman" panose="02020603050405020304" pitchFamily="18" charset="0"/>
              </a:rPr>
              <a:t>.</a:t>
            </a:r>
            <a:r>
              <a:rPr lang="en-GB" altLang="en-US" sz="3200"/>
              <a:t> (1 Pet. 2.10)</a:t>
            </a:r>
          </a:p>
        </p:txBody>
      </p:sp>
      <p:sp>
        <p:nvSpPr>
          <p:cNvPr id="15364" name="Slide Number Placeholder 5">
            <a:extLst>
              <a:ext uri="{FF2B5EF4-FFF2-40B4-BE49-F238E27FC236}">
                <a16:creationId xmlns:a16="http://schemas.microsoft.com/office/drawing/2014/main" id="{561C11C9-5EF5-485B-AEB9-0163D7B1169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64EF5588-6D59-40F2-9FFA-10168C7618E2}" type="slidenum">
              <a:rPr lang="en-US" altLang="en-US" sz="1000" smtClean="0">
                <a:solidFill>
                  <a:srgbClr val="9B9A98"/>
                </a:solidFill>
              </a:rPr>
              <a:pPr/>
              <a:t>5</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C054C611-2A46-4B34-B0BD-5F038D6FDFF3}"/>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90F6CD0C-0C2B-4CB6-8061-E70CDB2ABFA0}"/>
              </a:ext>
            </a:extLst>
          </p:cNvPr>
          <p:cNvSpPr>
            <a:spLocks noGrp="1"/>
          </p:cNvSpPr>
          <p:nvPr>
            <p:ph type="title"/>
          </p:nvPr>
        </p:nvSpPr>
        <p:spPr/>
        <p:txBody>
          <a:bodyPr/>
          <a:lstStyle/>
          <a:p>
            <a:pPr eaLnBrk="1" hangingPunct="1"/>
            <a:r>
              <a:rPr lang="en-GB" altLang="en-US"/>
              <a:t>The Choice</a:t>
            </a:r>
          </a:p>
        </p:txBody>
      </p:sp>
      <p:sp>
        <p:nvSpPr>
          <p:cNvPr id="69635" name="Rectangle 3">
            <a:extLst>
              <a:ext uri="{FF2B5EF4-FFF2-40B4-BE49-F238E27FC236}">
                <a16:creationId xmlns:a16="http://schemas.microsoft.com/office/drawing/2014/main" id="{009DBCA5-3FB5-4098-9914-CCE03FB3FC9F}"/>
              </a:ext>
            </a:extLst>
          </p:cNvPr>
          <p:cNvSpPr>
            <a:spLocks noGrp="1"/>
          </p:cNvSpPr>
          <p:nvPr>
            <p:ph idx="1"/>
          </p:nvPr>
        </p:nvSpPr>
        <p:spPr/>
        <p:txBody>
          <a:bodyPr/>
          <a:lstStyle/>
          <a:p>
            <a:pPr eaLnBrk="1" hangingPunct="1"/>
            <a:r>
              <a:rPr lang="en-GB" altLang="en-US" sz="3200"/>
              <a:t>Ruhamah (Mercy) </a:t>
            </a:r>
            <a:br>
              <a:rPr lang="en-GB" altLang="en-US" sz="3200"/>
            </a:br>
            <a:r>
              <a:rPr lang="en-GB" altLang="en-US" sz="3200"/>
              <a:t>or Lo-Ruhamah (no mercy)</a:t>
            </a:r>
          </a:p>
          <a:p>
            <a:pPr eaLnBrk="1" hangingPunct="1"/>
            <a:r>
              <a:rPr lang="en-GB" altLang="en-US" sz="3200"/>
              <a:t>Ammi (my people) </a:t>
            </a:r>
            <a:br>
              <a:rPr lang="en-GB" altLang="en-US" sz="3200"/>
            </a:br>
            <a:r>
              <a:rPr lang="en-GB" altLang="en-US" sz="3200"/>
              <a:t>or Lo-ammi (not my people)</a:t>
            </a:r>
          </a:p>
          <a:p>
            <a:pPr eaLnBrk="1" hangingPunct="1"/>
            <a:r>
              <a:rPr lang="en-GB" altLang="en-US" sz="3200"/>
              <a:t>Jezreel (God will sow = prosper) </a:t>
            </a:r>
            <a:br>
              <a:rPr lang="en-GB" altLang="en-US" sz="3200"/>
            </a:br>
            <a:r>
              <a:rPr lang="en-GB" altLang="en-US" sz="3200"/>
              <a:t>or (God will scatter = earn money to put in bags with holes)</a:t>
            </a:r>
          </a:p>
          <a:p>
            <a:pPr eaLnBrk="1" hangingPunct="1"/>
            <a:endParaRPr lang="en-GB" altLang="en-US"/>
          </a:p>
        </p:txBody>
      </p:sp>
      <p:sp>
        <p:nvSpPr>
          <p:cNvPr id="61444" name="Slide Number Placeholder 5">
            <a:extLst>
              <a:ext uri="{FF2B5EF4-FFF2-40B4-BE49-F238E27FC236}">
                <a16:creationId xmlns:a16="http://schemas.microsoft.com/office/drawing/2014/main" id="{9F16AD0C-678E-492A-8CEC-5087B1C3909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AB566362-4657-43E0-AEDC-E3D7C2BF7C10}" type="slidenum">
              <a:rPr lang="en-US" altLang="en-US" sz="1000" smtClean="0">
                <a:solidFill>
                  <a:srgbClr val="9B9A98"/>
                </a:solidFill>
              </a:rPr>
              <a:pPr/>
              <a:t>50</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87A5BFAB-A5D6-4BBE-AC60-442D8188F9F7}"/>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92BA5EEB-254F-4F7A-999C-C09E47D31427}"/>
              </a:ext>
            </a:extLst>
          </p:cNvPr>
          <p:cNvSpPr>
            <a:spLocks noGrp="1"/>
          </p:cNvSpPr>
          <p:nvPr>
            <p:ph type="title"/>
          </p:nvPr>
        </p:nvSpPr>
        <p:spPr/>
        <p:txBody>
          <a:bodyPr/>
          <a:lstStyle/>
          <a:p>
            <a:pPr eaLnBrk="1" hangingPunct="1"/>
            <a:r>
              <a:rPr lang="en-GB" altLang="en-US"/>
              <a:t>Repentance - the key</a:t>
            </a:r>
          </a:p>
        </p:txBody>
      </p:sp>
      <p:sp>
        <p:nvSpPr>
          <p:cNvPr id="3" name="Content Placeholder 2">
            <a:extLst>
              <a:ext uri="{FF2B5EF4-FFF2-40B4-BE49-F238E27FC236}">
                <a16:creationId xmlns:a16="http://schemas.microsoft.com/office/drawing/2014/main" id="{05C69B34-A3FF-4013-9AA7-C2F36646B96A}"/>
              </a:ext>
            </a:extLst>
          </p:cNvPr>
          <p:cNvSpPr>
            <a:spLocks noGrp="1"/>
          </p:cNvSpPr>
          <p:nvPr>
            <p:ph idx="1"/>
          </p:nvPr>
        </p:nvSpPr>
        <p:spPr/>
        <p:txBody>
          <a:bodyPr>
            <a:normAutofit lnSpcReduction="10000"/>
          </a:bodyPr>
          <a:lstStyle/>
          <a:p>
            <a:pPr marL="420624" indent="-384048" eaLnBrk="1" fontAlgn="auto" hangingPunct="1">
              <a:spcAft>
                <a:spcPts val="0"/>
              </a:spcAft>
              <a:buFont typeface="Wingdings 2"/>
              <a:buChar char=""/>
              <a:defRPr/>
            </a:pPr>
            <a:r>
              <a:rPr lang="en-GB" dirty="0"/>
              <a:t>Acts 2 quotes from the minor prophets.</a:t>
            </a:r>
          </a:p>
          <a:p>
            <a:pPr marL="420624" indent="-384048" eaLnBrk="1" fontAlgn="auto" hangingPunct="1">
              <a:spcAft>
                <a:spcPts val="0"/>
              </a:spcAft>
              <a:buFont typeface="Wingdings 2"/>
              <a:buChar char=""/>
              <a:defRPr/>
            </a:pPr>
            <a:r>
              <a:rPr lang="en-GB" dirty="0"/>
              <a:t>The crowd </a:t>
            </a:r>
            <a:r>
              <a:rPr lang="en-GB" dirty="0">
                <a:solidFill>
                  <a:srgbClr val="FFFF00"/>
                </a:solidFill>
              </a:rPr>
              <a:t>saw</a:t>
            </a:r>
            <a:r>
              <a:rPr lang="en-GB" dirty="0"/>
              <a:t> evidence of God</a:t>
            </a:r>
            <a:r>
              <a:rPr lang="en-US" dirty="0">
                <a:latin typeface="Times New Roman" pitchFamily="18" charset="0"/>
              </a:rPr>
              <a:t> </a:t>
            </a:r>
            <a:r>
              <a:rPr lang="en-US" dirty="0"/>
              <a:t>‘he hath shed forth this, which ye now see and hear’.</a:t>
            </a:r>
            <a:endParaRPr lang="en-GB" dirty="0"/>
          </a:p>
          <a:p>
            <a:pPr marL="420624" indent="-384048" eaLnBrk="1" fontAlgn="auto" hangingPunct="1">
              <a:spcAft>
                <a:spcPts val="0"/>
              </a:spcAft>
              <a:buFont typeface="Wingdings 2"/>
              <a:buChar char=""/>
              <a:defRPr/>
            </a:pPr>
            <a:r>
              <a:rPr lang="en-GB" dirty="0"/>
              <a:t>The crowd </a:t>
            </a:r>
            <a:r>
              <a:rPr lang="en-GB" dirty="0">
                <a:solidFill>
                  <a:srgbClr val="FFFF00"/>
                </a:solidFill>
              </a:rPr>
              <a:t>heard</a:t>
            </a:r>
            <a:r>
              <a:rPr lang="en-GB" dirty="0"/>
              <a:t> the Word of the Lord ‘</a:t>
            </a:r>
            <a:r>
              <a:rPr lang="en-US" dirty="0"/>
              <a:t>Now when they heard this’ </a:t>
            </a:r>
          </a:p>
          <a:p>
            <a:pPr marL="420624" indent="-384048" eaLnBrk="1" fontAlgn="auto" hangingPunct="1">
              <a:spcAft>
                <a:spcPts val="0"/>
              </a:spcAft>
              <a:buFont typeface="Wingdings 2"/>
              <a:buChar char=""/>
              <a:defRPr/>
            </a:pPr>
            <a:r>
              <a:rPr lang="en-GB" dirty="0">
                <a:solidFill>
                  <a:srgbClr val="FF0000"/>
                </a:solidFill>
              </a:rPr>
              <a:t> </a:t>
            </a:r>
            <a:r>
              <a:rPr lang="en-GB" dirty="0"/>
              <a:t>They</a:t>
            </a:r>
            <a:r>
              <a:rPr lang="en-GB" dirty="0">
                <a:solidFill>
                  <a:srgbClr val="FF0000"/>
                </a:solidFill>
              </a:rPr>
              <a:t> </a:t>
            </a:r>
            <a:r>
              <a:rPr lang="en-GB" dirty="0">
                <a:solidFill>
                  <a:srgbClr val="FFFF00"/>
                </a:solidFill>
              </a:rPr>
              <a:t>felt</a:t>
            </a:r>
            <a:r>
              <a:rPr lang="en-GB" dirty="0"/>
              <a:t> conviction (‘pricked in their heart’)</a:t>
            </a:r>
          </a:p>
          <a:p>
            <a:pPr marL="420624" indent="-384048" eaLnBrk="1" fontAlgn="auto" hangingPunct="1">
              <a:spcAft>
                <a:spcPts val="0"/>
              </a:spcAft>
              <a:buFont typeface="Wingdings 2"/>
              <a:buChar char=""/>
              <a:defRPr/>
            </a:pPr>
            <a:r>
              <a:rPr lang="en-US" dirty="0"/>
              <a:t>Men and brethren, what shall we do? </a:t>
            </a:r>
          </a:p>
          <a:p>
            <a:pPr marL="420624" indent="-384048" eaLnBrk="1" fontAlgn="auto" hangingPunct="1">
              <a:spcAft>
                <a:spcPts val="0"/>
              </a:spcAft>
              <a:buFont typeface="Wingdings 2"/>
              <a:buChar char=""/>
              <a:defRPr/>
            </a:pPr>
            <a:r>
              <a:rPr lang="en-US" dirty="0"/>
              <a:t>‘Repent, and be baptized every one of you ... for the remission of sins’</a:t>
            </a:r>
            <a:endParaRPr lang="en-GB" dirty="0"/>
          </a:p>
          <a:p>
            <a:pPr marL="420624" indent="-384048" eaLnBrk="1" fontAlgn="auto" hangingPunct="1">
              <a:spcAft>
                <a:spcPts val="0"/>
              </a:spcAft>
              <a:buFont typeface="Wingdings 2"/>
              <a:buChar char=""/>
              <a:defRPr/>
            </a:pPr>
            <a:endParaRPr lang="en-GB" dirty="0"/>
          </a:p>
        </p:txBody>
      </p:sp>
      <p:sp>
        <p:nvSpPr>
          <p:cNvPr id="4" name="Footer Placeholder 3">
            <a:extLst>
              <a:ext uri="{FF2B5EF4-FFF2-40B4-BE49-F238E27FC236}">
                <a16:creationId xmlns:a16="http://schemas.microsoft.com/office/drawing/2014/main" id="{191105C6-0937-4CDB-96E3-68400FF3FF56}"/>
              </a:ext>
            </a:extLst>
          </p:cNvPr>
          <p:cNvSpPr>
            <a:spLocks noGrp="1"/>
          </p:cNvSpPr>
          <p:nvPr>
            <p:ph type="ftr" sz="quarter" idx="11"/>
          </p:nvPr>
        </p:nvSpPr>
        <p:spPr/>
        <p:txBody>
          <a:bodyPr/>
          <a:lstStyle/>
          <a:p>
            <a:pPr>
              <a:defRPr/>
            </a:pPr>
            <a:r>
              <a:rPr lang="en-US"/>
              <a:t>Mountjoy Bible School</a:t>
            </a:r>
          </a:p>
        </p:txBody>
      </p:sp>
      <p:sp>
        <p:nvSpPr>
          <p:cNvPr id="62469" name="Slide Number Placeholder 4">
            <a:extLst>
              <a:ext uri="{FF2B5EF4-FFF2-40B4-BE49-F238E27FC236}">
                <a16:creationId xmlns:a16="http://schemas.microsoft.com/office/drawing/2014/main" id="{51B5B094-9ADB-4130-AA09-D2F8FA9B2B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961BD150-17F2-4C75-A735-16945C454845}" type="slidenum">
              <a:rPr lang="en-US" altLang="en-US" sz="1000" smtClean="0">
                <a:solidFill>
                  <a:srgbClr val="9B9A98"/>
                </a:solidFill>
              </a:rPr>
              <a:pPr/>
              <a:t>51</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179BDD80-867C-4B14-A8F9-FD67E3F862DB}"/>
              </a:ext>
            </a:extLst>
          </p:cNvPr>
          <p:cNvSpPr>
            <a:spLocks noGrp="1"/>
          </p:cNvSpPr>
          <p:nvPr>
            <p:ph type="title"/>
          </p:nvPr>
        </p:nvSpPr>
        <p:spPr/>
        <p:txBody>
          <a:bodyPr/>
          <a:lstStyle/>
          <a:p>
            <a:pPr eaLnBrk="1" hangingPunct="1"/>
            <a:r>
              <a:rPr lang="en-GB" altLang="en-US"/>
              <a:t>Ruhamah &amp; Ammi</a:t>
            </a:r>
          </a:p>
        </p:txBody>
      </p:sp>
      <p:graphicFrame>
        <p:nvGraphicFramePr>
          <p:cNvPr id="8" name="Content Placeholder 7">
            <a:extLst>
              <a:ext uri="{FF2B5EF4-FFF2-40B4-BE49-F238E27FC236}">
                <a16:creationId xmlns:a16="http://schemas.microsoft.com/office/drawing/2014/main" id="{CA622B72-7715-4765-AB95-B55DDE3B7EE9}"/>
              </a:ext>
            </a:extLst>
          </p:cNvPr>
          <p:cNvGraphicFramePr>
            <a:graphicFrameLocks noGrp="1"/>
          </p:cNvGraphicFramePr>
          <p:nvPr>
            <p:ph idx="1"/>
          </p:nvPr>
        </p:nvGraphicFramePr>
        <p:xfrm>
          <a:off x="1776000" y="1403368"/>
          <a:ext cx="8640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3492" name="Slide Number Placeholder 5">
            <a:extLst>
              <a:ext uri="{FF2B5EF4-FFF2-40B4-BE49-F238E27FC236}">
                <a16:creationId xmlns:a16="http://schemas.microsoft.com/office/drawing/2014/main" id="{D02E89F1-29B6-4265-BBEF-214E355A45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5769F388-34D4-4A31-A6D7-0E50CDEB69A8}" type="slidenum">
              <a:rPr lang="en-US" altLang="en-US" sz="1000" smtClean="0">
                <a:solidFill>
                  <a:srgbClr val="9B9A98"/>
                </a:solidFill>
              </a:rPr>
              <a:pPr/>
              <a:t>52</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D64CC416-1874-4917-90E1-F6AAA94A5525}"/>
              </a:ext>
            </a:extLst>
          </p:cNvPr>
          <p:cNvSpPr>
            <a:spLocks noGrp="1"/>
          </p:cNvSpPr>
          <p:nvPr>
            <p:ph type="ftr" sz="quarter" idx="11"/>
          </p:nvPr>
        </p:nvSpPr>
        <p:spPr/>
        <p:txBody>
          <a:bodyPr/>
          <a:lstStyle/>
          <a:p>
            <a:pPr>
              <a:defRPr/>
            </a:pPr>
            <a:r>
              <a:rPr lang="en-US"/>
              <a:t>Mountjoy Bible School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C93F26D-8A80-4A6A-81BE-FC324937DBC2}"/>
              </a:ext>
            </a:extLst>
          </p:cNvPr>
          <p:cNvSpPr>
            <a:spLocks noGrp="1"/>
          </p:cNvSpPr>
          <p:nvPr>
            <p:ph type="title"/>
          </p:nvPr>
        </p:nvSpPr>
        <p:spPr/>
        <p:txBody>
          <a:bodyPr/>
          <a:lstStyle/>
          <a:p>
            <a:pPr eaLnBrk="1" hangingPunct="1"/>
            <a:r>
              <a:rPr lang="en-GB" altLang="en-US"/>
              <a:t>Amos - the Judgement of God</a:t>
            </a:r>
          </a:p>
        </p:txBody>
      </p:sp>
      <p:sp>
        <p:nvSpPr>
          <p:cNvPr id="16387" name="Rectangle 3">
            <a:extLst>
              <a:ext uri="{FF2B5EF4-FFF2-40B4-BE49-F238E27FC236}">
                <a16:creationId xmlns:a16="http://schemas.microsoft.com/office/drawing/2014/main" id="{468731B0-ECB8-402F-A1F8-A0A48F3DF617}"/>
              </a:ext>
            </a:extLst>
          </p:cNvPr>
          <p:cNvSpPr>
            <a:spLocks noGrp="1"/>
          </p:cNvSpPr>
          <p:nvPr>
            <p:ph idx="1"/>
          </p:nvPr>
        </p:nvSpPr>
        <p:spPr/>
        <p:txBody>
          <a:bodyPr/>
          <a:lstStyle/>
          <a:p>
            <a:pPr eaLnBrk="1" hangingPunct="1"/>
            <a:r>
              <a:rPr lang="en-GB" altLang="en-US" sz="3200"/>
              <a:t>If punishment is absent from Hosea it is uppermost in Amos</a:t>
            </a:r>
          </a:p>
          <a:p>
            <a:pPr eaLnBrk="1" hangingPunct="1"/>
            <a:r>
              <a:rPr lang="en-GB" altLang="en-US" sz="3200"/>
              <a:t>‘For three transgressions … and for four, I will not turn away the punishment thereof’ (1.3; 1.6; 1.9; 1.11; 1.13; 2.1; 2.4; 2.6)</a:t>
            </a:r>
          </a:p>
          <a:p>
            <a:pPr eaLnBrk="1" hangingPunct="1"/>
            <a:r>
              <a:rPr lang="en-GB" altLang="en-US" sz="3200"/>
              <a:t>The Syrians, the Philistines, the Phoenicians, the Edomites, the Ammonites, the Moabites, the Israelites and the Judeans are all guilty </a:t>
            </a:r>
          </a:p>
        </p:txBody>
      </p:sp>
      <p:sp>
        <p:nvSpPr>
          <p:cNvPr id="16388" name="Slide Number Placeholder 5">
            <a:extLst>
              <a:ext uri="{FF2B5EF4-FFF2-40B4-BE49-F238E27FC236}">
                <a16:creationId xmlns:a16="http://schemas.microsoft.com/office/drawing/2014/main" id="{087125B3-A075-4336-93CB-84BE0720918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6E09C91A-2791-4FC7-8BE5-7F579267CE59}" type="slidenum">
              <a:rPr lang="en-US" altLang="en-US" sz="1000" smtClean="0">
                <a:solidFill>
                  <a:srgbClr val="9B9A98"/>
                </a:solidFill>
              </a:rPr>
              <a:pPr/>
              <a:t>6</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1EF3C3EC-5130-4A38-B30C-2E63ACE3FE7D}"/>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271032F-5051-4C8B-A51D-7800A6BB6426}"/>
              </a:ext>
            </a:extLst>
          </p:cNvPr>
          <p:cNvSpPr>
            <a:spLocks noGrp="1"/>
          </p:cNvSpPr>
          <p:nvPr>
            <p:ph type="title"/>
          </p:nvPr>
        </p:nvSpPr>
        <p:spPr/>
        <p:txBody>
          <a:bodyPr/>
          <a:lstStyle/>
          <a:p>
            <a:pPr eaLnBrk="1" hangingPunct="1"/>
            <a:r>
              <a:rPr lang="en-GB" altLang="en-US"/>
              <a:t>Amos - the Judgement of God</a:t>
            </a:r>
          </a:p>
        </p:txBody>
      </p:sp>
      <p:sp>
        <p:nvSpPr>
          <p:cNvPr id="17411" name="Rectangle 3">
            <a:extLst>
              <a:ext uri="{FF2B5EF4-FFF2-40B4-BE49-F238E27FC236}">
                <a16:creationId xmlns:a16="http://schemas.microsoft.com/office/drawing/2014/main" id="{E082ADD1-0D1D-45B9-8ACD-284866457318}"/>
              </a:ext>
            </a:extLst>
          </p:cNvPr>
          <p:cNvSpPr>
            <a:spLocks noGrp="1"/>
          </p:cNvSpPr>
          <p:nvPr>
            <p:ph idx="1"/>
          </p:nvPr>
        </p:nvSpPr>
        <p:spPr/>
        <p:txBody>
          <a:bodyPr/>
          <a:lstStyle/>
          <a:p>
            <a:pPr eaLnBrk="1" hangingPunct="1"/>
            <a:r>
              <a:rPr lang="en-GB" altLang="en-US" sz="3600"/>
              <a:t>What brings God’s anger?</a:t>
            </a:r>
          </a:p>
          <a:p>
            <a:pPr eaLnBrk="1" hangingPunct="1"/>
            <a:r>
              <a:rPr lang="en-GB" altLang="en-US" sz="3600"/>
              <a:t>Social injustice and unnecessary cruelty</a:t>
            </a:r>
          </a:p>
          <a:p>
            <a:pPr eaLnBrk="1" hangingPunct="1"/>
            <a:r>
              <a:rPr lang="en-US" altLang="en-US" sz="3600"/>
              <a:t>‘because they sold the righteous for silver, and the poor for a pair of shoes’ (2.6)</a:t>
            </a:r>
          </a:p>
          <a:p>
            <a:pPr eaLnBrk="1" hangingPunct="1"/>
            <a:r>
              <a:rPr lang="en-US" altLang="en-US" sz="3600"/>
              <a:t>‘because he did pursue his brother with the sword, and did cast off all pity, and his anger did tear perpetually, and he kept his wrath for ever’ (1.11)</a:t>
            </a:r>
            <a:endParaRPr lang="en-GB" altLang="en-US" sz="3600"/>
          </a:p>
        </p:txBody>
      </p:sp>
      <p:sp>
        <p:nvSpPr>
          <p:cNvPr id="17412" name="Slide Number Placeholder 5">
            <a:extLst>
              <a:ext uri="{FF2B5EF4-FFF2-40B4-BE49-F238E27FC236}">
                <a16:creationId xmlns:a16="http://schemas.microsoft.com/office/drawing/2014/main" id="{B2220BD8-053B-461E-9CAC-2CCA926796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6469EC61-8130-454F-A79D-0F9D575B3975}" type="slidenum">
              <a:rPr lang="en-US" altLang="en-US" sz="1000" smtClean="0">
                <a:solidFill>
                  <a:srgbClr val="9B9A98"/>
                </a:solidFill>
              </a:rPr>
              <a:pPr/>
              <a:t>7</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8E8C0369-1BDE-4093-AEA2-EF7C04874214}"/>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B11012B-B93D-4DDA-BD00-D7DDECFFCB0B}"/>
              </a:ext>
            </a:extLst>
          </p:cNvPr>
          <p:cNvSpPr>
            <a:spLocks noGrp="1"/>
          </p:cNvSpPr>
          <p:nvPr>
            <p:ph type="title"/>
          </p:nvPr>
        </p:nvSpPr>
        <p:spPr/>
        <p:txBody>
          <a:bodyPr/>
          <a:lstStyle/>
          <a:p>
            <a:pPr eaLnBrk="1" hangingPunct="1"/>
            <a:r>
              <a:rPr lang="en-GB" altLang="en-US"/>
              <a:t>Amos - the Judgement of God</a:t>
            </a:r>
          </a:p>
        </p:txBody>
      </p:sp>
      <p:sp>
        <p:nvSpPr>
          <p:cNvPr id="18435" name="Rectangle 3">
            <a:extLst>
              <a:ext uri="{FF2B5EF4-FFF2-40B4-BE49-F238E27FC236}">
                <a16:creationId xmlns:a16="http://schemas.microsoft.com/office/drawing/2014/main" id="{21C9AD75-4B03-473C-A18E-B9E674735C65}"/>
              </a:ext>
            </a:extLst>
          </p:cNvPr>
          <p:cNvSpPr>
            <a:spLocks noGrp="1"/>
          </p:cNvSpPr>
          <p:nvPr>
            <p:ph idx="1"/>
          </p:nvPr>
        </p:nvSpPr>
        <p:spPr/>
        <p:txBody>
          <a:bodyPr/>
          <a:lstStyle/>
          <a:p>
            <a:pPr eaLnBrk="1" hangingPunct="1"/>
            <a:r>
              <a:rPr lang="en-GB" altLang="en-US" sz="3200"/>
              <a:t>Sin against man and God marks it!</a:t>
            </a:r>
          </a:p>
          <a:p>
            <a:pPr eaLnBrk="1" hangingPunct="1"/>
            <a:r>
              <a:rPr lang="en-US" altLang="en-US" sz="3200"/>
              <a:t>‘For I was an hungred, and ye gave me no meat: I was thirsty, and ye gave me no drink: I was a stranger, and ye took me not in: naked, and ye clothed me not: sick, and in prison, and ye visited me not .. Verily I say unto you, Inasmuch as ye did it not to one of the least of these, ye did it not to me. And these shall go away into everlasting punishment: but the righteous into life eternal’ (Matt.25.42 ff)</a:t>
            </a:r>
            <a:endParaRPr lang="en-GB" altLang="en-US" sz="3200"/>
          </a:p>
        </p:txBody>
      </p:sp>
      <p:sp>
        <p:nvSpPr>
          <p:cNvPr id="18436" name="Slide Number Placeholder 5">
            <a:extLst>
              <a:ext uri="{FF2B5EF4-FFF2-40B4-BE49-F238E27FC236}">
                <a16:creationId xmlns:a16="http://schemas.microsoft.com/office/drawing/2014/main" id="{0344394D-AEE7-4A8F-948D-944D187000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1285CCEC-340F-45AA-A6BA-53AED54E9773}" type="slidenum">
              <a:rPr lang="en-US" altLang="en-US" sz="1000" smtClean="0">
                <a:solidFill>
                  <a:srgbClr val="9B9A98"/>
                </a:solidFill>
              </a:rPr>
              <a:pPr/>
              <a:t>8</a:t>
            </a:fld>
            <a:endParaRPr lang="en-US" altLang="en-US" sz="1000">
              <a:solidFill>
                <a:srgbClr val="9B9A98"/>
              </a:solidFill>
            </a:endParaRPr>
          </a:p>
        </p:txBody>
      </p:sp>
      <p:sp>
        <p:nvSpPr>
          <p:cNvPr id="7" name="Footer Placeholder 6">
            <a:extLst>
              <a:ext uri="{FF2B5EF4-FFF2-40B4-BE49-F238E27FC236}">
                <a16:creationId xmlns:a16="http://schemas.microsoft.com/office/drawing/2014/main" id="{7ADFA56B-74F7-4052-90F4-7ED54ABF5C5A}"/>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049345C-9B58-4F51-941B-F94C6C680A1E}"/>
              </a:ext>
            </a:extLst>
          </p:cNvPr>
          <p:cNvSpPr>
            <a:spLocks noGrp="1"/>
          </p:cNvSpPr>
          <p:nvPr>
            <p:ph type="title"/>
          </p:nvPr>
        </p:nvSpPr>
        <p:spPr/>
        <p:txBody>
          <a:bodyPr/>
          <a:lstStyle/>
          <a:p>
            <a:pPr eaLnBrk="1" hangingPunct="1"/>
            <a:r>
              <a:rPr lang="en-GB" altLang="en-US"/>
              <a:t>Amos - the Judgement of God</a:t>
            </a:r>
          </a:p>
        </p:txBody>
      </p:sp>
      <p:sp>
        <p:nvSpPr>
          <p:cNvPr id="3" name="Content Placeholder 2">
            <a:extLst>
              <a:ext uri="{FF2B5EF4-FFF2-40B4-BE49-F238E27FC236}">
                <a16:creationId xmlns:a16="http://schemas.microsoft.com/office/drawing/2014/main" id="{B88E6211-CCDB-4291-8268-C62190E69173}"/>
              </a:ext>
            </a:extLst>
          </p:cNvPr>
          <p:cNvSpPr>
            <a:spLocks noGrp="1"/>
          </p:cNvSpPr>
          <p:nvPr>
            <p:ph idx="1"/>
          </p:nvPr>
        </p:nvSpPr>
        <p:spPr/>
        <p:txBody>
          <a:bodyPr/>
          <a:lstStyle/>
          <a:p>
            <a:pPr eaLnBrk="1" hangingPunct="1"/>
            <a:r>
              <a:rPr lang="en-US" altLang="en-US" sz="3200"/>
              <a:t>‘But after thy hardness and impenitent heart treasurest up unto thyself wrath against the day of wrath and revelation of the righteous judgment of God; Who will render to every man according to his deeds’ (Rom.2.5)</a:t>
            </a:r>
          </a:p>
          <a:p>
            <a:pPr eaLnBrk="1" hangingPunct="1"/>
            <a:r>
              <a:rPr lang="en-US" altLang="en-US" sz="3200"/>
              <a:t>Social injustice is rooted in alienation from God</a:t>
            </a:r>
          </a:p>
          <a:p>
            <a:pPr eaLnBrk="1" hangingPunct="1"/>
            <a:r>
              <a:rPr lang="en-US" altLang="en-US" sz="3200"/>
              <a:t>Sin against God becomes crime against man (the innocent Jesus is killed)</a:t>
            </a:r>
            <a:endParaRPr lang="en-GB" altLang="en-US" sz="3200"/>
          </a:p>
          <a:p>
            <a:pPr eaLnBrk="1" hangingPunct="1"/>
            <a:endParaRPr lang="en-GB" altLang="en-US"/>
          </a:p>
        </p:txBody>
      </p:sp>
      <p:sp>
        <p:nvSpPr>
          <p:cNvPr id="4" name="Footer Placeholder 3">
            <a:extLst>
              <a:ext uri="{FF2B5EF4-FFF2-40B4-BE49-F238E27FC236}">
                <a16:creationId xmlns:a16="http://schemas.microsoft.com/office/drawing/2014/main" id="{B7EA4F78-8907-432B-AA3A-A57F6FF824B1}"/>
              </a:ext>
            </a:extLst>
          </p:cNvPr>
          <p:cNvSpPr>
            <a:spLocks noGrp="1"/>
          </p:cNvSpPr>
          <p:nvPr>
            <p:ph type="ftr" sz="quarter" idx="11"/>
          </p:nvPr>
        </p:nvSpPr>
        <p:spPr/>
        <p:txBody>
          <a:bodyPr/>
          <a:lstStyle/>
          <a:p>
            <a:pPr>
              <a:defRPr/>
            </a:pPr>
            <a:r>
              <a:rPr lang="en-US"/>
              <a:t>Mountjoy Bible School</a:t>
            </a:r>
          </a:p>
        </p:txBody>
      </p:sp>
      <p:sp>
        <p:nvSpPr>
          <p:cNvPr id="19461" name="Slide Number Placeholder 4">
            <a:extLst>
              <a:ext uri="{FF2B5EF4-FFF2-40B4-BE49-F238E27FC236}">
                <a16:creationId xmlns:a16="http://schemas.microsoft.com/office/drawing/2014/main" id="{1775714D-C58F-4D59-8624-D230111B7F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defRPr>
            </a:lvl1pPr>
            <a:lvl2pPr marL="742950" indent="-285750">
              <a:defRPr sz="2400" i="1">
                <a:solidFill>
                  <a:schemeClr val="tx1"/>
                </a:solidFill>
                <a:latin typeface="Arial" panose="020B0604020202020204" pitchFamily="34" charset="0"/>
              </a:defRPr>
            </a:lvl2pPr>
            <a:lvl3pPr marL="1143000" indent="-228600">
              <a:defRPr sz="2400" i="1">
                <a:solidFill>
                  <a:schemeClr val="tx1"/>
                </a:solidFill>
                <a:latin typeface="Arial" panose="020B0604020202020204" pitchFamily="34" charset="0"/>
              </a:defRPr>
            </a:lvl3pPr>
            <a:lvl4pPr marL="1600200" indent="-228600">
              <a:defRPr sz="2400" i="1">
                <a:solidFill>
                  <a:schemeClr val="tx1"/>
                </a:solidFill>
                <a:latin typeface="Arial" panose="020B0604020202020204" pitchFamily="34" charset="0"/>
              </a:defRPr>
            </a:lvl4pPr>
            <a:lvl5pPr marL="2057400" indent="-228600">
              <a:defRPr sz="2400" i="1">
                <a:solidFill>
                  <a:schemeClr val="tx1"/>
                </a:solidFill>
                <a:latin typeface="Arial" panose="020B0604020202020204" pitchFamily="34" charset="0"/>
              </a:defRPr>
            </a:lvl5pPr>
            <a:lvl6pPr marL="2514600" indent="-228600" eaLnBrk="0" fontAlgn="base" hangingPunct="0">
              <a:spcBef>
                <a:spcPct val="0"/>
              </a:spcBef>
              <a:spcAft>
                <a:spcPct val="0"/>
              </a:spcAft>
              <a:defRPr sz="2400" i="1">
                <a:solidFill>
                  <a:schemeClr val="tx1"/>
                </a:solidFill>
                <a:latin typeface="Arial" panose="020B0604020202020204" pitchFamily="34" charset="0"/>
              </a:defRPr>
            </a:lvl6pPr>
            <a:lvl7pPr marL="2971800" indent="-228600" eaLnBrk="0" fontAlgn="base" hangingPunct="0">
              <a:spcBef>
                <a:spcPct val="0"/>
              </a:spcBef>
              <a:spcAft>
                <a:spcPct val="0"/>
              </a:spcAft>
              <a:defRPr sz="2400" i="1">
                <a:solidFill>
                  <a:schemeClr val="tx1"/>
                </a:solidFill>
                <a:latin typeface="Arial" panose="020B0604020202020204" pitchFamily="34" charset="0"/>
              </a:defRPr>
            </a:lvl7pPr>
            <a:lvl8pPr marL="3429000" indent="-228600" eaLnBrk="0" fontAlgn="base" hangingPunct="0">
              <a:spcBef>
                <a:spcPct val="0"/>
              </a:spcBef>
              <a:spcAft>
                <a:spcPct val="0"/>
              </a:spcAft>
              <a:defRPr sz="2400" i="1">
                <a:solidFill>
                  <a:schemeClr val="tx1"/>
                </a:solidFill>
                <a:latin typeface="Arial" panose="020B0604020202020204" pitchFamily="34" charset="0"/>
              </a:defRPr>
            </a:lvl8pPr>
            <a:lvl9pPr marL="3886200" indent="-228600" eaLnBrk="0" fontAlgn="base" hangingPunct="0">
              <a:spcBef>
                <a:spcPct val="0"/>
              </a:spcBef>
              <a:spcAft>
                <a:spcPct val="0"/>
              </a:spcAft>
              <a:defRPr sz="2400" i="1">
                <a:solidFill>
                  <a:schemeClr val="tx1"/>
                </a:solidFill>
                <a:latin typeface="Arial" panose="020B0604020202020204" pitchFamily="34" charset="0"/>
              </a:defRPr>
            </a:lvl9pPr>
          </a:lstStyle>
          <a:p>
            <a:fld id="{C1777AEC-C14B-4F58-BD56-AC47AB44CF5C}" type="slidenum">
              <a:rPr lang="en-US" altLang="en-US" sz="1000" smtClean="0">
                <a:solidFill>
                  <a:srgbClr val="9B9A98"/>
                </a:solidFill>
              </a:rPr>
              <a:pPr/>
              <a:t>9</a:t>
            </a:fld>
            <a:endParaRPr lang="en-US" altLang="en-US" sz="1000">
              <a:solidFill>
                <a:srgbClr val="9B9A9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1879689</TotalTime>
  <Pages>8</Pages>
  <Words>3112</Words>
  <Application>Microsoft Office PowerPoint</Application>
  <PresentationFormat>Widescreen</PresentationFormat>
  <Paragraphs>401</Paragraphs>
  <Slides>52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9" baseType="lpstr">
      <vt:lpstr>Arial</vt:lpstr>
      <vt:lpstr>Franklin Gothic Book</vt:lpstr>
      <vt:lpstr>Wingdings 2</vt:lpstr>
      <vt:lpstr>Times New Roman</vt:lpstr>
      <vt:lpstr>Book Antiqua</vt:lpstr>
      <vt:lpstr>Technic</vt:lpstr>
      <vt:lpstr>Microsoft ClipArt Gallery</vt:lpstr>
      <vt:lpstr>Lesson Five Survey of the Old Testament Part 3b: The Minor Prophets</vt:lpstr>
      <vt:lpstr>Twelve Minor Prophets</vt:lpstr>
      <vt:lpstr>Hosea’s family – an object lesson in mercy</vt:lpstr>
      <vt:lpstr>Hosea - the love &amp; mercy of God</vt:lpstr>
      <vt:lpstr>Hosea - the love &amp; mercy of God</vt:lpstr>
      <vt:lpstr>Amos - the Judgement of God</vt:lpstr>
      <vt:lpstr>Amos - the Judgement of God</vt:lpstr>
      <vt:lpstr>Amos - the Judgement of God</vt:lpstr>
      <vt:lpstr>Amos - the Judgement of God</vt:lpstr>
      <vt:lpstr>Judgement &amp; Mercy</vt:lpstr>
      <vt:lpstr>Joel (Jehovah/Elohim)</vt:lpstr>
      <vt:lpstr>Joel - Repentance leads to salvation</vt:lpstr>
      <vt:lpstr>PowerPoint Presentation</vt:lpstr>
      <vt:lpstr>Obadiah - Judgement</vt:lpstr>
      <vt:lpstr>Obadiah - Judgement</vt:lpstr>
      <vt:lpstr>The Conflict</vt:lpstr>
      <vt:lpstr>The conflict continues</vt:lpstr>
      <vt:lpstr>The conflict continues - The Herods</vt:lpstr>
      <vt:lpstr>Prophecy of Obadiah</vt:lpstr>
      <vt:lpstr>Prophecy of Obadiah</vt:lpstr>
      <vt:lpstr>Edom’s Crimes</vt:lpstr>
      <vt:lpstr>Micah</vt:lpstr>
      <vt:lpstr>Micah (Who is like thee?)</vt:lpstr>
      <vt:lpstr>Micah (Who is like thee?)</vt:lpstr>
      <vt:lpstr>PowerPoint Presentation</vt:lpstr>
      <vt:lpstr>Jonah (Dove)</vt:lpstr>
      <vt:lpstr>Jonah (Dove)</vt:lpstr>
      <vt:lpstr>Jonah (Dove)</vt:lpstr>
      <vt:lpstr>PowerPoint Presentation</vt:lpstr>
      <vt:lpstr>Nahum - Judgement</vt:lpstr>
      <vt:lpstr>Nahum</vt:lpstr>
      <vt:lpstr>Nahum</vt:lpstr>
      <vt:lpstr>Zephaniah (Jehovah has treasured)</vt:lpstr>
      <vt:lpstr>Zephaniah (Jehovah has treasured)</vt:lpstr>
      <vt:lpstr>Zephaniah (Jehovah has treasured)</vt:lpstr>
      <vt:lpstr>Habakkuk</vt:lpstr>
      <vt:lpstr>Habukkuk</vt:lpstr>
      <vt:lpstr>PowerPoint Presentation</vt:lpstr>
      <vt:lpstr>Haggai/Zechariah/Malachi</vt:lpstr>
      <vt:lpstr>Haggai</vt:lpstr>
      <vt:lpstr>Haggai</vt:lpstr>
      <vt:lpstr>Zechariah</vt:lpstr>
      <vt:lpstr>Zechariah</vt:lpstr>
      <vt:lpstr>Zechariah</vt:lpstr>
      <vt:lpstr>Malachi (My Messenger)</vt:lpstr>
      <vt:lpstr>Haggai/Zechariah/Malachi</vt:lpstr>
      <vt:lpstr>PowerPoint Presentation</vt:lpstr>
      <vt:lpstr>Prophetic Ministry</vt:lpstr>
      <vt:lpstr>Judgement and Mercy</vt:lpstr>
      <vt:lpstr>The Choice</vt:lpstr>
      <vt:lpstr>Repentance - the key</vt:lpstr>
      <vt:lpstr>Ruhamah &amp; Ammi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the Bible</dc:title>
  <dc:subject>Minor Prophets</dc:subject>
  <dc:creator>B.W. SHELDON</dc:creator>
  <cp:keywords/>
  <dc:description/>
  <cp:lastModifiedBy>Doug Brown</cp:lastModifiedBy>
  <cp:revision>80</cp:revision>
  <cp:lastPrinted>1999-05-27T20:04:44Z</cp:lastPrinted>
  <dcterms:created xsi:type="dcterms:W3CDTF">1996-03-10T22:01:38Z</dcterms:created>
  <dcterms:modified xsi:type="dcterms:W3CDTF">2019-11-11T18:09:44Z</dcterms:modified>
</cp:coreProperties>
</file>