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5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13" r:id="rId1"/>
  </p:sldMasterIdLst>
  <p:notesMasterIdLst>
    <p:notesMasterId r:id="rId66"/>
  </p:notesMasterIdLst>
  <p:handoutMasterIdLst>
    <p:handoutMasterId r:id="rId67"/>
  </p:handoutMasterIdLst>
  <p:sldIdLst>
    <p:sldId id="355" r:id="rId2"/>
    <p:sldId id="308" r:id="rId3"/>
    <p:sldId id="323" r:id="rId4"/>
    <p:sldId id="320" r:id="rId5"/>
    <p:sldId id="321" r:id="rId6"/>
    <p:sldId id="322" r:id="rId7"/>
    <p:sldId id="265" r:id="rId8"/>
    <p:sldId id="266" r:id="rId9"/>
    <p:sldId id="267" r:id="rId10"/>
    <p:sldId id="269" r:id="rId11"/>
    <p:sldId id="270" r:id="rId12"/>
    <p:sldId id="271" r:id="rId13"/>
    <p:sldId id="312" r:id="rId14"/>
    <p:sldId id="313" r:id="rId15"/>
    <p:sldId id="272" r:id="rId16"/>
    <p:sldId id="314" r:id="rId17"/>
    <p:sldId id="273" r:id="rId18"/>
    <p:sldId id="315" r:id="rId19"/>
    <p:sldId id="316" r:id="rId20"/>
    <p:sldId id="276" r:id="rId21"/>
    <p:sldId id="277" r:id="rId22"/>
    <p:sldId id="324" r:id="rId23"/>
    <p:sldId id="275" r:id="rId24"/>
    <p:sldId id="278" r:id="rId25"/>
    <p:sldId id="326" r:id="rId26"/>
    <p:sldId id="327" r:id="rId27"/>
    <p:sldId id="282" r:id="rId28"/>
    <p:sldId id="328" r:id="rId29"/>
    <p:sldId id="283" r:id="rId30"/>
    <p:sldId id="329" r:id="rId31"/>
    <p:sldId id="330" r:id="rId32"/>
    <p:sldId id="285" r:id="rId33"/>
    <p:sldId id="331" r:id="rId34"/>
    <p:sldId id="332" r:id="rId35"/>
    <p:sldId id="288" r:id="rId36"/>
    <p:sldId id="289" r:id="rId37"/>
    <p:sldId id="333" r:id="rId38"/>
    <p:sldId id="334" r:id="rId39"/>
    <p:sldId id="335" r:id="rId40"/>
    <p:sldId id="290" r:id="rId41"/>
    <p:sldId id="336" r:id="rId42"/>
    <p:sldId id="293" r:id="rId43"/>
    <p:sldId id="338" r:id="rId44"/>
    <p:sldId id="337" r:id="rId45"/>
    <p:sldId id="296" r:id="rId46"/>
    <p:sldId id="339" r:id="rId47"/>
    <p:sldId id="340" r:id="rId48"/>
    <p:sldId id="341" r:id="rId49"/>
    <p:sldId id="342" r:id="rId50"/>
    <p:sldId id="300" r:id="rId51"/>
    <p:sldId id="343" r:id="rId52"/>
    <p:sldId id="302" r:id="rId53"/>
    <p:sldId id="344" r:id="rId54"/>
    <p:sldId id="304" r:id="rId55"/>
    <p:sldId id="345" r:id="rId56"/>
    <p:sldId id="346" r:id="rId57"/>
    <p:sldId id="347" r:id="rId58"/>
    <p:sldId id="348" r:id="rId59"/>
    <p:sldId id="349" r:id="rId60"/>
    <p:sldId id="354" r:id="rId61"/>
    <p:sldId id="350" r:id="rId62"/>
    <p:sldId id="352" r:id="rId63"/>
    <p:sldId id="310" r:id="rId64"/>
    <p:sldId id="353" r:id="rId65"/>
  </p:sldIdLst>
  <p:sldSz cx="12192000" cy="6858000"/>
  <p:notesSz cx="6858000" cy="9774238"/>
  <p:kinsoku lang="ja-JP" invalStChars="、。，．・：；？！゛゜ヽヾゝゞ々ー’”）〕］｝〉》」』】°‰′″℃￠％ぁぃぅぇぉっゃゅょゎァィゥェォッャュョヮヵヶ!%),.:;?]}｡｣､･ｧｨｩｪｫｬｭｮｯｰﾞﾟ" invalEndChars="‘“（〔［｛〈《「『【￥＄$([\{｢￡"/>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00"/>
    <a:srgbClr val="993366"/>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4659" autoAdjust="0"/>
  </p:normalViewPr>
  <p:slideViewPr>
    <p:cSldViewPr>
      <p:cViewPr varScale="1">
        <p:scale>
          <a:sx n="82" d="100"/>
          <a:sy n="82" d="100"/>
        </p:scale>
        <p:origin x="108" y="19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76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7CFF56-61A2-4B09-9717-487542CE312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08D5E94D-F75B-40E3-8534-5DF0F9B512C0}">
      <dgm:prSet/>
      <dgm:spPr/>
      <dgm:t>
        <a:bodyPr/>
        <a:lstStyle/>
        <a:p>
          <a:pPr algn="ctr" rtl="0"/>
          <a:r>
            <a:rPr lang="en-GB" i="0" dirty="0">
              <a:solidFill>
                <a:schemeClr val="bg1"/>
              </a:solidFill>
            </a:rPr>
            <a:t>Matthew</a:t>
          </a:r>
        </a:p>
      </dgm:t>
    </dgm:pt>
    <dgm:pt modelId="{93EA9231-157F-4AB5-ADE5-C3B26E7BE680}" type="parTrans" cxnId="{AC152021-2038-481E-871C-FFDC12C18407}">
      <dgm:prSet/>
      <dgm:spPr/>
      <dgm:t>
        <a:bodyPr/>
        <a:lstStyle/>
        <a:p>
          <a:endParaRPr lang="en-GB"/>
        </a:p>
      </dgm:t>
    </dgm:pt>
    <dgm:pt modelId="{D9985671-48AA-4941-B72E-98C498196B73}" type="sibTrans" cxnId="{AC152021-2038-481E-871C-FFDC12C18407}">
      <dgm:prSet/>
      <dgm:spPr/>
      <dgm:t>
        <a:bodyPr/>
        <a:lstStyle/>
        <a:p>
          <a:endParaRPr lang="en-GB"/>
        </a:p>
      </dgm:t>
    </dgm:pt>
    <dgm:pt modelId="{8A372417-120B-460C-B8A0-6667B236D5AB}" type="pres">
      <dgm:prSet presAssocID="{1C7CFF56-61A2-4B09-9717-487542CE312C}" presName="linear" presStyleCnt="0">
        <dgm:presLayoutVars>
          <dgm:animLvl val="lvl"/>
          <dgm:resizeHandles val="exact"/>
        </dgm:presLayoutVars>
      </dgm:prSet>
      <dgm:spPr/>
    </dgm:pt>
    <dgm:pt modelId="{3BAD4747-488F-4353-9236-C82DEA2AD4AE}" type="pres">
      <dgm:prSet presAssocID="{08D5E94D-F75B-40E3-8534-5DF0F9B512C0}" presName="parentText" presStyleLbl="node1" presStyleIdx="0" presStyleCnt="1">
        <dgm:presLayoutVars>
          <dgm:chMax val="0"/>
          <dgm:bulletEnabled val="1"/>
        </dgm:presLayoutVars>
      </dgm:prSet>
      <dgm:spPr/>
    </dgm:pt>
  </dgm:ptLst>
  <dgm:cxnLst>
    <dgm:cxn modelId="{AC152021-2038-481E-871C-FFDC12C18407}" srcId="{1C7CFF56-61A2-4B09-9717-487542CE312C}" destId="{08D5E94D-F75B-40E3-8534-5DF0F9B512C0}" srcOrd="0" destOrd="0" parTransId="{93EA9231-157F-4AB5-ADE5-C3B26E7BE680}" sibTransId="{D9985671-48AA-4941-B72E-98C498196B73}"/>
    <dgm:cxn modelId="{E229F34A-6D78-4BE2-A4B4-96790E8964ED}" type="presOf" srcId="{08D5E94D-F75B-40E3-8534-5DF0F9B512C0}" destId="{3BAD4747-488F-4353-9236-C82DEA2AD4AE}" srcOrd="0" destOrd="0" presId="urn:microsoft.com/office/officeart/2005/8/layout/vList2"/>
    <dgm:cxn modelId="{D07CF8EF-6D32-4C24-96DD-06929F6218A0}" type="presOf" srcId="{1C7CFF56-61A2-4B09-9717-487542CE312C}" destId="{8A372417-120B-460C-B8A0-6667B236D5AB}" srcOrd="0" destOrd="0" presId="urn:microsoft.com/office/officeart/2005/8/layout/vList2"/>
    <dgm:cxn modelId="{ED5399EE-DBC2-430F-960C-4D98C77B7B37}" type="presParOf" srcId="{8A372417-120B-460C-B8A0-6667B236D5AB}" destId="{3BAD4747-488F-4353-9236-C82DEA2AD4AE}"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27B819F-1FD8-48BC-AB3F-2285C636CF67}"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DDCEA538-EC41-4A77-BDAF-A57D95BBD3AC}">
      <dgm:prSet/>
      <dgm:spPr/>
      <dgm:t>
        <a:bodyPr/>
        <a:lstStyle/>
        <a:p>
          <a:pPr rtl="0"/>
          <a:r>
            <a:rPr lang="en-GB" dirty="0">
              <a:solidFill>
                <a:schemeClr val="bg1"/>
              </a:solidFill>
            </a:rPr>
            <a:t>THE FOUR GOSPELS UNITE AT THE CROSS</a:t>
          </a:r>
        </a:p>
      </dgm:t>
    </dgm:pt>
    <dgm:pt modelId="{FFEB2534-A2E9-4571-AA71-451FD8CD094B}" type="parTrans" cxnId="{375F800C-F42A-4F21-B722-DC2A91845BDC}">
      <dgm:prSet/>
      <dgm:spPr/>
      <dgm:t>
        <a:bodyPr/>
        <a:lstStyle/>
        <a:p>
          <a:endParaRPr lang="en-GB"/>
        </a:p>
      </dgm:t>
    </dgm:pt>
    <dgm:pt modelId="{933E2983-3D6E-45EC-A799-0D07B568277F}" type="sibTrans" cxnId="{375F800C-F42A-4F21-B722-DC2A91845BDC}">
      <dgm:prSet/>
      <dgm:spPr/>
      <dgm:t>
        <a:bodyPr/>
        <a:lstStyle/>
        <a:p>
          <a:endParaRPr lang="en-GB"/>
        </a:p>
      </dgm:t>
    </dgm:pt>
    <dgm:pt modelId="{2EFEDB7E-9F33-4087-8373-8BB9F1912BD7}" type="pres">
      <dgm:prSet presAssocID="{C27B819F-1FD8-48BC-AB3F-2285C636CF67}" presName="linear" presStyleCnt="0">
        <dgm:presLayoutVars>
          <dgm:animLvl val="lvl"/>
          <dgm:resizeHandles val="exact"/>
        </dgm:presLayoutVars>
      </dgm:prSet>
      <dgm:spPr/>
    </dgm:pt>
    <dgm:pt modelId="{DDAD092F-A05B-4535-A7E3-4D885F118310}" type="pres">
      <dgm:prSet presAssocID="{DDCEA538-EC41-4A77-BDAF-A57D95BBD3AC}" presName="parentText" presStyleLbl="node1" presStyleIdx="0" presStyleCnt="1" custLinFactNeighborX="-33955" custLinFactNeighborY="-16525">
        <dgm:presLayoutVars>
          <dgm:chMax val="0"/>
          <dgm:bulletEnabled val="1"/>
        </dgm:presLayoutVars>
      </dgm:prSet>
      <dgm:spPr/>
    </dgm:pt>
  </dgm:ptLst>
  <dgm:cxnLst>
    <dgm:cxn modelId="{375F800C-F42A-4F21-B722-DC2A91845BDC}" srcId="{C27B819F-1FD8-48BC-AB3F-2285C636CF67}" destId="{DDCEA538-EC41-4A77-BDAF-A57D95BBD3AC}" srcOrd="0" destOrd="0" parTransId="{FFEB2534-A2E9-4571-AA71-451FD8CD094B}" sibTransId="{933E2983-3D6E-45EC-A799-0D07B568277F}"/>
    <dgm:cxn modelId="{80939C10-35E8-43A0-ACD2-564E848FEFD6}" type="presOf" srcId="{C27B819F-1FD8-48BC-AB3F-2285C636CF67}" destId="{2EFEDB7E-9F33-4087-8373-8BB9F1912BD7}" srcOrd="0" destOrd="0" presId="urn:microsoft.com/office/officeart/2005/8/layout/vList2"/>
    <dgm:cxn modelId="{73921754-87C8-4BB7-BAE2-79B0DF665455}" type="presOf" srcId="{DDCEA538-EC41-4A77-BDAF-A57D95BBD3AC}" destId="{DDAD092F-A05B-4535-A7E3-4D885F118310}" srcOrd="0" destOrd="0" presId="urn:microsoft.com/office/officeart/2005/8/layout/vList2"/>
    <dgm:cxn modelId="{4AB4EF1F-CC9B-47D0-8A87-CE55939CC399}" type="presParOf" srcId="{2EFEDB7E-9F33-4087-8373-8BB9F1912BD7}" destId="{DDAD092F-A05B-4535-A7E3-4D885F118310}"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C6775CC-6B4E-436A-8034-72702B7C27CE}"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GB"/>
        </a:p>
      </dgm:t>
    </dgm:pt>
    <dgm:pt modelId="{30E07309-C8B5-467F-8D68-ABBD5E75A5CE}">
      <dgm:prSet/>
      <dgm:spPr/>
      <dgm:t>
        <a:bodyPr/>
        <a:lstStyle/>
        <a:p>
          <a:pPr rtl="0"/>
          <a:r>
            <a:rPr lang="en-GB" dirty="0">
              <a:solidFill>
                <a:schemeClr val="bg1"/>
              </a:solidFill>
            </a:rPr>
            <a:t>Crucified King of the Jews</a:t>
          </a:r>
          <a:br>
            <a:rPr lang="en-GB" dirty="0">
              <a:solidFill>
                <a:schemeClr val="bg1"/>
              </a:solidFill>
            </a:rPr>
          </a:br>
          <a:r>
            <a:rPr lang="en-GB" dirty="0">
              <a:solidFill>
                <a:schemeClr val="bg1"/>
              </a:solidFill>
            </a:rPr>
            <a:t>but ends</a:t>
          </a:r>
          <a:br>
            <a:rPr lang="en-GB" dirty="0">
              <a:solidFill>
                <a:schemeClr val="bg1"/>
              </a:solidFill>
            </a:rPr>
          </a:br>
          <a:r>
            <a:rPr lang="en-GB" dirty="0">
              <a:solidFill>
                <a:schemeClr val="bg1"/>
              </a:solidFill>
            </a:rPr>
            <a:t>‘All authority is given unto Me’</a:t>
          </a:r>
        </a:p>
      </dgm:t>
    </dgm:pt>
    <dgm:pt modelId="{56FBC7F8-52F2-4FEA-A4F5-DE9F80B85E7F}" type="parTrans" cxnId="{5C035CAC-163A-4ADA-8552-9072ED0E707F}">
      <dgm:prSet/>
      <dgm:spPr/>
      <dgm:t>
        <a:bodyPr/>
        <a:lstStyle/>
        <a:p>
          <a:endParaRPr lang="en-GB"/>
        </a:p>
      </dgm:t>
    </dgm:pt>
    <dgm:pt modelId="{E984BDB7-FC77-4DF1-A787-A40B83F5B761}" type="sibTrans" cxnId="{5C035CAC-163A-4ADA-8552-9072ED0E707F}">
      <dgm:prSet/>
      <dgm:spPr/>
      <dgm:t>
        <a:bodyPr/>
        <a:lstStyle/>
        <a:p>
          <a:endParaRPr lang="en-GB"/>
        </a:p>
      </dgm:t>
    </dgm:pt>
    <dgm:pt modelId="{9F91BAA5-B2C4-4AD4-B929-D77F754F26EA}">
      <dgm:prSet/>
      <dgm:spPr/>
      <dgm:t>
        <a:bodyPr/>
        <a:lstStyle/>
        <a:p>
          <a:pPr rtl="0"/>
          <a:r>
            <a:rPr lang="en-GB" dirty="0" err="1">
              <a:solidFill>
                <a:schemeClr val="bg1"/>
              </a:solidFill>
            </a:rPr>
            <a:t>Tetelestai</a:t>
          </a:r>
          <a:br>
            <a:rPr lang="en-GB" dirty="0">
              <a:solidFill>
                <a:schemeClr val="bg1"/>
              </a:solidFill>
            </a:rPr>
          </a:br>
          <a:r>
            <a:rPr lang="en-GB" dirty="0">
              <a:solidFill>
                <a:schemeClr val="bg1"/>
              </a:solidFill>
            </a:rPr>
            <a:t>No man </a:t>
          </a:r>
          <a:r>
            <a:rPr lang="en-GB" dirty="0" err="1">
              <a:solidFill>
                <a:schemeClr val="bg1"/>
              </a:solidFill>
            </a:rPr>
            <a:t>taketh</a:t>
          </a:r>
          <a:r>
            <a:rPr lang="en-GB" dirty="0">
              <a:solidFill>
                <a:schemeClr val="bg1"/>
              </a:solidFill>
            </a:rPr>
            <a:t> my life </a:t>
          </a:r>
          <a:br>
            <a:rPr lang="en-GB" dirty="0">
              <a:solidFill>
                <a:schemeClr val="bg1"/>
              </a:solidFill>
            </a:rPr>
          </a:br>
          <a:r>
            <a:rPr lang="en-GB" dirty="0">
              <a:solidFill>
                <a:schemeClr val="bg1"/>
              </a:solidFill>
            </a:rPr>
            <a:t>from Me, ends </a:t>
          </a:r>
          <a:br>
            <a:rPr lang="en-GB" dirty="0">
              <a:solidFill>
                <a:schemeClr val="bg1"/>
              </a:solidFill>
            </a:rPr>
          </a:br>
          <a:r>
            <a:rPr lang="en-GB" dirty="0">
              <a:solidFill>
                <a:schemeClr val="bg1"/>
              </a:solidFill>
            </a:rPr>
            <a:t>‘Jesus is the Christ, the Son of God’</a:t>
          </a:r>
        </a:p>
      </dgm:t>
    </dgm:pt>
    <dgm:pt modelId="{48BB0511-3464-46D9-A645-732B94B29C54}" type="parTrans" cxnId="{B319D39C-24DD-48F5-99D5-6BFAAB49924B}">
      <dgm:prSet/>
      <dgm:spPr/>
      <dgm:t>
        <a:bodyPr/>
        <a:lstStyle/>
        <a:p>
          <a:endParaRPr lang="en-GB"/>
        </a:p>
      </dgm:t>
    </dgm:pt>
    <dgm:pt modelId="{6819991B-AD11-4AAC-8A54-107750FCA8CF}" type="sibTrans" cxnId="{B319D39C-24DD-48F5-99D5-6BFAAB49924B}">
      <dgm:prSet/>
      <dgm:spPr/>
      <dgm:t>
        <a:bodyPr/>
        <a:lstStyle/>
        <a:p>
          <a:endParaRPr lang="en-GB"/>
        </a:p>
      </dgm:t>
    </dgm:pt>
    <dgm:pt modelId="{ADC69D92-744B-4F3D-972C-2E4D520500D0}">
      <dgm:prSet/>
      <dgm:spPr/>
      <dgm:t>
        <a:bodyPr/>
        <a:lstStyle/>
        <a:p>
          <a:pPr rtl="0"/>
          <a:r>
            <a:rPr lang="en-GB" dirty="0">
              <a:solidFill>
                <a:schemeClr val="bg1"/>
              </a:solidFill>
            </a:rPr>
            <a:t>They led Him, and</a:t>
          </a:r>
          <a:br>
            <a:rPr lang="en-GB" dirty="0">
              <a:solidFill>
                <a:schemeClr val="bg1"/>
              </a:solidFill>
            </a:rPr>
          </a:br>
          <a:r>
            <a:rPr lang="en-GB" dirty="0">
              <a:solidFill>
                <a:schemeClr val="bg1"/>
              </a:solidFill>
            </a:rPr>
            <a:t>They bear Him</a:t>
          </a:r>
          <a:br>
            <a:rPr lang="en-GB" dirty="0">
              <a:solidFill>
                <a:schemeClr val="bg1"/>
              </a:solidFill>
            </a:rPr>
          </a:br>
          <a:r>
            <a:rPr lang="en-GB" dirty="0">
              <a:solidFill>
                <a:schemeClr val="bg1"/>
              </a:solidFill>
            </a:rPr>
            <a:t>but ends</a:t>
          </a:r>
          <a:br>
            <a:rPr lang="en-GB" dirty="0">
              <a:solidFill>
                <a:schemeClr val="bg1"/>
              </a:solidFill>
            </a:rPr>
          </a:br>
          <a:r>
            <a:rPr lang="en-GB" dirty="0">
              <a:solidFill>
                <a:schemeClr val="bg1"/>
              </a:solidFill>
            </a:rPr>
            <a:t>‘The Lord working with them’</a:t>
          </a:r>
        </a:p>
      </dgm:t>
    </dgm:pt>
    <dgm:pt modelId="{3D180F7E-CD02-4FDE-AD06-EDB827947D9F}" type="parTrans" cxnId="{1D321666-B51A-4EFE-9251-C62410AA1950}">
      <dgm:prSet/>
      <dgm:spPr/>
      <dgm:t>
        <a:bodyPr/>
        <a:lstStyle/>
        <a:p>
          <a:endParaRPr lang="en-GB"/>
        </a:p>
      </dgm:t>
    </dgm:pt>
    <dgm:pt modelId="{60E55B6C-5519-465D-853D-5064A8D0B4FE}" type="sibTrans" cxnId="{1D321666-B51A-4EFE-9251-C62410AA1950}">
      <dgm:prSet/>
      <dgm:spPr/>
      <dgm:t>
        <a:bodyPr/>
        <a:lstStyle/>
        <a:p>
          <a:endParaRPr lang="en-GB"/>
        </a:p>
      </dgm:t>
    </dgm:pt>
    <dgm:pt modelId="{88DF982C-C2E0-4739-8DA0-8DA07FFDB9F6}">
      <dgm:prSet/>
      <dgm:spPr/>
      <dgm:t>
        <a:bodyPr/>
        <a:lstStyle/>
        <a:p>
          <a:pPr rtl="0"/>
          <a:r>
            <a:rPr lang="en-GB" dirty="0">
              <a:solidFill>
                <a:schemeClr val="bg1"/>
              </a:solidFill>
            </a:rPr>
            <a:t>Son of Man’ betrayed</a:t>
          </a:r>
          <a:br>
            <a:rPr lang="en-GB" dirty="0">
              <a:solidFill>
                <a:schemeClr val="bg1"/>
              </a:solidFill>
            </a:rPr>
          </a:br>
          <a:r>
            <a:rPr lang="en-GB" dirty="0">
              <a:solidFill>
                <a:schemeClr val="bg1"/>
              </a:solidFill>
            </a:rPr>
            <a:t>‘Righteous Man’ crucified</a:t>
          </a:r>
          <a:br>
            <a:rPr lang="en-GB" dirty="0">
              <a:solidFill>
                <a:schemeClr val="bg1"/>
              </a:solidFill>
            </a:rPr>
          </a:br>
          <a:r>
            <a:rPr lang="en-GB" dirty="0">
              <a:solidFill>
                <a:schemeClr val="bg1"/>
              </a:solidFill>
            </a:rPr>
            <a:t>but ends</a:t>
          </a:r>
          <a:br>
            <a:rPr lang="en-GB" dirty="0">
              <a:solidFill>
                <a:schemeClr val="bg1"/>
              </a:solidFill>
            </a:rPr>
          </a:br>
          <a:r>
            <a:rPr lang="en-GB" dirty="0">
              <a:solidFill>
                <a:schemeClr val="bg1"/>
              </a:solidFill>
            </a:rPr>
            <a:t>Glorified Man raised</a:t>
          </a:r>
        </a:p>
      </dgm:t>
    </dgm:pt>
    <dgm:pt modelId="{A71E6D15-6DAA-48C4-B5EF-519DBCE05A5B}" type="parTrans" cxnId="{F63D26DE-BEF2-4224-A726-C9AD3F61E93E}">
      <dgm:prSet/>
      <dgm:spPr/>
      <dgm:t>
        <a:bodyPr/>
        <a:lstStyle/>
        <a:p>
          <a:endParaRPr lang="en-GB"/>
        </a:p>
      </dgm:t>
    </dgm:pt>
    <dgm:pt modelId="{8E71EC8F-AAA5-482F-9A05-EFD4FBE9BD9B}" type="sibTrans" cxnId="{F63D26DE-BEF2-4224-A726-C9AD3F61E93E}">
      <dgm:prSet/>
      <dgm:spPr/>
      <dgm:t>
        <a:bodyPr/>
        <a:lstStyle/>
        <a:p>
          <a:endParaRPr lang="en-GB"/>
        </a:p>
      </dgm:t>
    </dgm:pt>
    <dgm:pt modelId="{8D33045D-67B3-4305-BDC2-D962CFC41254}">
      <dgm:prSet/>
      <dgm:spPr/>
      <dgm:t>
        <a:bodyPr/>
        <a:lstStyle/>
        <a:p>
          <a:pPr rtl="0"/>
          <a:endParaRPr lang="en-GB" dirty="0"/>
        </a:p>
      </dgm:t>
    </dgm:pt>
    <dgm:pt modelId="{C2BBD45D-A3AF-4488-9805-A5234BBC9709}" type="parTrans" cxnId="{1F3FA155-2868-4BD5-977C-9412B1CABB3A}">
      <dgm:prSet/>
      <dgm:spPr/>
      <dgm:t>
        <a:bodyPr/>
        <a:lstStyle/>
        <a:p>
          <a:endParaRPr lang="en-GB"/>
        </a:p>
      </dgm:t>
    </dgm:pt>
    <dgm:pt modelId="{88026CC0-CBB9-4489-B773-4187C94E1DF8}" type="sibTrans" cxnId="{1F3FA155-2868-4BD5-977C-9412B1CABB3A}">
      <dgm:prSet/>
      <dgm:spPr/>
      <dgm:t>
        <a:bodyPr/>
        <a:lstStyle/>
        <a:p>
          <a:endParaRPr lang="en-GB"/>
        </a:p>
      </dgm:t>
    </dgm:pt>
    <dgm:pt modelId="{9670ECB4-570D-4F33-9118-FCDD438479D1}">
      <dgm:prSet/>
      <dgm:spPr/>
      <dgm:t>
        <a:bodyPr/>
        <a:lstStyle/>
        <a:p>
          <a:pPr rtl="0"/>
          <a:endParaRPr lang="en-GB" dirty="0"/>
        </a:p>
      </dgm:t>
    </dgm:pt>
    <dgm:pt modelId="{E52F31E0-6614-44B2-A0B7-2AF496CF88C4}" type="parTrans" cxnId="{4F31957E-3D2A-400C-ADE9-B598093CF553}">
      <dgm:prSet/>
      <dgm:spPr/>
      <dgm:t>
        <a:bodyPr/>
        <a:lstStyle/>
        <a:p>
          <a:endParaRPr lang="en-GB"/>
        </a:p>
      </dgm:t>
    </dgm:pt>
    <dgm:pt modelId="{D56DC8F6-CE97-46F7-9A5E-BA48FC2D5329}" type="sibTrans" cxnId="{4F31957E-3D2A-400C-ADE9-B598093CF553}">
      <dgm:prSet/>
      <dgm:spPr/>
      <dgm:t>
        <a:bodyPr/>
        <a:lstStyle/>
        <a:p>
          <a:endParaRPr lang="en-GB"/>
        </a:p>
      </dgm:t>
    </dgm:pt>
    <dgm:pt modelId="{1C5D9CE5-0C73-479C-AD36-C01C19BB6044}">
      <dgm:prSet/>
      <dgm:spPr/>
      <dgm:t>
        <a:bodyPr/>
        <a:lstStyle/>
        <a:p>
          <a:pPr rtl="0"/>
          <a:endParaRPr lang="en-GB" dirty="0"/>
        </a:p>
      </dgm:t>
    </dgm:pt>
    <dgm:pt modelId="{0326293A-A0C3-42FD-AC5A-95DFDEA9C5B8}" type="parTrans" cxnId="{2496361D-76C8-4037-BE8D-A5DCFAF4F253}">
      <dgm:prSet/>
      <dgm:spPr/>
      <dgm:t>
        <a:bodyPr/>
        <a:lstStyle/>
        <a:p>
          <a:endParaRPr lang="en-GB"/>
        </a:p>
      </dgm:t>
    </dgm:pt>
    <dgm:pt modelId="{D7BF9084-945F-4F5C-8299-ACA94C997278}" type="sibTrans" cxnId="{2496361D-76C8-4037-BE8D-A5DCFAF4F253}">
      <dgm:prSet/>
      <dgm:spPr/>
      <dgm:t>
        <a:bodyPr/>
        <a:lstStyle/>
        <a:p>
          <a:endParaRPr lang="en-GB"/>
        </a:p>
      </dgm:t>
    </dgm:pt>
    <dgm:pt modelId="{506BF0CA-B553-4EAC-8EC9-DDC80B88D25C}" type="pres">
      <dgm:prSet presAssocID="{3C6775CC-6B4E-436A-8034-72702B7C27CE}" presName="matrix" presStyleCnt="0">
        <dgm:presLayoutVars>
          <dgm:chMax val="1"/>
          <dgm:dir/>
          <dgm:resizeHandles val="exact"/>
        </dgm:presLayoutVars>
      </dgm:prSet>
      <dgm:spPr/>
    </dgm:pt>
    <dgm:pt modelId="{EDE7BD79-9348-43AB-9B16-ADD63FB6C68B}" type="pres">
      <dgm:prSet presAssocID="{3C6775CC-6B4E-436A-8034-72702B7C27CE}" presName="diamond" presStyleLbl="bgShp" presStyleIdx="0" presStyleCnt="1"/>
      <dgm:spPr/>
    </dgm:pt>
    <dgm:pt modelId="{D35FEE59-C08D-49C1-8560-38847ACAF0B0}" type="pres">
      <dgm:prSet presAssocID="{3C6775CC-6B4E-436A-8034-72702B7C27CE}" presName="quad1" presStyleLbl="node1" presStyleIdx="0" presStyleCnt="4" custScaleX="151283" custScaleY="97436" custLinFactNeighborX="-34776">
        <dgm:presLayoutVars>
          <dgm:chMax val="0"/>
          <dgm:chPref val="0"/>
          <dgm:bulletEnabled val="1"/>
        </dgm:presLayoutVars>
      </dgm:prSet>
      <dgm:spPr/>
    </dgm:pt>
    <dgm:pt modelId="{63948102-D299-4BCD-95BD-C6EC2CC3E189}" type="pres">
      <dgm:prSet presAssocID="{3C6775CC-6B4E-436A-8034-72702B7C27CE}" presName="quad2" presStyleLbl="node1" presStyleIdx="1" presStyleCnt="4" custScaleX="152566" custLinFactNeighborX="35418">
        <dgm:presLayoutVars>
          <dgm:chMax val="0"/>
          <dgm:chPref val="0"/>
          <dgm:bulletEnabled val="1"/>
        </dgm:presLayoutVars>
      </dgm:prSet>
      <dgm:spPr/>
    </dgm:pt>
    <dgm:pt modelId="{12C64F11-9DE1-4BC0-9DD3-3B88BAD6DFE6}" type="pres">
      <dgm:prSet presAssocID="{3C6775CC-6B4E-436A-8034-72702B7C27CE}" presName="quad3" presStyleLbl="node1" presStyleIdx="2" presStyleCnt="4" custScaleX="151924" custLinFactNeighborX="-34776">
        <dgm:presLayoutVars>
          <dgm:chMax val="0"/>
          <dgm:chPref val="0"/>
          <dgm:bulletEnabled val="1"/>
        </dgm:presLayoutVars>
      </dgm:prSet>
      <dgm:spPr/>
    </dgm:pt>
    <dgm:pt modelId="{1FFDF879-44E9-4EB6-A65F-83FEAEA376A1}" type="pres">
      <dgm:prSet presAssocID="{3C6775CC-6B4E-436A-8034-72702B7C27CE}" presName="quad4" presStyleLbl="node1" presStyleIdx="3" presStyleCnt="4" custScaleX="150962" custLinFactNeighborX="36540">
        <dgm:presLayoutVars>
          <dgm:chMax val="0"/>
          <dgm:chPref val="0"/>
          <dgm:bulletEnabled val="1"/>
        </dgm:presLayoutVars>
      </dgm:prSet>
      <dgm:spPr/>
    </dgm:pt>
  </dgm:ptLst>
  <dgm:cxnLst>
    <dgm:cxn modelId="{618C930E-8C71-4D7D-938C-FE8283590D99}" type="presOf" srcId="{30E07309-C8B5-467F-8D68-ABBD5E75A5CE}" destId="{D35FEE59-C08D-49C1-8560-38847ACAF0B0}" srcOrd="0" destOrd="0" presId="urn:microsoft.com/office/officeart/2005/8/layout/matrix3"/>
    <dgm:cxn modelId="{2496361D-76C8-4037-BE8D-A5DCFAF4F253}" srcId="{3C6775CC-6B4E-436A-8034-72702B7C27CE}" destId="{1C5D9CE5-0C73-479C-AD36-C01C19BB6044}" srcOrd="6" destOrd="0" parTransId="{0326293A-A0C3-42FD-AC5A-95DFDEA9C5B8}" sibTransId="{D7BF9084-945F-4F5C-8299-ACA94C997278}"/>
    <dgm:cxn modelId="{1D321666-B51A-4EFE-9251-C62410AA1950}" srcId="{3C6775CC-6B4E-436A-8034-72702B7C27CE}" destId="{ADC69D92-744B-4F3D-972C-2E4D520500D0}" srcOrd="2" destOrd="0" parTransId="{3D180F7E-CD02-4FDE-AD06-EDB827947D9F}" sibTransId="{60E55B6C-5519-465D-853D-5064A8D0B4FE}"/>
    <dgm:cxn modelId="{1F3FA155-2868-4BD5-977C-9412B1CABB3A}" srcId="{3C6775CC-6B4E-436A-8034-72702B7C27CE}" destId="{8D33045D-67B3-4305-BDC2-D962CFC41254}" srcOrd="4" destOrd="0" parTransId="{C2BBD45D-A3AF-4488-9805-A5234BBC9709}" sibTransId="{88026CC0-CBB9-4489-B773-4187C94E1DF8}"/>
    <dgm:cxn modelId="{D365EB7B-E2DE-4F5B-9AFF-0F1C6907667E}" type="presOf" srcId="{3C6775CC-6B4E-436A-8034-72702B7C27CE}" destId="{506BF0CA-B553-4EAC-8EC9-DDC80B88D25C}" srcOrd="0" destOrd="0" presId="urn:microsoft.com/office/officeart/2005/8/layout/matrix3"/>
    <dgm:cxn modelId="{4F31957E-3D2A-400C-ADE9-B598093CF553}" srcId="{3C6775CC-6B4E-436A-8034-72702B7C27CE}" destId="{9670ECB4-570D-4F33-9118-FCDD438479D1}" srcOrd="5" destOrd="0" parTransId="{E52F31E0-6614-44B2-A0B7-2AF496CF88C4}" sibTransId="{D56DC8F6-CE97-46F7-9A5E-BA48FC2D5329}"/>
    <dgm:cxn modelId="{B319D39C-24DD-48F5-99D5-6BFAAB49924B}" srcId="{3C6775CC-6B4E-436A-8034-72702B7C27CE}" destId="{9F91BAA5-B2C4-4AD4-B929-D77F754F26EA}" srcOrd="1" destOrd="0" parTransId="{48BB0511-3464-46D9-A645-732B94B29C54}" sibTransId="{6819991B-AD11-4AAC-8A54-107750FCA8CF}"/>
    <dgm:cxn modelId="{16AAC3A0-4E0C-4A79-A83F-403C9CD30658}" type="presOf" srcId="{ADC69D92-744B-4F3D-972C-2E4D520500D0}" destId="{12C64F11-9DE1-4BC0-9DD3-3B88BAD6DFE6}" srcOrd="0" destOrd="0" presId="urn:microsoft.com/office/officeart/2005/8/layout/matrix3"/>
    <dgm:cxn modelId="{5C035CAC-163A-4ADA-8552-9072ED0E707F}" srcId="{3C6775CC-6B4E-436A-8034-72702B7C27CE}" destId="{30E07309-C8B5-467F-8D68-ABBD5E75A5CE}" srcOrd="0" destOrd="0" parTransId="{56FBC7F8-52F2-4FEA-A4F5-DE9F80B85E7F}" sibTransId="{E984BDB7-FC77-4DF1-A787-A40B83F5B761}"/>
    <dgm:cxn modelId="{CF7F61CB-08FB-4CF3-9143-F7C7BBB8632B}" type="presOf" srcId="{9F91BAA5-B2C4-4AD4-B929-D77F754F26EA}" destId="{63948102-D299-4BCD-95BD-C6EC2CC3E189}" srcOrd="0" destOrd="0" presId="urn:microsoft.com/office/officeart/2005/8/layout/matrix3"/>
    <dgm:cxn modelId="{A4FB69D8-8050-4878-B2B8-4AABAF58294E}" type="presOf" srcId="{88DF982C-C2E0-4739-8DA0-8DA07FFDB9F6}" destId="{1FFDF879-44E9-4EB6-A65F-83FEAEA376A1}" srcOrd="0" destOrd="0" presId="urn:microsoft.com/office/officeart/2005/8/layout/matrix3"/>
    <dgm:cxn modelId="{F63D26DE-BEF2-4224-A726-C9AD3F61E93E}" srcId="{3C6775CC-6B4E-436A-8034-72702B7C27CE}" destId="{88DF982C-C2E0-4739-8DA0-8DA07FFDB9F6}" srcOrd="3" destOrd="0" parTransId="{A71E6D15-6DAA-48C4-B5EF-519DBCE05A5B}" sibTransId="{8E71EC8F-AAA5-482F-9A05-EFD4FBE9BD9B}"/>
    <dgm:cxn modelId="{A7D7F2AE-E2ED-4AA8-82E7-F7377D198EE4}" type="presParOf" srcId="{506BF0CA-B553-4EAC-8EC9-DDC80B88D25C}" destId="{EDE7BD79-9348-43AB-9B16-ADD63FB6C68B}" srcOrd="0" destOrd="0" presId="urn:microsoft.com/office/officeart/2005/8/layout/matrix3"/>
    <dgm:cxn modelId="{2082ECA4-B4D1-4EB4-8056-5CE0BF117334}" type="presParOf" srcId="{506BF0CA-B553-4EAC-8EC9-DDC80B88D25C}" destId="{D35FEE59-C08D-49C1-8560-38847ACAF0B0}" srcOrd="1" destOrd="0" presId="urn:microsoft.com/office/officeart/2005/8/layout/matrix3"/>
    <dgm:cxn modelId="{2D049BB5-119E-4A8E-B972-2B4742C07657}" type="presParOf" srcId="{506BF0CA-B553-4EAC-8EC9-DDC80B88D25C}" destId="{63948102-D299-4BCD-95BD-C6EC2CC3E189}" srcOrd="2" destOrd="0" presId="urn:microsoft.com/office/officeart/2005/8/layout/matrix3"/>
    <dgm:cxn modelId="{7AB56A4F-73E5-40B2-B310-A00B4579E355}" type="presParOf" srcId="{506BF0CA-B553-4EAC-8EC9-DDC80B88D25C}" destId="{12C64F11-9DE1-4BC0-9DD3-3B88BAD6DFE6}" srcOrd="3" destOrd="0" presId="urn:microsoft.com/office/officeart/2005/8/layout/matrix3"/>
    <dgm:cxn modelId="{F000D2DB-8B23-43DD-A22B-1CA414E7A29B}" type="presParOf" srcId="{506BF0CA-B553-4EAC-8EC9-DDC80B88D25C}" destId="{1FFDF879-44E9-4EB6-A65F-83FEAEA376A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C6775CC-6B4E-436A-8034-72702B7C27CE}"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GB"/>
        </a:p>
      </dgm:t>
    </dgm:pt>
    <dgm:pt modelId="{30E07309-C8B5-467F-8D68-ABBD5E75A5CE}">
      <dgm:prSet/>
      <dgm:spPr/>
      <dgm:t>
        <a:bodyPr/>
        <a:lstStyle/>
        <a:p>
          <a:pPr rtl="0"/>
          <a:r>
            <a:rPr lang="en-GB" dirty="0">
              <a:solidFill>
                <a:schemeClr val="bg1"/>
              </a:solidFill>
            </a:rPr>
            <a:t>Heavenly Authority</a:t>
          </a:r>
        </a:p>
      </dgm:t>
    </dgm:pt>
    <dgm:pt modelId="{56FBC7F8-52F2-4FEA-A4F5-DE9F80B85E7F}" type="parTrans" cxnId="{5C035CAC-163A-4ADA-8552-9072ED0E707F}">
      <dgm:prSet/>
      <dgm:spPr/>
      <dgm:t>
        <a:bodyPr/>
        <a:lstStyle/>
        <a:p>
          <a:endParaRPr lang="en-GB"/>
        </a:p>
      </dgm:t>
    </dgm:pt>
    <dgm:pt modelId="{E984BDB7-FC77-4DF1-A787-A40B83F5B761}" type="sibTrans" cxnId="{5C035CAC-163A-4ADA-8552-9072ED0E707F}">
      <dgm:prSet/>
      <dgm:spPr/>
      <dgm:t>
        <a:bodyPr/>
        <a:lstStyle/>
        <a:p>
          <a:endParaRPr lang="en-GB"/>
        </a:p>
      </dgm:t>
    </dgm:pt>
    <dgm:pt modelId="{9F91BAA5-B2C4-4AD4-B929-D77F754F26EA}">
      <dgm:prSet/>
      <dgm:spPr/>
      <dgm:t>
        <a:bodyPr/>
        <a:lstStyle/>
        <a:p>
          <a:pPr rtl="0"/>
          <a:r>
            <a:rPr lang="en-GB" dirty="0">
              <a:solidFill>
                <a:schemeClr val="bg1"/>
              </a:solidFill>
            </a:rPr>
            <a:t>Divine Light</a:t>
          </a:r>
          <a:br>
            <a:rPr lang="en-GB" dirty="0">
              <a:solidFill>
                <a:schemeClr val="bg1"/>
              </a:solidFill>
            </a:rPr>
          </a:br>
          <a:r>
            <a:rPr lang="en-GB" dirty="0">
              <a:solidFill>
                <a:schemeClr val="bg1"/>
              </a:solidFill>
            </a:rPr>
            <a:t>Divine Life</a:t>
          </a:r>
          <a:br>
            <a:rPr lang="en-GB" dirty="0">
              <a:solidFill>
                <a:schemeClr val="bg1"/>
              </a:solidFill>
            </a:rPr>
          </a:br>
          <a:r>
            <a:rPr lang="en-GB" dirty="0">
              <a:solidFill>
                <a:schemeClr val="bg1"/>
              </a:solidFill>
            </a:rPr>
            <a:t>Divine Love</a:t>
          </a:r>
        </a:p>
      </dgm:t>
    </dgm:pt>
    <dgm:pt modelId="{48BB0511-3464-46D9-A645-732B94B29C54}" type="parTrans" cxnId="{B319D39C-24DD-48F5-99D5-6BFAAB49924B}">
      <dgm:prSet/>
      <dgm:spPr/>
      <dgm:t>
        <a:bodyPr/>
        <a:lstStyle/>
        <a:p>
          <a:endParaRPr lang="en-GB"/>
        </a:p>
      </dgm:t>
    </dgm:pt>
    <dgm:pt modelId="{6819991B-AD11-4AAC-8A54-107750FCA8CF}" type="sibTrans" cxnId="{B319D39C-24DD-48F5-99D5-6BFAAB49924B}">
      <dgm:prSet/>
      <dgm:spPr/>
      <dgm:t>
        <a:bodyPr/>
        <a:lstStyle/>
        <a:p>
          <a:endParaRPr lang="en-GB"/>
        </a:p>
      </dgm:t>
    </dgm:pt>
    <dgm:pt modelId="{ADC69D92-744B-4F3D-972C-2E4D520500D0}">
      <dgm:prSet/>
      <dgm:spPr/>
      <dgm:t>
        <a:bodyPr/>
        <a:lstStyle/>
        <a:p>
          <a:pPr rtl="0"/>
          <a:r>
            <a:rPr lang="en-GB" dirty="0">
              <a:solidFill>
                <a:schemeClr val="bg1"/>
              </a:solidFill>
            </a:rPr>
            <a:t>Holy Activity</a:t>
          </a:r>
        </a:p>
      </dgm:t>
    </dgm:pt>
    <dgm:pt modelId="{3D180F7E-CD02-4FDE-AD06-EDB827947D9F}" type="parTrans" cxnId="{1D321666-B51A-4EFE-9251-C62410AA1950}">
      <dgm:prSet/>
      <dgm:spPr/>
      <dgm:t>
        <a:bodyPr/>
        <a:lstStyle/>
        <a:p>
          <a:endParaRPr lang="en-GB"/>
        </a:p>
      </dgm:t>
    </dgm:pt>
    <dgm:pt modelId="{60E55B6C-5519-465D-853D-5064A8D0B4FE}" type="sibTrans" cxnId="{1D321666-B51A-4EFE-9251-C62410AA1950}">
      <dgm:prSet/>
      <dgm:spPr/>
      <dgm:t>
        <a:bodyPr/>
        <a:lstStyle/>
        <a:p>
          <a:endParaRPr lang="en-GB"/>
        </a:p>
      </dgm:t>
    </dgm:pt>
    <dgm:pt modelId="{88DF982C-C2E0-4739-8DA0-8DA07FFDB9F6}">
      <dgm:prSet/>
      <dgm:spPr/>
      <dgm:t>
        <a:bodyPr/>
        <a:lstStyle/>
        <a:p>
          <a:pPr rtl="0"/>
          <a:r>
            <a:rPr lang="en-GB" dirty="0">
              <a:solidFill>
                <a:schemeClr val="bg1"/>
              </a:solidFill>
            </a:rPr>
            <a:t>Human Sympathy</a:t>
          </a:r>
        </a:p>
      </dgm:t>
    </dgm:pt>
    <dgm:pt modelId="{A71E6D15-6DAA-48C4-B5EF-519DBCE05A5B}" type="parTrans" cxnId="{F63D26DE-BEF2-4224-A726-C9AD3F61E93E}">
      <dgm:prSet/>
      <dgm:spPr/>
      <dgm:t>
        <a:bodyPr/>
        <a:lstStyle/>
        <a:p>
          <a:endParaRPr lang="en-GB"/>
        </a:p>
      </dgm:t>
    </dgm:pt>
    <dgm:pt modelId="{8E71EC8F-AAA5-482F-9A05-EFD4FBE9BD9B}" type="sibTrans" cxnId="{F63D26DE-BEF2-4224-A726-C9AD3F61E93E}">
      <dgm:prSet/>
      <dgm:spPr/>
      <dgm:t>
        <a:bodyPr/>
        <a:lstStyle/>
        <a:p>
          <a:endParaRPr lang="en-GB"/>
        </a:p>
      </dgm:t>
    </dgm:pt>
    <dgm:pt modelId="{8D33045D-67B3-4305-BDC2-D962CFC41254}">
      <dgm:prSet/>
      <dgm:spPr/>
      <dgm:t>
        <a:bodyPr/>
        <a:lstStyle/>
        <a:p>
          <a:pPr rtl="0"/>
          <a:endParaRPr lang="en-GB" dirty="0"/>
        </a:p>
      </dgm:t>
    </dgm:pt>
    <dgm:pt modelId="{C2BBD45D-A3AF-4488-9805-A5234BBC9709}" type="parTrans" cxnId="{1F3FA155-2868-4BD5-977C-9412B1CABB3A}">
      <dgm:prSet/>
      <dgm:spPr/>
      <dgm:t>
        <a:bodyPr/>
        <a:lstStyle/>
        <a:p>
          <a:endParaRPr lang="en-GB"/>
        </a:p>
      </dgm:t>
    </dgm:pt>
    <dgm:pt modelId="{88026CC0-CBB9-4489-B773-4187C94E1DF8}" type="sibTrans" cxnId="{1F3FA155-2868-4BD5-977C-9412B1CABB3A}">
      <dgm:prSet/>
      <dgm:spPr/>
      <dgm:t>
        <a:bodyPr/>
        <a:lstStyle/>
        <a:p>
          <a:endParaRPr lang="en-GB"/>
        </a:p>
      </dgm:t>
    </dgm:pt>
    <dgm:pt modelId="{9670ECB4-570D-4F33-9118-FCDD438479D1}">
      <dgm:prSet/>
      <dgm:spPr/>
      <dgm:t>
        <a:bodyPr/>
        <a:lstStyle/>
        <a:p>
          <a:pPr rtl="0"/>
          <a:endParaRPr lang="en-GB" dirty="0"/>
        </a:p>
      </dgm:t>
    </dgm:pt>
    <dgm:pt modelId="{E52F31E0-6614-44B2-A0B7-2AF496CF88C4}" type="parTrans" cxnId="{4F31957E-3D2A-400C-ADE9-B598093CF553}">
      <dgm:prSet/>
      <dgm:spPr/>
      <dgm:t>
        <a:bodyPr/>
        <a:lstStyle/>
        <a:p>
          <a:endParaRPr lang="en-GB"/>
        </a:p>
      </dgm:t>
    </dgm:pt>
    <dgm:pt modelId="{D56DC8F6-CE97-46F7-9A5E-BA48FC2D5329}" type="sibTrans" cxnId="{4F31957E-3D2A-400C-ADE9-B598093CF553}">
      <dgm:prSet/>
      <dgm:spPr/>
      <dgm:t>
        <a:bodyPr/>
        <a:lstStyle/>
        <a:p>
          <a:endParaRPr lang="en-GB"/>
        </a:p>
      </dgm:t>
    </dgm:pt>
    <dgm:pt modelId="{1C5D9CE5-0C73-479C-AD36-C01C19BB6044}">
      <dgm:prSet/>
      <dgm:spPr/>
      <dgm:t>
        <a:bodyPr/>
        <a:lstStyle/>
        <a:p>
          <a:pPr rtl="0"/>
          <a:endParaRPr lang="en-GB" dirty="0"/>
        </a:p>
      </dgm:t>
    </dgm:pt>
    <dgm:pt modelId="{0326293A-A0C3-42FD-AC5A-95DFDEA9C5B8}" type="parTrans" cxnId="{2496361D-76C8-4037-BE8D-A5DCFAF4F253}">
      <dgm:prSet/>
      <dgm:spPr/>
      <dgm:t>
        <a:bodyPr/>
        <a:lstStyle/>
        <a:p>
          <a:endParaRPr lang="en-GB"/>
        </a:p>
      </dgm:t>
    </dgm:pt>
    <dgm:pt modelId="{D7BF9084-945F-4F5C-8299-ACA94C997278}" type="sibTrans" cxnId="{2496361D-76C8-4037-BE8D-A5DCFAF4F253}">
      <dgm:prSet/>
      <dgm:spPr/>
      <dgm:t>
        <a:bodyPr/>
        <a:lstStyle/>
        <a:p>
          <a:endParaRPr lang="en-GB"/>
        </a:p>
      </dgm:t>
    </dgm:pt>
    <dgm:pt modelId="{506BF0CA-B553-4EAC-8EC9-DDC80B88D25C}" type="pres">
      <dgm:prSet presAssocID="{3C6775CC-6B4E-436A-8034-72702B7C27CE}" presName="matrix" presStyleCnt="0">
        <dgm:presLayoutVars>
          <dgm:chMax val="1"/>
          <dgm:dir/>
          <dgm:resizeHandles val="exact"/>
        </dgm:presLayoutVars>
      </dgm:prSet>
      <dgm:spPr/>
    </dgm:pt>
    <dgm:pt modelId="{EDE7BD79-9348-43AB-9B16-ADD63FB6C68B}" type="pres">
      <dgm:prSet presAssocID="{3C6775CC-6B4E-436A-8034-72702B7C27CE}" presName="diamond" presStyleLbl="bgShp" presStyleIdx="0" presStyleCnt="1"/>
      <dgm:spPr/>
    </dgm:pt>
    <dgm:pt modelId="{D35FEE59-C08D-49C1-8560-38847ACAF0B0}" type="pres">
      <dgm:prSet presAssocID="{3C6775CC-6B4E-436A-8034-72702B7C27CE}" presName="quad1" presStyleLbl="node1" presStyleIdx="0" presStyleCnt="4" custScaleX="151283" custScaleY="97436" custLinFactNeighborX="-34776">
        <dgm:presLayoutVars>
          <dgm:chMax val="0"/>
          <dgm:chPref val="0"/>
          <dgm:bulletEnabled val="1"/>
        </dgm:presLayoutVars>
      </dgm:prSet>
      <dgm:spPr/>
    </dgm:pt>
    <dgm:pt modelId="{63948102-D299-4BCD-95BD-C6EC2CC3E189}" type="pres">
      <dgm:prSet presAssocID="{3C6775CC-6B4E-436A-8034-72702B7C27CE}" presName="quad2" presStyleLbl="node1" presStyleIdx="1" presStyleCnt="4" custScaleX="152566" custLinFactNeighborX="35418">
        <dgm:presLayoutVars>
          <dgm:chMax val="0"/>
          <dgm:chPref val="0"/>
          <dgm:bulletEnabled val="1"/>
        </dgm:presLayoutVars>
      </dgm:prSet>
      <dgm:spPr/>
    </dgm:pt>
    <dgm:pt modelId="{12C64F11-9DE1-4BC0-9DD3-3B88BAD6DFE6}" type="pres">
      <dgm:prSet presAssocID="{3C6775CC-6B4E-436A-8034-72702B7C27CE}" presName="quad3" presStyleLbl="node1" presStyleIdx="2" presStyleCnt="4" custScaleX="151924" custLinFactNeighborX="-34776">
        <dgm:presLayoutVars>
          <dgm:chMax val="0"/>
          <dgm:chPref val="0"/>
          <dgm:bulletEnabled val="1"/>
        </dgm:presLayoutVars>
      </dgm:prSet>
      <dgm:spPr/>
    </dgm:pt>
    <dgm:pt modelId="{1FFDF879-44E9-4EB6-A65F-83FEAEA376A1}" type="pres">
      <dgm:prSet presAssocID="{3C6775CC-6B4E-436A-8034-72702B7C27CE}" presName="quad4" presStyleLbl="node1" presStyleIdx="3" presStyleCnt="4" custScaleX="150962" custLinFactNeighborX="36540">
        <dgm:presLayoutVars>
          <dgm:chMax val="0"/>
          <dgm:chPref val="0"/>
          <dgm:bulletEnabled val="1"/>
        </dgm:presLayoutVars>
      </dgm:prSet>
      <dgm:spPr/>
    </dgm:pt>
  </dgm:ptLst>
  <dgm:cxnLst>
    <dgm:cxn modelId="{63321C1B-DD42-4D2E-9B2B-A7184B443334}" type="presOf" srcId="{ADC69D92-744B-4F3D-972C-2E4D520500D0}" destId="{12C64F11-9DE1-4BC0-9DD3-3B88BAD6DFE6}" srcOrd="0" destOrd="0" presId="urn:microsoft.com/office/officeart/2005/8/layout/matrix3"/>
    <dgm:cxn modelId="{2496361D-76C8-4037-BE8D-A5DCFAF4F253}" srcId="{3C6775CC-6B4E-436A-8034-72702B7C27CE}" destId="{1C5D9CE5-0C73-479C-AD36-C01C19BB6044}" srcOrd="6" destOrd="0" parTransId="{0326293A-A0C3-42FD-AC5A-95DFDEA9C5B8}" sibTransId="{D7BF9084-945F-4F5C-8299-ACA94C997278}"/>
    <dgm:cxn modelId="{C3B5BB2C-8104-4FD2-B170-2845C699F48C}" type="presOf" srcId="{88DF982C-C2E0-4739-8DA0-8DA07FFDB9F6}" destId="{1FFDF879-44E9-4EB6-A65F-83FEAEA376A1}" srcOrd="0" destOrd="0" presId="urn:microsoft.com/office/officeart/2005/8/layout/matrix3"/>
    <dgm:cxn modelId="{654E2739-39CA-497B-94E3-E05411123E32}" type="presOf" srcId="{30E07309-C8B5-467F-8D68-ABBD5E75A5CE}" destId="{D35FEE59-C08D-49C1-8560-38847ACAF0B0}" srcOrd="0" destOrd="0" presId="urn:microsoft.com/office/officeart/2005/8/layout/matrix3"/>
    <dgm:cxn modelId="{C04DD53A-F9E8-4355-98DE-E73A49A4C082}" type="presOf" srcId="{3C6775CC-6B4E-436A-8034-72702B7C27CE}" destId="{506BF0CA-B553-4EAC-8EC9-DDC80B88D25C}" srcOrd="0" destOrd="0" presId="urn:microsoft.com/office/officeart/2005/8/layout/matrix3"/>
    <dgm:cxn modelId="{1D321666-B51A-4EFE-9251-C62410AA1950}" srcId="{3C6775CC-6B4E-436A-8034-72702B7C27CE}" destId="{ADC69D92-744B-4F3D-972C-2E4D520500D0}" srcOrd="2" destOrd="0" parTransId="{3D180F7E-CD02-4FDE-AD06-EDB827947D9F}" sibTransId="{60E55B6C-5519-465D-853D-5064A8D0B4FE}"/>
    <dgm:cxn modelId="{1F3FA155-2868-4BD5-977C-9412B1CABB3A}" srcId="{3C6775CC-6B4E-436A-8034-72702B7C27CE}" destId="{8D33045D-67B3-4305-BDC2-D962CFC41254}" srcOrd="4" destOrd="0" parTransId="{C2BBD45D-A3AF-4488-9805-A5234BBC9709}" sibTransId="{88026CC0-CBB9-4489-B773-4187C94E1DF8}"/>
    <dgm:cxn modelId="{4F31957E-3D2A-400C-ADE9-B598093CF553}" srcId="{3C6775CC-6B4E-436A-8034-72702B7C27CE}" destId="{9670ECB4-570D-4F33-9118-FCDD438479D1}" srcOrd="5" destOrd="0" parTransId="{E52F31E0-6614-44B2-A0B7-2AF496CF88C4}" sibTransId="{D56DC8F6-CE97-46F7-9A5E-BA48FC2D5329}"/>
    <dgm:cxn modelId="{B319D39C-24DD-48F5-99D5-6BFAAB49924B}" srcId="{3C6775CC-6B4E-436A-8034-72702B7C27CE}" destId="{9F91BAA5-B2C4-4AD4-B929-D77F754F26EA}" srcOrd="1" destOrd="0" parTransId="{48BB0511-3464-46D9-A645-732B94B29C54}" sibTransId="{6819991B-AD11-4AAC-8A54-107750FCA8CF}"/>
    <dgm:cxn modelId="{5C035CAC-163A-4ADA-8552-9072ED0E707F}" srcId="{3C6775CC-6B4E-436A-8034-72702B7C27CE}" destId="{30E07309-C8B5-467F-8D68-ABBD5E75A5CE}" srcOrd="0" destOrd="0" parTransId="{56FBC7F8-52F2-4FEA-A4F5-DE9F80B85E7F}" sibTransId="{E984BDB7-FC77-4DF1-A787-A40B83F5B761}"/>
    <dgm:cxn modelId="{D3E0AEDD-C602-40D5-8DA1-C8099623EA2D}" type="presOf" srcId="{9F91BAA5-B2C4-4AD4-B929-D77F754F26EA}" destId="{63948102-D299-4BCD-95BD-C6EC2CC3E189}" srcOrd="0" destOrd="0" presId="urn:microsoft.com/office/officeart/2005/8/layout/matrix3"/>
    <dgm:cxn modelId="{F63D26DE-BEF2-4224-A726-C9AD3F61E93E}" srcId="{3C6775CC-6B4E-436A-8034-72702B7C27CE}" destId="{88DF982C-C2E0-4739-8DA0-8DA07FFDB9F6}" srcOrd="3" destOrd="0" parTransId="{A71E6D15-6DAA-48C4-B5EF-519DBCE05A5B}" sibTransId="{8E71EC8F-AAA5-482F-9A05-EFD4FBE9BD9B}"/>
    <dgm:cxn modelId="{F1207562-A79F-4536-B480-31F67347B568}" type="presParOf" srcId="{506BF0CA-B553-4EAC-8EC9-DDC80B88D25C}" destId="{EDE7BD79-9348-43AB-9B16-ADD63FB6C68B}" srcOrd="0" destOrd="0" presId="urn:microsoft.com/office/officeart/2005/8/layout/matrix3"/>
    <dgm:cxn modelId="{4B0F37A6-564D-4339-8D92-67A28614E628}" type="presParOf" srcId="{506BF0CA-B553-4EAC-8EC9-DDC80B88D25C}" destId="{D35FEE59-C08D-49C1-8560-38847ACAF0B0}" srcOrd="1" destOrd="0" presId="urn:microsoft.com/office/officeart/2005/8/layout/matrix3"/>
    <dgm:cxn modelId="{1E37E45F-9DE4-4698-A0D8-622AC946D07C}" type="presParOf" srcId="{506BF0CA-B553-4EAC-8EC9-DDC80B88D25C}" destId="{63948102-D299-4BCD-95BD-C6EC2CC3E189}" srcOrd="2" destOrd="0" presId="urn:microsoft.com/office/officeart/2005/8/layout/matrix3"/>
    <dgm:cxn modelId="{7C682616-FA00-448D-AD2E-FFBCD1FFF9AF}" type="presParOf" srcId="{506BF0CA-B553-4EAC-8EC9-DDC80B88D25C}" destId="{12C64F11-9DE1-4BC0-9DD3-3B88BAD6DFE6}" srcOrd="3" destOrd="0" presId="urn:microsoft.com/office/officeart/2005/8/layout/matrix3"/>
    <dgm:cxn modelId="{98A013EF-84CE-4BA9-A7A5-4A7AE4E4C579}" type="presParOf" srcId="{506BF0CA-B553-4EAC-8EC9-DDC80B88D25C}" destId="{1FFDF879-44E9-4EB6-A65F-83FEAEA376A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C6775CC-6B4E-436A-8034-72702B7C27CE}"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GB"/>
        </a:p>
      </dgm:t>
    </dgm:pt>
    <dgm:pt modelId="{30E07309-C8B5-467F-8D68-ABBD5E75A5CE}">
      <dgm:prSet/>
      <dgm:spPr/>
      <dgm:t>
        <a:bodyPr/>
        <a:lstStyle/>
        <a:p>
          <a:pPr rtl="0"/>
          <a:r>
            <a:rPr lang="en-GB" dirty="0">
              <a:solidFill>
                <a:schemeClr val="bg1"/>
              </a:solidFill>
            </a:rPr>
            <a:t>The words of Christ</a:t>
          </a:r>
          <a:br>
            <a:rPr lang="en-GB" dirty="0">
              <a:solidFill>
                <a:schemeClr val="bg1"/>
              </a:solidFill>
            </a:rPr>
          </a:br>
          <a:r>
            <a:rPr lang="en-GB" dirty="0">
              <a:solidFill>
                <a:schemeClr val="bg1"/>
              </a:solidFill>
            </a:rPr>
            <a:t>I say</a:t>
          </a:r>
        </a:p>
      </dgm:t>
    </dgm:pt>
    <dgm:pt modelId="{56FBC7F8-52F2-4FEA-A4F5-DE9F80B85E7F}" type="parTrans" cxnId="{5C035CAC-163A-4ADA-8552-9072ED0E707F}">
      <dgm:prSet/>
      <dgm:spPr/>
      <dgm:t>
        <a:bodyPr/>
        <a:lstStyle/>
        <a:p>
          <a:endParaRPr lang="en-GB"/>
        </a:p>
      </dgm:t>
    </dgm:pt>
    <dgm:pt modelId="{E984BDB7-FC77-4DF1-A787-A40B83F5B761}" type="sibTrans" cxnId="{5C035CAC-163A-4ADA-8552-9072ED0E707F}">
      <dgm:prSet/>
      <dgm:spPr/>
      <dgm:t>
        <a:bodyPr/>
        <a:lstStyle/>
        <a:p>
          <a:endParaRPr lang="en-GB"/>
        </a:p>
      </dgm:t>
    </dgm:pt>
    <dgm:pt modelId="{9F91BAA5-B2C4-4AD4-B929-D77F754F26EA}">
      <dgm:prSet/>
      <dgm:spPr/>
      <dgm:t>
        <a:bodyPr/>
        <a:lstStyle/>
        <a:p>
          <a:pPr rtl="0"/>
          <a:r>
            <a:rPr lang="en-GB" dirty="0">
              <a:solidFill>
                <a:schemeClr val="bg1"/>
              </a:solidFill>
            </a:rPr>
            <a:t>The words, works, ways</a:t>
          </a:r>
          <a:br>
            <a:rPr lang="en-GB" dirty="0">
              <a:solidFill>
                <a:schemeClr val="bg1"/>
              </a:solidFill>
            </a:rPr>
          </a:br>
          <a:r>
            <a:rPr lang="en-GB" dirty="0">
              <a:solidFill>
                <a:schemeClr val="bg1"/>
              </a:solidFill>
            </a:rPr>
            <a:t>of Christ</a:t>
          </a:r>
          <a:br>
            <a:rPr lang="en-GB" dirty="0">
              <a:solidFill>
                <a:schemeClr val="bg1"/>
              </a:solidFill>
            </a:rPr>
          </a:br>
          <a:r>
            <a:rPr lang="en-GB" dirty="0">
              <a:solidFill>
                <a:schemeClr val="bg1"/>
              </a:solidFill>
            </a:rPr>
            <a:t>I am</a:t>
          </a:r>
        </a:p>
      </dgm:t>
    </dgm:pt>
    <dgm:pt modelId="{48BB0511-3464-46D9-A645-732B94B29C54}" type="parTrans" cxnId="{B319D39C-24DD-48F5-99D5-6BFAAB49924B}">
      <dgm:prSet/>
      <dgm:spPr/>
      <dgm:t>
        <a:bodyPr/>
        <a:lstStyle/>
        <a:p>
          <a:endParaRPr lang="en-GB"/>
        </a:p>
      </dgm:t>
    </dgm:pt>
    <dgm:pt modelId="{6819991B-AD11-4AAC-8A54-107750FCA8CF}" type="sibTrans" cxnId="{B319D39C-24DD-48F5-99D5-6BFAAB49924B}">
      <dgm:prSet/>
      <dgm:spPr/>
      <dgm:t>
        <a:bodyPr/>
        <a:lstStyle/>
        <a:p>
          <a:endParaRPr lang="en-GB"/>
        </a:p>
      </dgm:t>
    </dgm:pt>
    <dgm:pt modelId="{88DF982C-C2E0-4739-8DA0-8DA07FFDB9F6}">
      <dgm:prSet/>
      <dgm:spPr/>
      <dgm:t>
        <a:bodyPr/>
        <a:lstStyle/>
        <a:p>
          <a:pPr rtl="0"/>
          <a:r>
            <a:rPr lang="en-GB" dirty="0">
              <a:solidFill>
                <a:schemeClr val="bg1"/>
              </a:solidFill>
            </a:rPr>
            <a:t>The ways of Christ</a:t>
          </a:r>
          <a:br>
            <a:rPr lang="en-GB" dirty="0">
              <a:solidFill>
                <a:schemeClr val="bg1"/>
              </a:solidFill>
            </a:rPr>
          </a:br>
          <a:r>
            <a:rPr lang="en-GB" dirty="0">
              <a:solidFill>
                <a:schemeClr val="bg1"/>
              </a:solidFill>
            </a:rPr>
            <a:t>I know</a:t>
          </a:r>
        </a:p>
      </dgm:t>
    </dgm:pt>
    <dgm:pt modelId="{A71E6D15-6DAA-48C4-B5EF-519DBCE05A5B}" type="parTrans" cxnId="{F63D26DE-BEF2-4224-A726-C9AD3F61E93E}">
      <dgm:prSet/>
      <dgm:spPr/>
      <dgm:t>
        <a:bodyPr/>
        <a:lstStyle/>
        <a:p>
          <a:endParaRPr lang="en-GB"/>
        </a:p>
      </dgm:t>
    </dgm:pt>
    <dgm:pt modelId="{8E71EC8F-AAA5-482F-9A05-EFD4FBE9BD9B}" type="sibTrans" cxnId="{F63D26DE-BEF2-4224-A726-C9AD3F61E93E}">
      <dgm:prSet/>
      <dgm:spPr/>
      <dgm:t>
        <a:bodyPr/>
        <a:lstStyle/>
        <a:p>
          <a:endParaRPr lang="en-GB"/>
        </a:p>
      </dgm:t>
    </dgm:pt>
    <dgm:pt modelId="{9670ECB4-570D-4F33-9118-FCDD438479D1}">
      <dgm:prSet/>
      <dgm:spPr/>
      <dgm:t>
        <a:bodyPr/>
        <a:lstStyle/>
        <a:p>
          <a:pPr rtl="0"/>
          <a:endParaRPr lang="en-GB" dirty="0"/>
        </a:p>
      </dgm:t>
    </dgm:pt>
    <dgm:pt modelId="{E52F31E0-6614-44B2-A0B7-2AF496CF88C4}" type="parTrans" cxnId="{4F31957E-3D2A-400C-ADE9-B598093CF553}">
      <dgm:prSet/>
      <dgm:spPr/>
      <dgm:t>
        <a:bodyPr/>
        <a:lstStyle/>
        <a:p>
          <a:endParaRPr lang="en-GB"/>
        </a:p>
      </dgm:t>
    </dgm:pt>
    <dgm:pt modelId="{D56DC8F6-CE97-46F7-9A5E-BA48FC2D5329}" type="sibTrans" cxnId="{4F31957E-3D2A-400C-ADE9-B598093CF553}">
      <dgm:prSet/>
      <dgm:spPr/>
      <dgm:t>
        <a:bodyPr/>
        <a:lstStyle/>
        <a:p>
          <a:endParaRPr lang="en-GB"/>
        </a:p>
      </dgm:t>
    </dgm:pt>
    <dgm:pt modelId="{1C5D9CE5-0C73-479C-AD36-C01C19BB6044}">
      <dgm:prSet/>
      <dgm:spPr/>
      <dgm:t>
        <a:bodyPr/>
        <a:lstStyle/>
        <a:p>
          <a:pPr rtl="0"/>
          <a:endParaRPr lang="en-GB" dirty="0"/>
        </a:p>
      </dgm:t>
    </dgm:pt>
    <dgm:pt modelId="{0326293A-A0C3-42FD-AC5A-95DFDEA9C5B8}" type="parTrans" cxnId="{2496361D-76C8-4037-BE8D-A5DCFAF4F253}">
      <dgm:prSet/>
      <dgm:spPr/>
      <dgm:t>
        <a:bodyPr/>
        <a:lstStyle/>
        <a:p>
          <a:endParaRPr lang="en-GB"/>
        </a:p>
      </dgm:t>
    </dgm:pt>
    <dgm:pt modelId="{D7BF9084-945F-4F5C-8299-ACA94C997278}" type="sibTrans" cxnId="{2496361D-76C8-4037-BE8D-A5DCFAF4F253}">
      <dgm:prSet/>
      <dgm:spPr/>
      <dgm:t>
        <a:bodyPr/>
        <a:lstStyle/>
        <a:p>
          <a:endParaRPr lang="en-GB"/>
        </a:p>
      </dgm:t>
    </dgm:pt>
    <dgm:pt modelId="{ADC69D92-744B-4F3D-972C-2E4D520500D0}">
      <dgm:prSet/>
      <dgm:spPr/>
      <dgm:t>
        <a:bodyPr/>
        <a:lstStyle/>
        <a:p>
          <a:pPr rtl="0"/>
          <a:r>
            <a:rPr lang="en-GB" dirty="0">
              <a:solidFill>
                <a:schemeClr val="bg1"/>
              </a:solidFill>
            </a:rPr>
            <a:t>The works of Christ</a:t>
          </a:r>
          <a:br>
            <a:rPr lang="en-GB" dirty="0">
              <a:solidFill>
                <a:schemeClr val="bg1"/>
              </a:solidFill>
            </a:rPr>
          </a:br>
          <a:r>
            <a:rPr lang="en-GB" dirty="0">
              <a:solidFill>
                <a:schemeClr val="bg1"/>
              </a:solidFill>
            </a:rPr>
            <a:t>I do</a:t>
          </a:r>
        </a:p>
      </dgm:t>
    </dgm:pt>
    <dgm:pt modelId="{60E55B6C-5519-465D-853D-5064A8D0B4FE}" type="sibTrans" cxnId="{1D321666-B51A-4EFE-9251-C62410AA1950}">
      <dgm:prSet/>
      <dgm:spPr/>
      <dgm:t>
        <a:bodyPr/>
        <a:lstStyle/>
        <a:p>
          <a:endParaRPr lang="en-GB"/>
        </a:p>
      </dgm:t>
    </dgm:pt>
    <dgm:pt modelId="{3D180F7E-CD02-4FDE-AD06-EDB827947D9F}" type="parTrans" cxnId="{1D321666-B51A-4EFE-9251-C62410AA1950}">
      <dgm:prSet/>
      <dgm:spPr/>
      <dgm:t>
        <a:bodyPr/>
        <a:lstStyle/>
        <a:p>
          <a:endParaRPr lang="en-GB"/>
        </a:p>
      </dgm:t>
    </dgm:pt>
    <dgm:pt modelId="{506BF0CA-B553-4EAC-8EC9-DDC80B88D25C}" type="pres">
      <dgm:prSet presAssocID="{3C6775CC-6B4E-436A-8034-72702B7C27CE}" presName="matrix" presStyleCnt="0">
        <dgm:presLayoutVars>
          <dgm:chMax val="1"/>
          <dgm:dir/>
          <dgm:resizeHandles val="exact"/>
        </dgm:presLayoutVars>
      </dgm:prSet>
      <dgm:spPr/>
    </dgm:pt>
    <dgm:pt modelId="{EDE7BD79-9348-43AB-9B16-ADD63FB6C68B}" type="pres">
      <dgm:prSet presAssocID="{3C6775CC-6B4E-436A-8034-72702B7C27CE}" presName="diamond" presStyleLbl="bgShp" presStyleIdx="0" presStyleCnt="1"/>
      <dgm:spPr/>
    </dgm:pt>
    <dgm:pt modelId="{D35FEE59-C08D-49C1-8560-38847ACAF0B0}" type="pres">
      <dgm:prSet presAssocID="{3C6775CC-6B4E-436A-8034-72702B7C27CE}" presName="quad1" presStyleLbl="node1" presStyleIdx="0" presStyleCnt="4" custScaleX="151283" custScaleY="97436" custLinFactNeighborX="-34776">
        <dgm:presLayoutVars>
          <dgm:chMax val="0"/>
          <dgm:chPref val="0"/>
          <dgm:bulletEnabled val="1"/>
        </dgm:presLayoutVars>
      </dgm:prSet>
      <dgm:spPr/>
    </dgm:pt>
    <dgm:pt modelId="{63948102-D299-4BCD-95BD-C6EC2CC3E189}" type="pres">
      <dgm:prSet presAssocID="{3C6775CC-6B4E-436A-8034-72702B7C27CE}" presName="quad2" presStyleLbl="node1" presStyleIdx="1" presStyleCnt="4" custScaleX="152566" custLinFactNeighborX="35418">
        <dgm:presLayoutVars>
          <dgm:chMax val="0"/>
          <dgm:chPref val="0"/>
          <dgm:bulletEnabled val="1"/>
        </dgm:presLayoutVars>
      </dgm:prSet>
      <dgm:spPr/>
    </dgm:pt>
    <dgm:pt modelId="{12C64F11-9DE1-4BC0-9DD3-3B88BAD6DFE6}" type="pres">
      <dgm:prSet presAssocID="{3C6775CC-6B4E-436A-8034-72702B7C27CE}" presName="quad3" presStyleLbl="node1" presStyleIdx="2" presStyleCnt="4" custScaleX="151924" custLinFactNeighborX="-34776">
        <dgm:presLayoutVars>
          <dgm:chMax val="0"/>
          <dgm:chPref val="0"/>
          <dgm:bulletEnabled val="1"/>
        </dgm:presLayoutVars>
      </dgm:prSet>
      <dgm:spPr/>
    </dgm:pt>
    <dgm:pt modelId="{1FFDF879-44E9-4EB6-A65F-83FEAEA376A1}" type="pres">
      <dgm:prSet presAssocID="{3C6775CC-6B4E-436A-8034-72702B7C27CE}" presName="quad4" presStyleLbl="node1" presStyleIdx="3" presStyleCnt="4" custScaleX="150962" custLinFactNeighborX="36540">
        <dgm:presLayoutVars>
          <dgm:chMax val="0"/>
          <dgm:chPref val="0"/>
          <dgm:bulletEnabled val="1"/>
        </dgm:presLayoutVars>
      </dgm:prSet>
      <dgm:spPr/>
    </dgm:pt>
  </dgm:ptLst>
  <dgm:cxnLst>
    <dgm:cxn modelId="{2496361D-76C8-4037-BE8D-A5DCFAF4F253}" srcId="{3C6775CC-6B4E-436A-8034-72702B7C27CE}" destId="{1C5D9CE5-0C73-479C-AD36-C01C19BB6044}" srcOrd="5" destOrd="0" parTransId="{0326293A-A0C3-42FD-AC5A-95DFDEA9C5B8}" sibTransId="{D7BF9084-945F-4F5C-8299-ACA94C997278}"/>
    <dgm:cxn modelId="{1D321666-B51A-4EFE-9251-C62410AA1950}" srcId="{3C6775CC-6B4E-436A-8034-72702B7C27CE}" destId="{ADC69D92-744B-4F3D-972C-2E4D520500D0}" srcOrd="2" destOrd="0" parTransId="{3D180F7E-CD02-4FDE-AD06-EDB827947D9F}" sibTransId="{60E55B6C-5519-465D-853D-5064A8D0B4FE}"/>
    <dgm:cxn modelId="{7BD0CD73-7D4A-4F73-AFD6-1D526CA9F174}" type="presOf" srcId="{88DF982C-C2E0-4739-8DA0-8DA07FFDB9F6}" destId="{1FFDF879-44E9-4EB6-A65F-83FEAEA376A1}" srcOrd="0" destOrd="0" presId="urn:microsoft.com/office/officeart/2005/8/layout/matrix3"/>
    <dgm:cxn modelId="{4F31957E-3D2A-400C-ADE9-B598093CF553}" srcId="{3C6775CC-6B4E-436A-8034-72702B7C27CE}" destId="{9670ECB4-570D-4F33-9118-FCDD438479D1}" srcOrd="4" destOrd="0" parTransId="{E52F31E0-6614-44B2-A0B7-2AF496CF88C4}" sibTransId="{D56DC8F6-CE97-46F7-9A5E-BA48FC2D5329}"/>
    <dgm:cxn modelId="{6DE0878B-894D-4DA4-A790-B1AAD7C388C7}" type="presOf" srcId="{9F91BAA5-B2C4-4AD4-B929-D77F754F26EA}" destId="{63948102-D299-4BCD-95BD-C6EC2CC3E189}" srcOrd="0" destOrd="0" presId="urn:microsoft.com/office/officeart/2005/8/layout/matrix3"/>
    <dgm:cxn modelId="{B319D39C-24DD-48F5-99D5-6BFAAB49924B}" srcId="{3C6775CC-6B4E-436A-8034-72702B7C27CE}" destId="{9F91BAA5-B2C4-4AD4-B929-D77F754F26EA}" srcOrd="1" destOrd="0" parTransId="{48BB0511-3464-46D9-A645-732B94B29C54}" sibTransId="{6819991B-AD11-4AAC-8A54-107750FCA8CF}"/>
    <dgm:cxn modelId="{927A6FA2-7269-4DAA-A70E-0E781C6EB7DA}" type="presOf" srcId="{30E07309-C8B5-467F-8D68-ABBD5E75A5CE}" destId="{D35FEE59-C08D-49C1-8560-38847ACAF0B0}" srcOrd="0" destOrd="0" presId="urn:microsoft.com/office/officeart/2005/8/layout/matrix3"/>
    <dgm:cxn modelId="{5C035CAC-163A-4ADA-8552-9072ED0E707F}" srcId="{3C6775CC-6B4E-436A-8034-72702B7C27CE}" destId="{30E07309-C8B5-467F-8D68-ABBD5E75A5CE}" srcOrd="0" destOrd="0" parTransId="{56FBC7F8-52F2-4FEA-A4F5-DE9F80B85E7F}" sibTransId="{E984BDB7-FC77-4DF1-A787-A40B83F5B761}"/>
    <dgm:cxn modelId="{3932D8C0-78DB-497E-931E-9CD984A20ADD}" type="presOf" srcId="{ADC69D92-744B-4F3D-972C-2E4D520500D0}" destId="{12C64F11-9DE1-4BC0-9DD3-3B88BAD6DFE6}" srcOrd="0" destOrd="0" presId="urn:microsoft.com/office/officeart/2005/8/layout/matrix3"/>
    <dgm:cxn modelId="{F63D26DE-BEF2-4224-A726-C9AD3F61E93E}" srcId="{3C6775CC-6B4E-436A-8034-72702B7C27CE}" destId="{88DF982C-C2E0-4739-8DA0-8DA07FFDB9F6}" srcOrd="3" destOrd="0" parTransId="{A71E6D15-6DAA-48C4-B5EF-519DBCE05A5B}" sibTransId="{8E71EC8F-AAA5-482F-9A05-EFD4FBE9BD9B}"/>
    <dgm:cxn modelId="{E8FE1CEE-62D9-49AD-995B-51113B990B9A}" type="presOf" srcId="{3C6775CC-6B4E-436A-8034-72702B7C27CE}" destId="{506BF0CA-B553-4EAC-8EC9-DDC80B88D25C}" srcOrd="0" destOrd="0" presId="urn:microsoft.com/office/officeart/2005/8/layout/matrix3"/>
    <dgm:cxn modelId="{37C410CE-76D8-4AC5-8402-23673EC2414E}" type="presParOf" srcId="{506BF0CA-B553-4EAC-8EC9-DDC80B88D25C}" destId="{EDE7BD79-9348-43AB-9B16-ADD63FB6C68B}" srcOrd="0" destOrd="0" presId="urn:microsoft.com/office/officeart/2005/8/layout/matrix3"/>
    <dgm:cxn modelId="{5411871B-47CD-4BF2-9774-F021E06E2F1D}" type="presParOf" srcId="{506BF0CA-B553-4EAC-8EC9-DDC80B88D25C}" destId="{D35FEE59-C08D-49C1-8560-38847ACAF0B0}" srcOrd="1" destOrd="0" presId="urn:microsoft.com/office/officeart/2005/8/layout/matrix3"/>
    <dgm:cxn modelId="{B8DE0E92-A7B5-45E1-8A9B-C4E32627B43D}" type="presParOf" srcId="{506BF0CA-B553-4EAC-8EC9-DDC80B88D25C}" destId="{63948102-D299-4BCD-95BD-C6EC2CC3E189}" srcOrd="2" destOrd="0" presId="urn:microsoft.com/office/officeart/2005/8/layout/matrix3"/>
    <dgm:cxn modelId="{ECD0E188-B20C-4E5C-AAE0-88BC6AA8704B}" type="presParOf" srcId="{506BF0CA-B553-4EAC-8EC9-DDC80B88D25C}" destId="{12C64F11-9DE1-4BC0-9DD3-3B88BAD6DFE6}" srcOrd="3" destOrd="0" presId="urn:microsoft.com/office/officeart/2005/8/layout/matrix3"/>
    <dgm:cxn modelId="{25FF922E-685A-409E-9019-5CE439A45235}" type="presParOf" srcId="{506BF0CA-B553-4EAC-8EC9-DDC80B88D25C}" destId="{1FFDF879-44E9-4EB6-A65F-83FEAEA376A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C6775CC-6B4E-436A-8034-72702B7C27CE}"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GB"/>
        </a:p>
      </dgm:t>
    </dgm:pt>
    <dgm:pt modelId="{30E07309-C8B5-467F-8D68-ABBD5E75A5CE}">
      <dgm:prSet/>
      <dgm:spPr/>
      <dgm:t>
        <a:bodyPr/>
        <a:lstStyle/>
        <a:p>
          <a:pPr rtl="0"/>
          <a:r>
            <a:rPr lang="en-GB" dirty="0">
              <a:solidFill>
                <a:schemeClr val="bg1"/>
              </a:solidFill>
            </a:rPr>
            <a:t>Kings and kingdoms</a:t>
          </a:r>
        </a:p>
      </dgm:t>
    </dgm:pt>
    <dgm:pt modelId="{56FBC7F8-52F2-4FEA-A4F5-DE9F80B85E7F}" type="parTrans" cxnId="{5C035CAC-163A-4ADA-8552-9072ED0E707F}">
      <dgm:prSet/>
      <dgm:spPr/>
      <dgm:t>
        <a:bodyPr/>
        <a:lstStyle/>
        <a:p>
          <a:endParaRPr lang="en-GB"/>
        </a:p>
      </dgm:t>
    </dgm:pt>
    <dgm:pt modelId="{E984BDB7-FC77-4DF1-A787-A40B83F5B761}" type="sibTrans" cxnId="{5C035CAC-163A-4ADA-8552-9072ED0E707F}">
      <dgm:prSet/>
      <dgm:spPr/>
      <dgm:t>
        <a:bodyPr/>
        <a:lstStyle/>
        <a:p>
          <a:endParaRPr lang="en-GB"/>
        </a:p>
      </dgm:t>
    </dgm:pt>
    <dgm:pt modelId="{9F91BAA5-B2C4-4AD4-B929-D77F754F26EA}">
      <dgm:prSet/>
      <dgm:spPr/>
      <dgm:t>
        <a:bodyPr/>
        <a:lstStyle/>
        <a:p>
          <a:pPr rtl="0"/>
          <a:r>
            <a:rPr lang="en-GB" dirty="0">
              <a:solidFill>
                <a:schemeClr val="bg1"/>
              </a:solidFill>
            </a:rPr>
            <a:t>God the Father</a:t>
          </a:r>
          <a:br>
            <a:rPr lang="en-GB" dirty="0">
              <a:solidFill>
                <a:schemeClr val="bg1"/>
              </a:solidFill>
            </a:rPr>
          </a:br>
          <a:r>
            <a:rPr lang="en-GB" dirty="0">
              <a:solidFill>
                <a:schemeClr val="bg1"/>
              </a:solidFill>
            </a:rPr>
            <a:t>God the Son</a:t>
          </a:r>
          <a:br>
            <a:rPr lang="en-GB" dirty="0">
              <a:solidFill>
                <a:schemeClr val="bg1"/>
              </a:solidFill>
            </a:rPr>
          </a:br>
          <a:r>
            <a:rPr lang="en-GB" dirty="0">
              <a:solidFill>
                <a:schemeClr val="bg1"/>
              </a:solidFill>
            </a:rPr>
            <a:t>God the Holy Spirit</a:t>
          </a:r>
        </a:p>
      </dgm:t>
    </dgm:pt>
    <dgm:pt modelId="{48BB0511-3464-46D9-A645-732B94B29C54}" type="parTrans" cxnId="{B319D39C-24DD-48F5-99D5-6BFAAB49924B}">
      <dgm:prSet/>
      <dgm:spPr/>
      <dgm:t>
        <a:bodyPr/>
        <a:lstStyle/>
        <a:p>
          <a:endParaRPr lang="en-GB"/>
        </a:p>
      </dgm:t>
    </dgm:pt>
    <dgm:pt modelId="{6819991B-AD11-4AAC-8A54-107750FCA8CF}" type="sibTrans" cxnId="{B319D39C-24DD-48F5-99D5-6BFAAB49924B}">
      <dgm:prSet/>
      <dgm:spPr/>
      <dgm:t>
        <a:bodyPr/>
        <a:lstStyle/>
        <a:p>
          <a:endParaRPr lang="en-GB"/>
        </a:p>
      </dgm:t>
    </dgm:pt>
    <dgm:pt modelId="{ADC69D92-744B-4F3D-972C-2E4D520500D0}">
      <dgm:prSet/>
      <dgm:spPr/>
      <dgm:t>
        <a:bodyPr/>
        <a:lstStyle/>
        <a:p>
          <a:pPr rtl="0"/>
          <a:r>
            <a:rPr lang="en-GB" dirty="0">
              <a:solidFill>
                <a:schemeClr val="bg1"/>
              </a:solidFill>
            </a:rPr>
            <a:t>Work without rest</a:t>
          </a:r>
        </a:p>
      </dgm:t>
    </dgm:pt>
    <dgm:pt modelId="{3D180F7E-CD02-4FDE-AD06-EDB827947D9F}" type="parTrans" cxnId="{1D321666-B51A-4EFE-9251-C62410AA1950}">
      <dgm:prSet/>
      <dgm:spPr/>
      <dgm:t>
        <a:bodyPr/>
        <a:lstStyle/>
        <a:p>
          <a:endParaRPr lang="en-GB"/>
        </a:p>
      </dgm:t>
    </dgm:pt>
    <dgm:pt modelId="{60E55B6C-5519-465D-853D-5064A8D0B4FE}" type="sibTrans" cxnId="{1D321666-B51A-4EFE-9251-C62410AA1950}">
      <dgm:prSet/>
      <dgm:spPr/>
      <dgm:t>
        <a:bodyPr/>
        <a:lstStyle/>
        <a:p>
          <a:endParaRPr lang="en-GB"/>
        </a:p>
      </dgm:t>
    </dgm:pt>
    <dgm:pt modelId="{88DF982C-C2E0-4739-8DA0-8DA07FFDB9F6}">
      <dgm:prSet/>
      <dgm:spPr/>
      <dgm:t>
        <a:bodyPr/>
        <a:lstStyle/>
        <a:p>
          <a:pPr rtl="0"/>
          <a:r>
            <a:rPr lang="en-GB" dirty="0">
              <a:solidFill>
                <a:schemeClr val="bg1"/>
              </a:solidFill>
            </a:rPr>
            <a:t>Prayer without ceasing</a:t>
          </a:r>
        </a:p>
      </dgm:t>
    </dgm:pt>
    <dgm:pt modelId="{A71E6D15-6DAA-48C4-B5EF-519DBCE05A5B}" type="parTrans" cxnId="{F63D26DE-BEF2-4224-A726-C9AD3F61E93E}">
      <dgm:prSet/>
      <dgm:spPr/>
      <dgm:t>
        <a:bodyPr/>
        <a:lstStyle/>
        <a:p>
          <a:endParaRPr lang="en-GB"/>
        </a:p>
      </dgm:t>
    </dgm:pt>
    <dgm:pt modelId="{8E71EC8F-AAA5-482F-9A05-EFD4FBE9BD9B}" type="sibTrans" cxnId="{F63D26DE-BEF2-4224-A726-C9AD3F61E93E}">
      <dgm:prSet/>
      <dgm:spPr/>
      <dgm:t>
        <a:bodyPr/>
        <a:lstStyle/>
        <a:p>
          <a:endParaRPr lang="en-GB"/>
        </a:p>
      </dgm:t>
    </dgm:pt>
    <dgm:pt modelId="{9670ECB4-570D-4F33-9118-FCDD438479D1}">
      <dgm:prSet/>
      <dgm:spPr/>
      <dgm:t>
        <a:bodyPr/>
        <a:lstStyle/>
        <a:p>
          <a:pPr rtl="0"/>
          <a:endParaRPr lang="en-GB" dirty="0"/>
        </a:p>
      </dgm:t>
    </dgm:pt>
    <dgm:pt modelId="{E52F31E0-6614-44B2-A0B7-2AF496CF88C4}" type="parTrans" cxnId="{4F31957E-3D2A-400C-ADE9-B598093CF553}">
      <dgm:prSet/>
      <dgm:spPr/>
      <dgm:t>
        <a:bodyPr/>
        <a:lstStyle/>
        <a:p>
          <a:endParaRPr lang="en-GB"/>
        </a:p>
      </dgm:t>
    </dgm:pt>
    <dgm:pt modelId="{D56DC8F6-CE97-46F7-9A5E-BA48FC2D5329}" type="sibTrans" cxnId="{4F31957E-3D2A-400C-ADE9-B598093CF553}">
      <dgm:prSet/>
      <dgm:spPr/>
      <dgm:t>
        <a:bodyPr/>
        <a:lstStyle/>
        <a:p>
          <a:endParaRPr lang="en-GB"/>
        </a:p>
      </dgm:t>
    </dgm:pt>
    <dgm:pt modelId="{1C5D9CE5-0C73-479C-AD36-C01C19BB6044}">
      <dgm:prSet/>
      <dgm:spPr/>
      <dgm:t>
        <a:bodyPr/>
        <a:lstStyle/>
        <a:p>
          <a:pPr rtl="0"/>
          <a:endParaRPr lang="en-GB" dirty="0"/>
        </a:p>
      </dgm:t>
    </dgm:pt>
    <dgm:pt modelId="{0326293A-A0C3-42FD-AC5A-95DFDEA9C5B8}" type="parTrans" cxnId="{2496361D-76C8-4037-BE8D-A5DCFAF4F253}">
      <dgm:prSet/>
      <dgm:spPr/>
      <dgm:t>
        <a:bodyPr/>
        <a:lstStyle/>
        <a:p>
          <a:endParaRPr lang="en-GB"/>
        </a:p>
      </dgm:t>
    </dgm:pt>
    <dgm:pt modelId="{D7BF9084-945F-4F5C-8299-ACA94C997278}" type="sibTrans" cxnId="{2496361D-76C8-4037-BE8D-A5DCFAF4F253}">
      <dgm:prSet/>
      <dgm:spPr/>
      <dgm:t>
        <a:bodyPr/>
        <a:lstStyle/>
        <a:p>
          <a:endParaRPr lang="en-GB"/>
        </a:p>
      </dgm:t>
    </dgm:pt>
    <dgm:pt modelId="{506BF0CA-B553-4EAC-8EC9-DDC80B88D25C}" type="pres">
      <dgm:prSet presAssocID="{3C6775CC-6B4E-436A-8034-72702B7C27CE}" presName="matrix" presStyleCnt="0">
        <dgm:presLayoutVars>
          <dgm:chMax val="1"/>
          <dgm:dir/>
          <dgm:resizeHandles val="exact"/>
        </dgm:presLayoutVars>
      </dgm:prSet>
      <dgm:spPr/>
    </dgm:pt>
    <dgm:pt modelId="{EDE7BD79-9348-43AB-9B16-ADD63FB6C68B}" type="pres">
      <dgm:prSet presAssocID="{3C6775CC-6B4E-436A-8034-72702B7C27CE}" presName="diamond" presStyleLbl="bgShp" presStyleIdx="0" presStyleCnt="1"/>
      <dgm:spPr/>
    </dgm:pt>
    <dgm:pt modelId="{D35FEE59-C08D-49C1-8560-38847ACAF0B0}" type="pres">
      <dgm:prSet presAssocID="{3C6775CC-6B4E-436A-8034-72702B7C27CE}" presName="quad1" presStyleLbl="node1" presStyleIdx="0" presStyleCnt="4" custScaleX="151283" custScaleY="97436" custLinFactNeighborX="-34776">
        <dgm:presLayoutVars>
          <dgm:chMax val="0"/>
          <dgm:chPref val="0"/>
          <dgm:bulletEnabled val="1"/>
        </dgm:presLayoutVars>
      </dgm:prSet>
      <dgm:spPr/>
    </dgm:pt>
    <dgm:pt modelId="{63948102-D299-4BCD-95BD-C6EC2CC3E189}" type="pres">
      <dgm:prSet presAssocID="{3C6775CC-6B4E-436A-8034-72702B7C27CE}" presName="quad2" presStyleLbl="node1" presStyleIdx="1" presStyleCnt="4" custScaleX="152566" custLinFactNeighborX="35418">
        <dgm:presLayoutVars>
          <dgm:chMax val="0"/>
          <dgm:chPref val="0"/>
          <dgm:bulletEnabled val="1"/>
        </dgm:presLayoutVars>
      </dgm:prSet>
      <dgm:spPr/>
    </dgm:pt>
    <dgm:pt modelId="{12C64F11-9DE1-4BC0-9DD3-3B88BAD6DFE6}" type="pres">
      <dgm:prSet presAssocID="{3C6775CC-6B4E-436A-8034-72702B7C27CE}" presName="quad3" presStyleLbl="node1" presStyleIdx="2" presStyleCnt="4" custScaleX="151924" custLinFactNeighborX="-34776">
        <dgm:presLayoutVars>
          <dgm:chMax val="0"/>
          <dgm:chPref val="0"/>
          <dgm:bulletEnabled val="1"/>
        </dgm:presLayoutVars>
      </dgm:prSet>
      <dgm:spPr/>
    </dgm:pt>
    <dgm:pt modelId="{1FFDF879-44E9-4EB6-A65F-83FEAEA376A1}" type="pres">
      <dgm:prSet presAssocID="{3C6775CC-6B4E-436A-8034-72702B7C27CE}" presName="quad4" presStyleLbl="node1" presStyleIdx="3" presStyleCnt="4" custScaleX="150962" custLinFactNeighborX="36540">
        <dgm:presLayoutVars>
          <dgm:chMax val="0"/>
          <dgm:chPref val="0"/>
          <dgm:bulletEnabled val="1"/>
        </dgm:presLayoutVars>
      </dgm:prSet>
      <dgm:spPr/>
    </dgm:pt>
  </dgm:ptLst>
  <dgm:cxnLst>
    <dgm:cxn modelId="{2496361D-76C8-4037-BE8D-A5DCFAF4F253}" srcId="{3C6775CC-6B4E-436A-8034-72702B7C27CE}" destId="{1C5D9CE5-0C73-479C-AD36-C01C19BB6044}" srcOrd="5" destOrd="0" parTransId="{0326293A-A0C3-42FD-AC5A-95DFDEA9C5B8}" sibTransId="{D7BF9084-945F-4F5C-8299-ACA94C997278}"/>
    <dgm:cxn modelId="{D4E91C43-689B-414A-B7A2-7B327C52E2FB}" type="presOf" srcId="{30E07309-C8B5-467F-8D68-ABBD5E75A5CE}" destId="{D35FEE59-C08D-49C1-8560-38847ACAF0B0}" srcOrd="0" destOrd="0" presId="urn:microsoft.com/office/officeart/2005/8/layout/matrix3"/>
    <dgm:cxn modelId="{1D321666-B51A-4EFE-9251-C62410AA1950}" srcId="{3C6775CC-6B4E-436A-8034-72702B7C27CE}" destId="{ADC69D92-744B-4F3D-972C-2E4D520500D0}" srcOrd="2" destOrd="0" parTransId="{3D180F7E-CD02-4FDE-AD06-EDB827947D9F}" sibTransId="{60E55B6C-5519-465D-853D-5064A8D0B4FE}"/>
    <dgm:cxn modelId="{4F31957E-3D2A-400C-ADE9-B598093CF553}" srcId="{3C6775CC-6B4E-436A-8034-72702B7C27CE}" destId="{9670ECB4-570D-4F33-9118-FCDD438479D1}" srcOrd="4" destOrd="0" parTransId="{E52F31E0-6614-44B2-A0B7-2AF496CF88C4}" sibTransId="{D56DC8F6-CE97-46F7-9A5E-BA48FC2D5329}"/>
    <dgm:cxn modelId="{B319D39C-24DD-48F5-99D5-6BFAAB49924B}" srcId="{3C6775CC-6B4E-436A-8034-72702B7C27CE}" destId="{9F91BAA5-B2C4-4AD4-B929-D77F754F26EA}" srcOrd="1" destOrd="0" parTransId="{48BB0511-3464-46D9-A645-732B94B29C54}" sibTransId="{6819991B-AD11-4AAC-8A54-107750FCA8CF}"/>
    <dgm:cxn modelId="{5C035CAC-163A-4ADA-8552-9072ED0E707F}" srcId="{3C6775CC-6B4E-436A-8034-72702B7C27CE}" destId="{30E07309-C8B5-467F-8D68-ABBD5E75A5CE}" srcOrd="0" destOrd="0" parTransId="{56FBC7F8-52F2-4FEA-A4F5-DE9F80B85E7F}" sibTransId="{E984BDB7-FC77-4DF1-A787-A40B83F5B761}"/>
    <dgm:cxn modelId="{B42204B4-2EC7-44F0-A2C8-796731095F9B}" type="presOf" srcId="{88DF982C-C2E0-4739-8DA0-8DA07FFDB9F6}" destId="{1FFDF879-44E9-4EB6-A65F-83FEAEA376A1}" srcOrd="0" destOrd="0" presId="urn:microsoft.com/office/officeart/2005/8/layout/matrix3"/>
    <dgm:cxn modelId="{5A151BC3-4C24-4684-8925-E89304FF0E27}" type="presOf" srcId="{9F91BAA5-B2C4-4AD4-B929-D77F754F26EA}" destId="{63948102-D299-4BCD-95BD-C6EC2CC3E189}" srcOrd="0" destOrd="0" presId="urn:microsoft.com/office/officeart/2005/8/layout/matrix3"/>
    <dgm:cxn modelId="{B555CFC4-B7E9-43B4-AB94-6974C402D951}" type="presOf" srcId="{ADC69D92-744B-4F3D-972C-2E4D520500D0}" destId="{12C64F11-9DE1-4BC0-9DD3-3B88BAD6DFE6}" srcOrd="0" destOrd="0" presId="urn:microsoft.com/office/officeart/2005/8/layout/matrix3"/>
    <dgm:cxn modelId="{F63D26DE-BEF2-4224-A726-C9AD3F61E93E}" srcId="{3C6775CC-6B4E-436A-8034-72702B7C27CE}" destId="{88DF982C-C2E0-4739-8DA0-8DA07FFDB9F6}" srcOrd="3" destOrd="0" parTransId="{A71E6D15-6DAA-48C4-B5EF-519DBCE05A5B}" sibTransId="{8E71EC8F-AAA5-482F-9A05-EFD4FBE9BD9B}"/>
    <dgm:cxn modelId="{04C844FD-7E65-4888-82AB-A04334A78911}" type="presOf" srcId="{3C6775CC-6B4E-436A-8034-72702B7C27CE}" destId="{506BF0CA-B553-4EAC-8EC9-DDC80B88D25C}" srcOrd="0" destOrd="0" presId="urn:microsoft.com/office/officeart/2005/8/layout/matrix3"/>
    <dgm:cxn modelId="{14D60567-C558-4D88-98C2-2E6E0AB97F21}" type="presParOf" srcId="{506BF0CA-B553-4EAC-8EC9-DDC80B88D25C}" destId="{EDE7BD79-9348-43AB-9B16-ADD63FB6C68B}" srcOrd="0" destOrd="0" presId="urn:microsoft.com/office/officeart/2005/8/layout/matrix3"/>
    <dgm:cxn modelId="{C52363D3-92C6-4E5D-B8DA-ACB25BBC9D3E}" type="presParOf" srcId="{506BF0CA-B553-4EAC-8EC9-DDC80B88D25C}" destId="{D35FEE59-C08D-49C1-8560-38847ACAF0B0}" srcOrd="1" destOrd="0" presId="urn:microsoft.com/office/officeart/2005/8/layout/matrix3"/>
    <dgm:cxn modelId="{23DE4BFF-563A-4286-80EF-897841C1546F}" type="presParOf" srcId="{506BF0CA-B553-4EAC-8EC9-DDC80B88D25C}" destId="{63948102-D299-4BCD-95BD-C6EC2CC3E189}" srcOrd="2" destOrd="0" presId="urn:microsoft.com/office/officeart/2005/8/layout/matrix3"/>
    <dgm:cxn modelId="{CC21088A-618B-43E4-8A5E-269D729D7D85}" type="presParOf" srcId="{506BF0CA-B553-4EAC-8EC9-DDC80B88D25C}" destId="{12C64F11-9DE1-4BC0-9DD3-3B88BAD6DFE6}" srcOrd="3" destOrd="0" presId="urn:microsoft.com/office/officeart/2005/8/layout/matrix3"/>
    <dgm:cxn modelId="{A929EBC1-7C15-42C2-B2C6-D2A502985992}" type="presParOf" srcId="{506BF0CA-B553-4EAC-8EC9-DDC80B88D25C}" destId="{1FFDF879-44E9-4EB6-A65F-83FEAEA376A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C6775CC-6B4E-436A-8034-72702B7C27CE}"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GB"/>
        </a:p>
      </dgm:t>
    </dgm:pt>
    <dgm:pt modelId="{30E07309-C8B5-467F-8D68-ABBD5E75A5CE}">
      <dgm:prSet/>
      <dgm:spPr/>
      <dgm:t>
        <a:bodyPr/>
        <a:lstStyle/>
        <a:p>
          <a:pPr rtl="0"/>
          <a:r>
            <a:rPr lang="en-GB" i="0" dirty="0">
              <a:solidFill>
                <a:schemeClr val="bg1"/>
              </a:solidFill>
              <a:effectLst/>
              <a:latin typeface="Arial" pitchFamily="34" charset="0"/>
              <a:cs typeface="Arial" pitchFamily="34" charset="0"/>
            </a:rPr>
            <a:t>MASTER</a:t>
          </a:r>
          <a:br>
            <a:rPr lang="en-GB" i="0" dirty="0">
              <a:solidFill>
                <a:schemeClr val="bg1"/>
              </a:solidFill>
              <a:effectLst/>
              <a:latin typeface="Arial" pitchFamily="34" charset="0"/>
              <a:cs typeface="Arial" pitchFamily="34" charset="0"/>
            </a:rPr>
          </a:br>
          <a:r>
            <a:rPr lang="en-GB" i="0" dirty="0">
              <a:solidFill>
                <a:schemeClr val="bg1"/>
              </a:solidFill>
              <a:effectLst/>
              <a:latin typeface="Arial" pitchFamily="34" charset="0"/>
              <a:cs typeface="Arial" pitchFamily="34" charset="0"/>
            </a:rPr>
            <a:t>Way of sovereignty is</a:t>
          </a:r>
          <a:br>
            <a:rPr lang="en-GB" i="0" dirty="0">
              <a:solidFill>
                <a:schemeClr val="bg1"/>
              </a:solidFill>
              <a:effectLst/>
              <a:latin typeface="Arial" pitchFamily="34" charset="0"/>
              <a:cs typeface="Arial" pitchFamily="34" charset="0"/>
            </a:rPr>
          </a:br>
          <a:r>
            <a:rPr lang="en-GB" i="0" dirty="0">
              <a:solidFill>
                <a:schemeClr val="bg1"/>
              </a:solidFill>
              <a:effectLst/>
              <a:latin typeface="Arial" pitchFamily="34" charset="0"/>
              <a:cs typeface="Arial" pitchFamily="34" charset="0"/>
            </a:rPr>
            <a:t>Way of surrender</a:t>
          </a:r>
          <a:endParaRPr lang="en-GB" dirty="0">
            <a:solidFill>
              <a:schemeClr val="bg1"/>
            </a:solidFill>
          </a:endParaRPr>
        </a:p>
      </dgm:t>
    </dgm:pt>
    <dgm:pt modelId="{56FBC7F8-52F2-4FEA-A4F5-DE9F80B85E7F}" type="parTrans" cxnId="{5C035CAC-163A-4ADA-8552-9072ED0E707F}">
      <dgm:prSet/>
      <dgm:spPr/>
      <dgm:t>
        <a:bodyPr/>
        <a:lstStyle/>
        <a:p>
          <a:endParaRPr lang="en-GB"/>
        </a:p>
      </dgm:t>
    </dgm:pt>
    <dgm:pt modelId="{E984BDB7-FC77-4DF1-A787-A40B83F5B761}" type="sibTrans" cxnId="{5C035CAC-163A-4ADA-8552-9072ED0E707F}">
      <dgm:prSet/>
      <dgm:spPr/>
      <dgm:t>
        <a:bodyPr/>
        <a:lstStyle/>
        <a:p>
          <a:endParaRPr lang="en-GB"/>
        </a:p>
      </dgm:t>
    </dgm:pt>
    <dgm:pt modelId="{9F91BAA5-B2C4-4AD4-B929-D77F754F26EA}">
      <dgm:prSet/>
      <dgm:spPr/>
      <dgm:t>
        <a:bodyPr/>
        <a:lstStyle/>
        <a:p>
          <a:pPr rtl="0"/>
          <a:r>
            <a:rPr lang="en-GB" i="0" dirty="0">
              <a:solidFill>
                <a:schemeClr val="bg1"/>
              </a:solidFill>
              <a:effectLst/>
            </a:rPr>
            <a:t>GOD</a:t>
          </a:r>
          <a:br>
            <a:rPr lang="en-GB" i="0" dirty="0">
              <a:solidFill>
                <a:schemeClr val="bg1"/>
              </a:solidFill>
              <a:effectLst/>
            </a:rPr>
          </a:br>
          <a:r>
            <a:rPr lang="en-GB" i="0" dirty="0">
              <a:solidFill>
                <a:schemeClr val="bg1"/>
              </a:solidFill>
              <a:effectLst/>
            </a:rPr>
            <a:t>Way of </a:t>
          </a:r>
          <a:r>
            <a:rPr lang="en-GB" i="0" dirty="0" err="1">
              <a:solidFill>
                <a:schemeClr val="bg1"/>
              </a:solidFill>
              <a:effectLst/>
            </a:rPr>
            <a:t>Sonship</a:t>
          </a:r>
          <a:r>
            <a:rPr lang="en-GB" i="0" dirty="0">
              <a:solidFill>
                <a:schemeClr val="bg1"/>
              </a:solidFill>
              <a:effectLst/>
            </a:rPr>
            <a:t> is</a:t>
          </a:r>
          <a:br>
            <a:rPr lang="en-GB" i="0" dirty="0">
              <a:solidFill>
                <a:schemeClr val="bg1"/>
              </a:solidFill>
              <a:effectLst/>
            </a:rPr>
          </a:br>
          <a:r>
            <a:rPr lang="en-GB" i="0" dirty="0">
              <a:solidFill>
                <a:schemeClr val="bg1"/>
              </a:solidFill>
              <a:effectLst/>
            </a:rPr>
            <a:t>Way of submission</a:t>
          </a:r>
          <a:endParaRPr lang="en-GB" dirty="0">
            <a:solidFill>
              <a:schemeClr val="bg1"/>
            </a:solidFill>
          </a:endParaRPr>
        </a:p>
      </dgm:t>
    </dgm:pt>
    <dgm:pt modelId="{48BB0511-3464-46D9-A645-732B94B29C54}" type="parTrans" cxnId="{B319D39C-24DD-48F5-99D5-6BFAAB49924B}">
      <dgm:prSet/>
      <dgm:spPr/>
      <dgm:t>
        <a:bodyPr/>
        <a:lstStyle/>
        <a:p>
          <a:endParaRPr lang="en-GB"/>
        </a:p>
      </dgm:t>
    </dgm:pt>
    <dgm:pt modelId="{6819991B-AD11-4AAC-8A54-107750FCA8CF}" type="sibTrans" cxnId="{B319D39C-24DD-48F5-99D5-6BFAAB49924B}">
      <dgm:prSet/>
      <dgm:spPr/>
      <dgm:t>
        <a:bodyPr/>
        <a:lstStyle/>
        <a:p>
          <a:endParaRPr lang="en-GB"/>
        </a:p>
      </dgm:t>
    </dgm:pt>
    <dgm:pt modelId="{ADC69D92-744B-4F3D-972C-2E4D520500D0}">
      <dgm:prSet/>
      <dgm:spPr/>
      <dgm:t>
        <a:bodyPr/>
        <a:lstStyle/>
        <a:p>
          <a:pPr rtl="0"/>
          <a:r>
            <a:rPr lang="en-GB" i="0" dirty="0">
              <a:solidFill>
                <a:schemeClr val="bg1"/>
              </a:solidFill>
              <a:effectLst/>
            </a:rPr>
            <a:t>SERVANT</a:t>
          </a:r>
          <a:br>
            <a:rPr lang="en-GB" i="0" dirty="0">
              <a:solidFill>
                <a:schemeClr val="bg1"/>
              </a:solidFill>
              <a:effectLst/>
            </a:rPr>
          </a:br>
          <a:r>
            <a:rPr lang="en-GB" i="0" dirty="0">
              <a:solidFill>
                <a:schemeClr val="bg1"/>
              </a:solidFill>
              <a:effectLst/>
            </a:rPr>
            <a:t>Way of service is</a:t>
          </a:r>
          <a:br>
            <a:rPr lang="en-GB" i="0" dirty="0">
              <a:solidFill>
                <a:schemeClr val="bg1"/>
              </a:solidFill>
              <a:effectLst/>
            </a:rPr>
          </a:br>
          <a:r>
            <a:rPr lang="en-GB" i="0" dirty="0">
              <a:solidFill>
                <a:schemeClr val="bg1"/>
              </a:solidFill>
              <a:effectLst/>
            </a:rPr>
            <a:t>Way of sacrifice</a:t>
          </a:r>
          <a:endParaRPr lang="en-GB" dirty="0">
            <a:solidFill>
              <a:schemeClr val="bg1"/>
            </a:solidFill>
          </a:endParaRPr>
        </a:p>
      </dgm:t>
    </dgm:pt>
    <dgm:pt modelId="{3D180F7E-CD02-4FDE-AD06-EDB827947D9F}" type="parTrans" cxnId="{1D321666-B51A-4EFE-9251-C62410AA1950}">
      <dgm:prSet/>
      <dgm:spPr/>
      <dgm:t>
        <a:bodyPr/>
        <a:lstStyle/>
        <a:p>
          <a:endParaRPr lang="en-GB"/>
        </a:p>
      </dgm:t>
    </dgm:pt>
    <dgm:pt modelId="{60E55B6C-5519-465D-853D-5064A8D0B4FE}" type="sibTrans" cxnId="{1D321666-B51A-4EFE-9251-C62410AA1950}">
      <dgm:prSet/>
      <dgm:spPr/>
      <dgm:t>
        <a:bodyPr/>
        <a:lstStyle/>
        <a:p>
          <a:endParaRPr lang="en-GB"/>
        </a:p>
      </dgm:t>
    </dgm:pt>
    <dgm:pt modelId="{88DF982C-C2E0-4739-8DA0-8DA07FFDB9F6}">
      <dgm:prSet/>
      <dgm:spPr/>
      <dgm:t>
        <a:bodyPr/>
        <a:lstStyle/>
        <a:p>
          <a:pPr rtl="0"/>
          <a:r>
            <a:rPr lang="en-GB" i="0" dirty="0">
              <a:solidFill>
                <a:schemeClr val="bg1"/>
              </a:solidFill>
              <a:effectLst/>
            </a:rPr>
            <a:t>BROTHER</a:t>
          </a:r>
          <a:br>
            <a:rPr lang="en-GB" i="0" dirty="0">
              <a:solidFill>
                <a:schemeClr val="bg1"/>
              </a:solidFill>
              <a:effectLst/>
            </a:rPr>
          </a:br>
          <a:r>
            <a:rPr lang="en-GB" i="0" dirty="0">
              <a:solidFill>
                <a:schemeClr val="bg1"/>
              </a:solidFill>
              <a:effectLst/>
            </a:rPr>
            <a:t>Way of sympathy is</a:t>
          </a:r>
          <a:br>
            <a:rPr lang="en-GB" i="0" dirty="0">
              <a:solidFill>
                <a:schemeClr val="bg1"/>
              </a:solidFill>
              <a:effectLst/>
            </a:rPr>
          </a:br>
          <a:r>
            <a:rPr lang="en-GB" i="0" dirty="0">
              <a:solidFill>
                <a:schemeClr val="bg1"/>
              </a:solidFill>
              <a:effectLst/>
            </a:rPr>
            <a:t>Way of service</a:t>
          </a:r>
          <a:endParaRPr lang="en-GB" dirty="0">
            <a:solidFill>
              <a:schemeClr val="bg1"/>
            </a:solidFill>
          </a:endParaRPr>
        </a:p>
      </dgm:t>
    </dgm:pt>
    <dgm:pt modelId="{A71E6D15-6DAA-48C4-B5EF-519DBCE05A5B}" type="parTrans" cxnId="{F63D26DE-BEF2-4224-A726-C9AD3F61E93E}">
      <dgm:prSet/>
      <dgm:spPr/>
      <dgm:t>
        <a:bodyPr/>
        <a:lstStyle/>
        <a:p>
          <a:endParaRPr lang="en-GB"/>
        </a:p>
      </dgm:t>
    </dgm:pt>
    <dgm:pt modelId="{8E71EC8F-AAA5-482F-9A05-EFD4FBE9BD9B}" type="sibTrans" cxnId="{F63D26DE-BEF2-4224-A726-C9AD3F61E93E}">
      <dgm:prSet/>
      <dgm:spPr/>
      <dgm:t>
        <a:bodyPr/>
        <a:lstStyle/>
        <a:p>
          <a:endParaRPr lang="en-GB"/>
        </a:p>
      </dgm:t>
    </dgm:pt>
    <dgm:pt modelId="{8D33045D-67B3-4305-BDC2-D962CFC41254}">
      <dgm:prSet/>
      <dgm:spPr/>
      <dgm:t>
        <a:bodyPr/>
        <a:lstStyle/>
        <a:p>
          <a:pPr rtl="0"/>
          <a:endParaRPr lang="en-GB" dirty="0"/>
        </a:p>
      </dgm:t>
    </dgm:pt>
    <dgm:pt modelId="{C2BBD45D-A3AF-4488-9805-A5234BBC9709}" type="parTrans" cxnId="{1F3FA155-2868-4BD5-977C-9412B1CABB3A}">
      <dgm:prSet/>
      <dgm:spPr/>
      <dgm:t>
        <a:bodyPr/>
        <a:lstStyle/>
        <a:p>
          <a:endParaRPr lang="en-GB"/>
        </a:p>
      </dgm:t>
    </dgm:pt>
    <dgm:pt modelId="{88026CC0-CBB9-4489-B773-4187C94E1DF8}" type="sibTrans" cxnId="{1F3FA155-2868-4BD5-977C-9412B1CABB3A}">
      <dgm:prSet/>
      <dgm:spPr/>
      <dgm:t>
        <a:bodyPr/>
        <a:lstStyle/>
        <a:p>
          <a:endParaRPr lang="en-GB"/>
        </a:p>
      </dgm:t>
    </dgm:pt>
    <dgm:pt modelId="{9670ECB4-570D-4F33-9118-FCDD438479D1}">
      <dgm:prSet/>
      <dgm:spPr/>
      <dgm:t>
        <a:bodyPr/>
        <a:lstStyle/>
        <a:p>
          <a:pPr rtl="0"/>
          <a:endParaRPr lang="en-GB" dirty="0"/>
        </a:p>
      </dgm:t>
    </dgm:pt>
    <dgm:pt modelId="{E52F31E0-6614-44B2-A0B7-2AF496CF88C4}" type="parTrans" cxnId="{4F31957E-3D2A-400C-ADE9-B598093CF553}">
      <dgm:prSet/>
      <dgm:spPr/>
      <dgm:t>
        <a:bodyPr/>
        <a:lstStyle/>
        <a:p>
          <a:endParaRPr lang="en-GB"/>
        </a:p>
      </dgm:t>
    </dgm:pt>
    <dgm:pt modelId="{D56DC8F6-CE97-46F7-9A5E-BA48FC2D5329}" type="sibTrans" cxnId="{4F31957E-3D2A-400C-ADE9-B598093CF553}">
      <dgm:prSet/>
      <dgm:spPr/>
      <dgm:t>
        <a:bodyPr/>
        <a:lstStyle/>
        <a:p>
          <a:endParaRPr lang="en-GB"/>
        </a:p>
      </dgm:t>
    </dgm:pt>
    <dgm:pt modelId="{1C5D9CE5-0C73-479C-AD36-C01C19BB6044}">
      <dgm:prSet/>
      <dgm:spPr/>
      <dgm:t>
        <a:bodyPr/>
        <a:lstStyle/>
        <a:p>
          <a:pPr rtl="0"/>
          <a:endParaRPr lang="en-GB" dirty="0"/>
        </a:p>
      </dgm:t>
    </dgm:pt>
    <dgm:pt modelId="{0326293A-A0C3-42FD-AC5A-95DFDEA9C5B8}" type="parTrans" cxnId="{2496361D-76C8-4037-BE8D-A5DCFAF4F253}">
      <dgm:prSet/>
      <dgm:spPr/>
      <dgm:t>
        <a:bodyPr/>
        <a:lstStyle/>
        <a:p>
          <a:endParaRPr lang="en-GB"/>
        </a:p>
      </dgm:t>
    </dgm:pt>
    <dgm:pt modelId="{D7BF9084-945F-4F5C-8299-ACA94C997278}" type="sibTrans" cxnId="{2496361D-76C8-4037-BE8D-A5DCFAF4F253}">
      <dgm:prSet/>
      <dgm:spPr/>
      <dgm:t>
        <a:bodyPr/>
        <a:lstStyle/>
        <a:p>
          <a:endParaRPr lang="en-GB"/>
        </a:p>
      </dgm:t>
    </dgm:pt>
    <dgm:pt modelId="{506BF0CA-B553-4EAC-8EC9-DDC80B88D25C}" type="pres">
      <dgm:prSet presAssocID="{3C6775CC-6B4E-436A-8034-72702B7C27CE}" presName="matrix" presStyleCnt="0">
        <dgm:presLayoutVars>
          <dgm:chMax val="1"/>
          <dgm:dir/>
          <dgm:resizeHandles val="exact"/>
        </dgm:presLayoutVars>
      </dgm:prSet>
      <dgm:spPr/>
    </dgm:pt>
    <dgm:pt modelId="{EDE7BD79-9348-43AB-9B16-ADD63FB6C68B}" type="pres">
      <dgm:prSet presAssocID="{3C6775CC-6B4E-436A-8034-72702B7C27CE}" presName="diamond" presStyleLbl="bgShp" presStyleIdx="0" presStyleCnt="1"/>
      <dgm:spPr/>
    </dgm:pt>
    <dgm:pt modelId="{D35FEE59-C08D-49C1-8560-38847ACAF0B0}" type="pres">
      <dgm:prSet presAssocID="{3C6775CC-6B4E-436A-8034-72702B7C27CE}" presName="quad1" presStyleLbl="node1" presStyleIdx="0" presStyleCnt="4" custScaleX="151283" custScaleY="97436" custLinFactNeighborX="-34776">
        <dgm:presLayoutVars>
          <dgm:chMax val="0"/>
          <dgm:chPref val="0"/>
          <dgm:bulletEnabled val="1"/>
        </dgm:presLayoutVars>
      </dgm:prSet>
      <dgm:spPr/>
    </dgm:pt>
    <dgm:pt modelId="{63948102-D299-4BCD-95BD-C6EC2CC3E189}" type="pres">
      <dgm:prSet presAssocID="{3C6775CC-6B4E-436A-8034-72702B7C27CE}" presName="quad2" presStyleLbl="node1" presStyleIdx="1" presStyleCnt="4" custScaleX="152566" custLinFactNeighborX="35418">
        <dgm:presLayoutVars>
          <dgm:chMax val="0"/>
          <dgm:chPref val="0"/>
          <dgm:bulletEnabled val="1"/>
        </dgm:presLayoutVars>
      </dgm:prSet>
      <dgm:spPr/>
    </dgm:pt>
    <dgm:pt modelId="{12C64F11-9DE1-4BC0-9DD3-3B88BAD6DFE6}" type="pres">
      <dgm:prSet presAssocID="{3C6775CC-6B4E-436A-8034-72702B7C27CE}" presName="quad3" presStyleLbl="node1" presStyleIdx="2" presStyleCnt="4" custScaleX="151924" custLinFactNeighborX="-34776">
        <dgm:presLayoutVars>
          <dgm:chMax val="0"/>
          <dgm:chPref val="0"/>
          <dgm:bulletEnabled val="1"/>
        </dgm:presLayoutVars>
      </dgm:prSet>
      <dgm:spPr/>
    </dgm:pt>
    <dgm:pt modelId="{1FFDF879-44E9-4EB6-A65F-83FEAEA376A1}" type="pres">
      <dgm:prSet presAssocID="{3C6775CC-6B4E-436A-8034-72702B7C27CE}" presName="quad4" presStyleLbl="node1" presStyleIdx="3" presStyleCnt="4" custScaleX="150962" custLinFactNeighborX="36540">
        <dgm:presLayoutVars>
          <dgm:chMax val="0"/>
          <dgm:chPref val="0"/>
          <dgm:bulletEnabled val="1"/>
        </dgm:presLayoutVars>
      </dgm:prSet>
      <dgm:spPr/>
    </dgm:pt>
  </dgm:ptLst>
  <dgm:cxnLst>
    <dgm:cxn modelId="{2496361D-76C8-4037-BE8D-A5DCFAF4F253}" srcId="{3C6775CC-6B4E-436A-8034-72702B7C27CE}" destId="{1C5D9CE5-0C73-479C-AD36-C01C19BB6044}" srcOrd="6" destOrd="0" parTransId="{0326293A-A0C3-42FD-AC5A-95DFDEA9C5B8}" sibTransId="{D7BF9084-945F-4F5C-8299-ACA94C997278}"/>
    <dgm:cxn modelId="{0ED9223A-FE3A-4D91-B50F-B4EE97A9C0FC}" type="presOf" srcId="{ADC69D92-744B-4F3D-972C-2E4D520500D0}" destId="{12C64F11-9DE1-4BC0-9DD3-3B88BAD6DFE6}" srcOrd="0" destOrd="0" presId="urn:microsoft.com/office/officeart/2005/8/layout/matrix3"/>
    <dgm:cxn modelId="{01EA5044-5BBF-49BB-98F2-9084F5FE12D1}" type="presOf" srcId="{30E07309-C8B5-467F-8D68-ABBD5E75A5CE}" destId="{D35FEE59-C08D-49C1-8560-38847ACAF0B0}" srcOrd="0" destOrd="0" presId="urn:microsoft.com/office/officeart/2005/8/layout/matrix3"/>
    <dgm:cxn modelId="{1D321666-B51A-4EFE-9251-C62410AA1950}" srcId="{3C6775CC-6B4E-436A-8034-72702B7C27CE}" destId="{ADC69D92-744B-4F3D-972C-2E4D520500D0}" srcOrd="2" destOrd="0" parTransId="{3D180F7E-CD02-4FDE-AD06-EDB827947D9F}" sibTransId="{60E55B6C-5519-465D-853D-5064A8D0B4FE}"/>
    <dgm:cxn modelId="{113FA274-5DAA-44DF-B8C9-CEBA35E06C15}" type="presOf" srcId="{88DF982C-C2E0-4739-8DA0-8DA07FFDB9F6}" destId="{1FFDF879-44E9-4EB6-A65F-83FEAEA376A1}" srcOrd="0" destOrd="0" presId="urn:microsoft.com/office/officeart/2005/8/layout/matrix3"/>
    <dgm:cxn modelId="{1F3FA155-2868-4BD5-977C-9412B1CABB3A}" srcId="{3C6775CC-6B4E-436A-8034-72702B7C27CE}" destId="{8D33045D-67B3-4305-BDC2-D962CFC41254}" srcOrd="4" destOrd="0" parTransId="{C2BBD45D-A3AF-4488-9805-A5234BBC9709}" sibTransId="{88026CC0-CBB9-4489-B773-4187C94E1DF8}"/>
    <dgm:cxn modelId="{4F31957E-3D2A-400C-ADE9-B598093CF553}" srcId="{3C6775CC-6B4E-436A-8034-72702B7C27CE}" destId="{9670ECB4-570D-4F33-9118-FCDD438479D1}" srcOrd="5" destOrd="0" parTransId="{E52F31E0-6614-44B2-A0B7-2AF496CF88C4}" sibTransId="{D56DC8F6-CE97-46F7-9A5E-BA48FC2D5329}"/>
    <dgm:cxn modelId="{B319D39C-24DD-48F5-99D5-6BFAAB49924B}" srcId="{3C6775CC-6B4E-436A-8034-72702B7C27CE}" destId="{9F91BAA5-B2C4-4AD4-B929-D77F754F26EA}" srcOrd="1" destOrd="0" parTransId="{48BB0511-3464-46D9-A645-732B94B29C54}" sibTransId="{6819991B-AD11-4AAC-8A54-107750FCA8CF}"/>
    <dgm:cxn modelId="{5C035CAC-163A-4ADA-8552-9072ED0E707F}" srcId="{3C6775CC-6B4E-436A-8034-72702B7C27CE}" destId="{30E07309-C8B5-467F-8D68-ABBD5E75A5CE}" srcOrd="0" destOrd="0" parTransId="{56FBC7F8-52F2-4FEA-A4F5-DE9F80B85E7F}" sibTransId="{E984BDB7-FC77-4DF1-A787-A40B83F5B761}"/>
    <dgm:cxn modelId="{F63D26DE-BEF2-4224-A726-C9AD3F61E93E}" srcId="{3C6775CC-6B4E-436A-8034-72702B7C27CE}" destId="{88DF982C-C2E0-4739-8DA0-8DA07FFDB9F6}" srcOrd="3" destOrd="0" parTransId="{A71E6D15-6DAA-48C4-B5EF-519DBCE05A5B}" sibTransId="{8E71EC8F-AAA5-482F-9A05-EFD4FBE9BD9B}"/>
    <dgm:cxn modelId="{930555E9-106F-445C-B214-03578173E240}" type="presOf" srcId="{3C6775CC-6B4E-436A-8034-72702B7C27CE}" destId="{506BF0CA-B553-4EAC-8EC9-DDC80B88D25C}" srcOrd="0" destOrd="0" presId="urn:microsoft.com/office/officeart/2005/8/layout/matrix3"/>
    <dgm:cxn modelId="{01280BF1-9EBA-4F95-AA33-C99EA51C3511}" type="presOf" srcId="{9F91BAA5-B2C4-4AD4-B929-D77F754F26EA}" destId="{63948102-D299-4BCD-95BD-C6EC2CC3E189}" srcOrd="0" destOrd="0" presId="urn:microsoft.com/office/officeart/2005/8/layout/matrix3"/>
    <dgm:cxn modelId="{9DFAA612-2528-4B52-957E-D8B1A71FE528}" type="presParOf" srcId="{506BF0CA-B553-4EAC-8EC9-DDC80B88D25C}" destId="{EDE7BD79-9348-43AB-9B16-ADD63FB6C68B}" srcOrd="0" destOrd="0" presId="urn:microsoft.com/office/officeart/2005/8/layout/matrix3"/>
    <dgm:cxn modelId="{17BCFA16-A954-4FE4-8255-9CE56D878919}" type="presParOf" srcId="{506BF0CA-B553-4EAC-8EC9-DDC80B88D25C}" destId="{D35FEE59-C08D-49C1-8560-38847ACAF0B0}" srcOrd="1" destOrd="0" presId="urn:microsoft.com/office/officeart/2005/8/layout/matrix3"/>
    <dgm:cxn modelId="{DD926278-2842-412B-8F98-6DEF4E540596}" type="presParOf" srcId="{506BF0CA-B553-4EAC-8EC9-DDC80B88D25C}" destId="{63948102-D299-4BCD-95BD-C6EC2CC3E189}" srcOrd="2" destOrd="0" presId="urn:microsoft.com/office/officeart/2005/8/layout/matrix3"/>
    <dgm:cxn modelId="{867E392A-EC8F-4E2F-8F75-9FCD286CB23F}" type="presParOf" srcId="{506BF0CA-B553-4EAC-8EC9-DDC80B88D25C}" destId="{12C64F11-9DE1-4BC0-9DD3-3B88BAD6DFE6}" srcOrd="3" destOrd="0" presId="urn:microsoft.com/office/officeart/2005/8/layout/matrix3"/>
    <dgm:cxn modelId="{A97560EE-A391-4097-9A4A-59EE4E7562F4}" type="presParOf" srcId="{506BF0CA-B553-4EAC-8EC9-DDC80B88D25C}" destId="{1FFDF879-44E9-4EB6-A65F-83FEAEA376A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0CCA1D0-D05F-4907-AAE4-6AF4C091A8F3}"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28A4A437-E467-43A8-A5EC-26EBC19FB290}">
      <dgm:prSet/>
      <dgm:spPr/>
      <dgm:t>
        <a:bodyPr/>
        <a:lstStyle/>
        <a:p>
          <a:pPr algn="ctr" rtl="0"/>
          <a:r>
            <a:rPr lang="en-GB" dirty="0">
              <a:solidFill>
                <a:schemeClr val="bg1"/>
              </a:solidFill>
            </a:rPr>
            <a:t>The Mystery of the Work of Christ is:</a:t>
          </a:r>
          <a:br>
            <a:rPr lang="en-GB" dirty="0">
              <a:solidFill>
                <a:schemeClr val="bg1"/>
              </a:solidFill>
            </a:rPr>
          </a:br>
          <a:r>
            <a:rPr lang="en-GB" dirty="0">
              <a:solidFill>
                <a:schemeClr val="bg1"/>
              </a:solidFill>
            </a:rPr>
            <a:t>The Master becomes the Servant</a:t>
          </a:r>
        </a:p>
      </dgm:t>
    </dgm:pt>
    <dgm:pt modelId="{55088E8E-0E74-4776-959B-6B9D45F324F6}" type="parTrans" cxnId="{2C4FE55D-6F0D-43D6-BE04-A222A9DCD856}">
      <dgm:prSet/>
      <dgm:spPr/>
      <dgm:t>
        <a:bodyPr/>
        <a:lstStyle/>
        <a:p>
          <a:endParaRPr lang="en-GB"/>
        </a:p>
      </dgm:t>
    </dgm:pt>
    <dgm:pt modelId="{DBF5D8FB-0723-4156-A5E4-5D7E48A79249}" type="sibTrans" cxnId="{2C4FE55D-6F0D-43D6-BE04-A222A9DCD856}">
      <dgm:prSet/>
      <dgm:spPr/>
      <dgm:t>
        <a:bodyPr/>
        <a:lstStyle/>
        <a:p>
          <a:endParaRPr lang="en-GB"/>
        </a:p>
      </dgm:t>
    </dgm:pt>
    <dgm:pt modelId="{81F4D52C-775B-4E7C-BE0D-816B9069678F}">
      <dgm:prSet/>
      <dgm:spPr/>
      <dgm:t>
        <a:bodyPr/>
        <a:lstStyle/>
        <a:p>
          <a:pPr algn="ctr" rtl="0"/>
          <a:r>
            <a:rPr lang="en-GB" dirty="0">
              <a:solidFill>
                <a:schemeClr val="bg1"/>
              </a:solidFill>
            </a:rPr>
            <a:t>The Mystery of the Person of Christ is:</a:t>
          </a:r>
          <a:br>
            <a:rPr lang="en-GB" dirty="0">
              <a:solidFill>
                <a:schemeClr val="bg1"/>
              </a:solidFill>
            </a:rPr>
          </a:br>
          <a:r>
            <a:rPr lang="en-GB" dirty="0">
              <a:solidFill>
                <a:schemeClr val="bg1"/>
              </a:solidFill>
            </a:rPr>
            <a:t>God becomes Man</a:t>
          </a:r>
        </a:p>
      </dgm:t>
    </dgm:pt>
    <dgm:pt modelId="{455D2DE4-DB36-4F1C-A76F-8EA5D2068304}" type="parTrans" cxnId="{C9FEC072-D711-4266-9441-35313DE3FC82}">
      <dgm:prSet/>
      <dgm:spPr/>
      <dgm:t>
        <a:bodyPr/>
        <a:lstStyle/>
        <a:p>
          <a:endParaRPr lang="en-GB"/>
        </a:p>
      </dgm:t>
    </dgm:pt>
    <dgm:pt modelId="{8185F036-EBE2-43EE-95C5-066A8509163C}" type="sibTrans" cxnId="{C9FEC072-D711-4266-9441-35313DE3FC82}">
      <dgm:prSet/>
      <dgm:spPr/>
      <dgm:t>
        <a:bodyPr/>
        <a:lstStyle/>
        <a:p>
          <a:endParaRPr lang="en-GB"/>
        </a:p>
      </dgm:t>
    </dgm:pt>
    <dgm:pt modelId="{9822B713-34D7-40CB-B163-138552FAB006}" type="pres">
      <dgm:prSet presAssocID="{A0CCA1D0-D05F-4907-AAE4-6AF4C091A8F3}" presName="linear" presStyleCnt="0">
        <dgm:presLayoutVars>
          <dgm:animLvl val="lvl"/>
          <dgm:resizeHandles val="exact"/>
        </dgm:presLayoutVars>
      </dgm:prSet>
      <dgm:spPr/>
    </dgm:pt>
    <dgm:pt modelId="{1E096402-FF46-42A5-9182-C03219CD1479}" type="pres">
      <dgm:prSet presAssocID="{28A4A437-E467-43A8-A5EC-26EBC19FB290}" presName="parentText" presStyleLbl="node1" presStyleIdx="0" presStyleCnt="2">
        <dgm:presLayoutVars>
          <dgm:chMax val="0"/>
          <dgm:bulletEnabled val="1"/>
        </dgm:presLayoutVars>
      </dgm:prSet>
      <dgm:spPr/>
    </dgm:pt>
    <dgm:pt modelId="{66C4DE14-4C93-4127-B20F-97F25887C7CF}" type="pres">
      <dgm:prSet presAssocID="{DBF5D8FB-0723-4156-A5E4-5D7E48A79249}" presName="spacer" presStyleCnt="0"/>
      <dgm:spPr/>
    </dgm:pt>
    <dgm:pt modelId="{8CD72A1A-C3FC-41E3-8D6E-0780A31E5589}" type="pres">
      <dgm:prSet presAssocID="{81F4D52C-775B-4E7C-BE0D-816B9069678F}" presName="parentText" presStyleLbl="node1" presStyleIdx="1" presStyleCnt="2">
        <dgm:presLayoutVars>
          <dgm:chMax val="0"/>
          <dgm:bulletEnabled val="1"/>
        </dgm:presLayoutVars>
      </dgm:prSet>
      <dgm:spPr/>
    </dgm:pt>
  </dgm:ptLst>
  <dgm:cxnLst>
    <dgm:cxn modelId="{52735012-48D2-4F7A-9352-708089FD27E5}" type="presOf" srcId="{81F4D52C-775B-4E7C-BE0D-816B9069678F}" destId="{8CD72A1A-C3FC-41E3-8D6E-0780A31E5589}" srcOrd="0" destOrd="0" presId="urn:microsoft.com/office/officeart/2005/8/layout/vList2"/>
    <dgm:cxn modelId="{DCEC2318-EDC0-4E45-8F6E-4FB72E1A87BC}" type="presOf" srcId="{28A4A437-E467-43A8-A5EC-26EBC19FB290}" destId="{1E096402-FF46-42A5-9182-C03219CD1479}" srcOrd="0" destOrd="0" presId="urn:microsoft.com/office/officeart/2005/8/layout/vList2"/>
    <dgm:cxn modelId="{E672542C-10FF-43C2-889E-75DC84AFA48F}" type="presOf" srcId="{A0CCA1D0-D05F-4907-AAE4-6AF4C091A8F3}" destId="{9822B713-34D7-40CB-B163-138552FAB006}" srcOrd="0" destOrd="0" presId="urn:microsoft.com/office/officeart/2005/8/layout/vList2"/>
    <dgm:cxn modelId="{2C4FE55D-6F0D-43D6-BE04-A222A9DCD856}" srcId="{A0CCA1D0-D05F-4907-AAE4-6AF4C091A8F3}" destId="{28A4A437-E467-43A8-A5EC-26EBC19FB290}" srcOrd="0" destOrd="0" parTransId="{55088E8E-0E74-4776-959B-6B9D45F324F6}" sibTransId="{DBF5D8FB-0723-4156-A5E4-5D7E48A79249}"/>
    <dgm:cxn modelId="{C9FEC072-D711-4266-9441-35313DE3FC82}" srcId="{A0CCA1D0-D05F-4907-AAE4-6AF4C091A8F3}" destId="{81F4D52C-775B-4E7C-BE0D-816B9069678F}" srcOrd="1" destOrd="0" parTransId="{455D2DE4-DB36-4F1C-A76F-8EA5D2068304}" sibTransId="{8185F036-EBE2-43EE-95C5-066A8509163C}"/>
    <dgm:cxn modelId="{8641CE87-9B1E-4DE7-83F4-38ECCA09C0F2}" type="presParOf" srcId="{9822B713-34D7-40CB-B163-138552FAB006}" destId="{1E096402-FF46-42A5-9182-C03219CD1479}" srcOrd="0" destOrd="0" presId="urn:microsoft.com/office/officeart/2005/8/layout/vList2"/>
    <dgm:cxn modelId="{8BED3894-5404-4D11-B958-55982A4E5B05}" type="presParOf" srcId="{9822B713-34D7-40CB-B163-138552FAB006}" destId="{66C4DE14-4C93-4127-B20F-97F25887C7CF}" srcOrd="1" destOrd="0" presId="urn:microsoft.com/office/officeart/2005/8/layout/vList2"/>
    <dgm:cxn modelId="{A0807118-BCFF-442F-85FD-EC9334A368D0}" type="presParOf" srcId="{9822B713-34D7-40CB-B163-138552FAB006}" destId="{8CD72A1A-C3FC-41E3-8D6E-0780A31E558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C1AADED-078B-4202-B0D4-6E2911DA5474}" type="doc">
      <dgm:prSet loTypeId="urn:microsoft.com/office/officeart/2005/8/layout/vList2" loCatId="list" qsTypeId="urn:microsoft.com/office/officeart/2005/8/quickstyle/simple3" qsCatId="simple" csTypeId="urn:microsoft.com/office/officeart/2005/8/colors/accent2_3" csCatId="accent2" phldr="1"/>
      <dgm:spPr/>
      <dgm:t>
        <a:bodyPr/>
        <a:lstStyle/>
        <a:p>
          <a:endParaRPr lang="en-GB"/>
        </a:p>
      </dgm:t>
    </dgm:pt>
    <dgm:pt modelId="{20BAE81B-5190-4FF2-984A-605838CF132A}">
      <dgm:prSet custT="1"/>
      <dgm:spPr>
        <a:solidFill>
          <a:srgbClr val="990000"/>
        </a:solidFill>
      </dgm:spPr>
      <dgm:t>
        <a:bodyPr/>
        <a:lstStyle/>
        <a:p>
          <a:pPr algn="ctr" rtl="0"/>
          <a:r>
            <a:rPr lang="en-GB" sz="8000" dirty="0">
              <a:solidFill>
                <a:schemeClr val="bg1"/>
              </a:solidFill>
            </a:rPr>
            <a:t>MY LORD AND MY GOD</a:t>
          </a:r>
        </a:p>
      </dgm:t>
    </dgm:pt>
    <dgm:pt modelId="{EB4EE5AA-5D56-41C4-9B62-4823E47D9C86}" type="parTrans" cxnId="{87E79957-D0BD-489E-A1B5-4248372ACC6D}">
      <dgm:prSet/>
      <dgm:spPr/>
      <dgm:t>
        <a:bodyPr/>
        <a:lstStyle/>
        <a:p>
          <a:endParaRPr lang="en-GB"/>
        </a:p>
      </dgm:t>
    </dgm:pt>
    <dgm:pt modelId="{38F2016E-2BA2-4EF1-B85B-63DBB516D407}" type="sibTrans" cxnId="{87E79957-D0BD-489E-A1B5-4248372ACC6D}">
      <dgm:prSet/>
      <dgm:spPr/>
      <dgm:t>
        <a:bodyPr/>
        <a:lstStyle/>
        <a:p>
          <a:endParaRPr lang="en-GB"/>
        </a:p>
      </dgm:t>
    </dgm:pt>
    <dgm:pt modelId="{50BF3916-F7D3-4F73-9A0C-58A1EB0E1535}" type="pres">
      <dgm:prSet presAssocID="{2C1AADED-078B-4202-B0D4-6E2911DA5474}" presName="linear" presStyleCnt="0">
        <dgm:presLayoutVars>
          <dgm:animLvl val="lvl"/>
          <dgm:resizeHandles val="exact"/>
        </dgm:presLayoutVars>
      </dgm:prSet>
      <dgm:spPr/>
    </dgm:pt>
    <dgm:pt modelId="{6EEE344D-46A8-4A1B-AAD3-19FE08ADB513}" type="pres">
      <dgm:prSet presAssocID="{20BAE81B-5190-4FF2-984A-605838CF132A}" presName="parentText" presStyleLbl="node1" presStyleIdx="0" presStyleCnt="1">
        <dgm:presLayoutVars>
          <dgm:chMax val="0"/>
          <dgm:bulletEnabled val="1"/>
        </dgm:presLayoutVars>
      </dgm:prSet>
      <dgm:spPr/>
    </dgm:pt>
  </dgm:ptLst>
  <dgm:cxnLst>
    <dgm:cxn modelId="{87E79957-D0BD-489E-A1B5-4248372ACC6D}" srcId="{2C1AADED-078B-4202-B0D4-6E2911DA5474}" destId="{20BAE81B-5190-4FF2-984A-605838CF132A}" srcOrd="0" destOrd="0" parTransId="{EB4EE5AA-5D56-41C4-9B62-4823E47D9C86}" sibTransId="{38F2016E-2BA2-4EF1-B85B-63DBB516D407}"/>
    <dgm:cxn modelId="{483D0185-5FBA-4EC5-93C5-32ECC883CCBD}" type="presOf" srcId="{2C1AADED-078B-4202-B0D4-6E2911DA5474}" destId="{50BF3916-F7D3-4F73-9A0C-58A1EB0E1535}" srcOrd="0" destOrd="0" presId="urn:microsoft.com/office/officeart/2005/8/layout/vList2"/>
    <dgm:cxn modelId="{16ECB895-CE40-4A4F-AA19-50270EC7235C}" type="presOf" srcId="{20BAE81B-5190-4FF2-984A-605838CF132A}" destId="{6EEE344D-46A8-4A1B-AAD3-19FE08ADB513}" srcOrd="0" destOrd="0" presId="urn:microsoft.com/office/officeart/2005/8/layout/vList2"/>
    <dgm:cxn modelId="{1F5191B3-57CD-4FED-A156-AF9F4985D911}" type="presParOf" srcId="{50BF3916-F7D3-4F73-9A0C-58A1EB0E1535}" destId="{6EEE344D-46A8-4A1B-AAD3-19FE08ADB51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6D131-AD29-4059-B2D3-89CCD9DB00A9}"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992ED053-A8EC-449C-B25D-E7CABF501DA5}">
      <dgm:prSet custT="1"/>
      <dgm:spPr/>
      <dgm:t>
        <a:bodyPr/>
        <a:lstStyle/>
        <a:p>
          <a:pPr algn="ctr" rtl="0"/>
          <a:r>
            <a:rPr lang="en-GB" sz="2400" i="0" dirty="0">
              <a:solidFill>
                <a:schemeClr val="bg1"/>
              </a:solidFill>
            </a:rPr>
            <a:t>Mark</a:t>
          </a:r>
          <a:endParaRPr lang="en-GB" sz="2400" dirty="0">
            <a:solidFill>
              <a:schemeClr val="bg1"/>
            </a:solidFill>
          </a:endParaRPr>
        </a:p>
      </dgm:t>
    </dgm:pt>
    <dgm:pt modelId="{3D374F39-DBDE-4EBC-B1B2-B2CFDAB65A46}" type="parTrans" cxnId="{967A25F8-31A8-4F6C-BF97-82E526AA8701}">
      <dgm:prSet/>
      <dgm:spPr/>
      <dgm:t>
        <a:bodyPr/>
        <a:lstStyle/>
        <a:p>
          <a:endParaRPr lang="en-GB"/>
        </a:p>
      </dgm:t>
    </dgm:pt>
    <dgm:pt modelId="{B374A8C7-71EA-497E-88CD-6A6DC1F4CF40}" type="sibTrans" cxnId="{967A25F8-31A8-4F6C-BF97-82E526AA8701}">
      <dgm:prSet/>
      <dgm:spPr/>
      <dgm:t>
        <a:bodyPr/>
        <a:lstStyle/>
        <a:p>
          <a:endParaRPr lang="en-GB"/>
        </a:p>
      </dgm:t>
    </dgm:pt>
    <dgm:pt modelId="{2430147F-4432-4D67-9D2C-DDF0B625C1B0}" type="pres">
      <dgm:prSet presAssocID="{55B6D131-AD29-4059-B2D3-89CCD9DB00A9}" presName="linear" presStyleCnt="0">
        <dgm:presLayoutVars>
          <dgm:animLvl val="lvl"/>
          <dgm:resizeHandles val="exact"/>
        </dgm:presLayoutVars>
      </dgm:prSet>
      <dgm:spPr/>
    </dgm:pt>
    <dgm:pt modelId="{B65D4932-D083-4BEA-AD47-45B30C4B858C}" type="pres">
      <dgm:prSet presAssocID="{992ED053-A8EC-449C-B25D-E7CABF501DA5}" presName="parentText" presStyleLbl="node1" presStyleIdx="0" presStyleCnt="1">
        <dgm:presLayoutVars>
          <dgm:chMax val="0"/>
          <dgm:bulletEnabled val="1"/>
        </dgm:presLayoutVars>
      </dgm:prSet>
      <dgm:spPr/>
    </dgm:pt>
  </dgm:ptLst>
  <dgm:cxnLst>
    <dgm:cxn modelId="{5D4F4504-667A-427E-8FBC-2711BFF27D8E}" type="presOf" srcId="{55B6D131-AD29-4059-B2D3-89CCD9DB00A9}" destId="{2430147F-4432-4D67-9D2C-DDF0B625C1B0}" srcOrd="0" destOrd="0" presId="urn:microsoft.com/office/officeart/2005/8/layout/vList2"/>
    <dgm:cxn modelId="{0F4D50DF-EA2E-4E95-B851-D016AFF5D6C4}" type="presOf" srcId="{992ED053-A8EC-449C-B25D-E7CABF501DA5}" destId="{B65D4932-D083-4BEA-AD47-45B30C4B858C}" srcOrd="0" destOrd="0" presId="urn:microsoft.com/office/officeart/2005/8/layout/vList2"/>
    <dgm:cxn modelId="{967A25F8-31A8-4F6C-BF97-82E526AA8701}" srcId="{55B6D131-AD29-4059-B2D3-89CCD9DB00A9}" destId="{992ED053-A8EC-449C-B25D-E7CABF501DA5}" srcOrd="0" destOrd="0" parTransId="{3D374F39-DBDE-4EBC-B1B2-B2CFDAB65A46}" sibTransId="{B374A8C7-71EA-497E-88CD-6A6DC1F4CF40}"/>
    <dgm:cxn modelId="{0142706E-ABAE-4B58-A559-6473ADFB26A8}" type="presParOf" srcId="{2430147F-4432-4D67-9D2C-DDF0B625C1B0}" destId="{B65D4932-D083-4BEA-AD47-45B30C4B858C}"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2A672C-210E-49B0-B524-E79AA8F02D15}"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E20A53B8-955B-4FD1-ADAB-995AEBC60F81}">
      <dgm:prSet custT="1"/>
      <dgm:spPr/>
      <dgm:t>
        <a:bodyPr/>
        <a:lstStyle/>
        <a:p>
          <a:pPr algn="ctr" rtl="0"/>
          <a:r>
            <a:rPr lang="en-GB" sz="2400" i="0" dirty="0">
              <a:solidFill>
                <a:schemeClr val="bg1"/>
              </a:solidFill>
            </a:rPr>
            <a:t>John</a:t>
          </a:r>
          <a:endParaRPr lang="en-GB" sz="2400" dirty="0">
            <a:solidFill>
              <a:schemeClr val="bg1"/>
            </a:solidFill>
          </a:endParaRPr>
        </a:p>
      </dgm:t>
    </dgm:pt>
    <dgm:pt modelId="{0725318F-BF1B-486C-9919-3B280E1444BF}" type="parTrans" cxnId="{9A6F7DD0-41DD-47DF-BD4E-FE53F773DF15}">
      <dgm:prSet/>
      <dgm:spPr/>
      <dgm:t>
        <a:bodyPr/>
        <a:lstStyle/>
        <a:p>
          <a:endParaRPr lang="en-GB"/>
        </a:p>
      </dgm:t>
    </dgm:pt>
    <dgm:pt modelId="{F1CD6376-5065-4053-B9D5-75B9B0A66643}" type="sibTrans" cxnId="{9A6F7DD0-41DD-47DF-BD4E-FE53F773DF15}">
      <dgm:prSet/>
      <dgm:spPr/>
      <dgm:t>
        <a:bodyPr/>
        <a:lstStyle/>
        <a:p>
          <a:endParaRPr lang="en-GB"/>
        </a:p>
      </dgm:t>
    </dgm:pt>
    <dgm:pt modelId="{183D0BBF-000E-4CB6-A394-879010DE057F}" type="pres">
      <dgm:prSet presAssocID="{1E2A672C-210E-49B0-B524-E79AA8F02D15}" presName="linear" presStyleCnt="0">
        <dgm:presLayoutVars>
          <dgm:animLvl val="lvl"/>
          <dgm:resizeHandles val="exact"/>
        </dgm:presLayoutVars>
      </dgm:prSet>
      <dgm:spPr/>
    </dgm:pt>
    <dgm:pt modelId="{266495E2-F249-4A78-B763-95C0AEBFE3D4}" type="pres">
      <dgm:prSet presAssocID="{E20A53B8-955B-4FD1-ADAB-995AEBC60F81}" presName="parentText" presStyleLbl="node1" presStyleIdx="0" presStyleCnt="1">
        <dgm:presLayoutVars>
          <dgm:chMax val="0"/>
          <dgm:bulletEnabled val="1"/>
        </dgm:presLayoutVars>
      </dgm:prSet>
      <dgm:spPr/>
    </dgm:pt>
  </dgm:ptLst>
  <dgm:cxnLst>
    <dgm:cxn modelId="{C397591A-320C-4BC7-A2DA-41F3E40A4A88}" type="presOf" srcId="{1E2A672C-210E-49B0-B524-E79AA8F02D15}" destId="{183D0BBF-000E-4CB6-A394-879010DE057F}" srcOrd="0" destOrd="0" presId="urn:microsoft.com/office/officeart/2005/8/layout/vList2"/>
    <dgm:cxn modelId="{1DCC202A-A48B-4A1F-A946-D2869C90DC2D}" type="presOf" srcId="{E20A53B8-955B-4FD1-ADAB-995AEBC60F81}" destId="{266495E2-F249-4A78-B763-95C0AEBFE3D4}" srcOrd="0" destOrd="0" presId="urn:microsoft.com/office/officeart/2005/8/layout/vList2"/>
    <dgm:cxn modelId="{9A6F7DD0-41DD-47DF-BD4E-FE53F773DF15}" srcId="{1E2A672C-210E-49B0-B524-E79AA8F02D15}" destId="{E20A53B8-955B-4FD1-ADAB-995AEBC60F81}" srcOrd="0" destOrd="0" parTransId="{0725318F-BF1B-486C-9919-3B280E1444BF}" sibTransId="{F1CD6376-5065-4053-B9D5-75B9B0A66643}"/>
    <dgm:cxn modelId="{F30CBC37-6ACA-4FDB-A4BB-C6C7FA7B7CE6}" type="presParOf" srcId="{183D0BBF-000E-4CB6-A394-879010DE057F}" destId="{266495E2-F249-4A78-B763-95C0AEBFE3D4}" srcOrd="0"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047D60-47AA-40DC-90C3-F7F6279FD33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D6609C7C-EBB1-46D6-9020-ACD0400156A1}">
      <dgm:prSet custT="1"/>
      <dgm:spPr/>
      <dgm:t>
        <a:bodyPr/>
        <a:lstStyle/>
        <a:p>
          <a:pPr algn="ctr" rtl="0"/>
          <a:r>
            <a:rPr lang="en-GB" sz="2400" i="0" dirty="0">
              <a:solidFill>
                <a:schemeClr val="bg1"/>
              </a:solidFill>
            </a:rPr>
            <a:t>Luke</a:t>
          </a:r>
        </a:p>
      </dgm:t>
    </dgm:pt>
    <dgm:pt modelId="{AE40CF3D-6FC7-4C8A-9574-A32BEB1D3D62}" type="parTrans" cxnId="{3A58E5E2-B452-43FB-849B-3E0C25E737D5}">
      <dgm:prSet/>
      <dgm:spPr/>
      <dgm:t>
        <a:bodyPr/>
        <a:lstStyle/>
        <a:p>
          <a:endParaRPr lang="en-GB"/>
        </a:p>
      </dgm:t>
    </dgm:pt>
    <dgm:pt modelId="{9A7FC8FC-E586-4595-A83F-8B333047061C}" type="sibTrans" cxnId="{3A58E5E2-B452-43FB-849B-3E0C25E737D5}">
      <dgm:prSet/>
      <dgm:spPr/>
      <dgm:t>
        <a:bodyPr/>
        <a:lstStyle/>
        <a:p>
          <a:endParaRPr lang="en-GB"/>
        </a:p>
      </dgm:t>
    </dgm:pt>
    <dgm:pt modelId="{6A11F3F4-80F5-430D-B273-84A07D367843}" type="pres">
      <dgm:prSet presAssocID="{86047D60-47AA-40DC-90C3-F7F6279FD33C}" presName="linear" presStyleCnt="0">
        <dgm:presLayoutVars>
          <dgm:animLvl val="lvl"/>
          <dgm:resizeHandles val="exact"/>
        </dgm:presLayoutVars>
      </dgm:prSet>
      <dgm:spPr/>
    </dgm:pt>
    <dgm:pt modelId="{04EC420F-248F-47BB-85A0-B9B849A12CE9}" type="pres">
      <dgm:prSet presAssocID="{D6609C7C-EBB1-46D6-9020-ACD0400156A1}" presName="parentText" presStyleLbl="node1" presStyleIdx="0" presStyleCnt="1" custLinFactNeighborX="-1542" custLinFactNeighborY="10299">
        <dgm:presLayoutVars>
          <dgm:chMax val="0"/>
          <dgm:bulletEnabled val="1"/>
        </dgm:presLayoutVars>
      </dgm:prSet>
      <dgm:spPr/>
    </dgm:pt>
  </dgm:ptLst>
  <dgm:cxnLst>
    <dgm:cxn modelId="{1BD13E0C-5B27-447D-9240-9E2B1ACEF5C4}" type="presOf" srcId="{86047D60-47AA-40DC-90C3-F7F6279FD33C}" destId="{6A11F3F4-80F5-430D-B273-84A07D367843}" srcOrd="0" destOrd="0" presId="urn:microsoft.com/office/officeart/2005/8/layout/vList2"/>
    <dgm:cxn modelId="{2542CA63-C155-4DF9-AAC4-FAB93B2AB858}" type="presOf" srcId="{D6609C7C-EBB1-46D6-9020-ACD0400156A1}" destId="{04EC420F-248F-47BB-85A0-B9B849A12CE9}" srcOrd="0" destOrd="0" presId="urn:microsoft.com/office/officeart/2005/8/layout/vList2"/>
    <dgm:cxn modelId="{3A58E5E2-B452-43FB-849B-3E0C25E737D5}" srcId="{86047D60-47AA-40DC-90C3-F7F6279FD33C}" destId="{D6609C7C-EBB1-46D6-9020-ACD0400156A1}" srcOrd="0" destOrd="0" parTransId="{AE40CF3D-6FC7-4C8A-9574-A32BEB1D3D62}" sibTransId="{9A7FC8FC-E586-4595-A83F-8B333047061C}"/>
    <dgm:cxn modelId="{3BCE3E07-0000-4FE9-AD1F-5019B895CAE0}" type="presParOf" srcId="{6A11F3F4-80F5-430D-B273-84A07D367843}" destId="{04EC420F-248F-47BB-85A0-B9B849A12CE9}" srcOrd="0" destOrd="0" presId="urn:microsoft.com/office/officeart/2005/8/layout/vList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21A138-C648-4187-864B-840837721E4F}"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902F41F4-1AF1-41B5-B8B4-C82BB06686C2}">
      <dgm:prSet/>
      <dgm:spPr/>
      <dgm:t>
        <a:bodyPr/>
        <a:lstStyle/>
        <a:p>
          <a:pPr rtl="0"/>
          <a:r>
            <a:rPr lang="en-GB" i="0" dirty="0">
              <a:solidFill>
                <a:schemeClr val="bg1"/>
              </a:solidFill>
            </a:rPr>
            <a:t>John</a:t>
          </a:r>
          <a:br>
            <a:rPr lang="en-GB" i="0" dirty="0">
              <a:solidFill>
                <a:schemeClr val="bg1"/>
              </a:solidFill>
            </a:rPr>
          </a:br>
          <a:r>
            <a:rPr lang="en-GB" i="0" dirty="0">
              <a:solidFill>
                <a:schemeClr val="bg1"/>
              </a:solidFill>
            </a:rPr>
            <a:t>Son of God</a:t>
          </a:r>
          <a:br>
            <a:rPr lang="en-GB" i="0" dirty="0">
              <a:solidFill>
                <a:schemeClr val="bg1"/>
              </a:solidFill>
            </a:rPr>
          </a:br>
          <a:r>
            <a:rPr lang="en-GB" i="0" dirty="0">
              <a:solidFill>
                <a:schemeClr val="bg1"/>
              </a:solidFill>
            </a:rPr>
            <a:t>Begins in eternity</a:t>
          </a:r>
          <a:br>
            <a:rPr lang="en-GB" i="0" dirty="0">
              <a:solidFill>
                <a:schemeClr val="bg1"/>
              </a:solidFill>
            </a:rPr>
          </a:br>
          <a:r>
            <a:rPr lang="en-GB" i="0" dirty="0">
              <a:solidFill>
                <a:schemeClr val="bg1"/>
              </a:solidFill>
            </a:rPr>
            <a:t>Divine</a:t>
          </a:r>
        </a:p>
      </dgm:t>
    </dgm:pt>
    <dgm:pt modelId="{A50B08CB-53BA-44C3-86F3-DD0DB59F8393}" type="parTrans" cxnId="{BD35FC4A-8872-49A7-9EED-6C79B1E40FE8}">
      <dgm:prSet/>
      <dgm:spPr/>
      <dgm:t>
        <a:bodyPr/>
        <a:lstStyle/>
        <a:p>
          <a:endParaRPr lang="en-GB"/>
        </a:p>
      </dgm:t>
    </dgm:pt>
    <dgm:pt modelId="{C910D889-77ED-4E50-B245-82584DD27990}" type="sibTrans" cxnId="{BD35FC4A-8872-49A7-9EED-6C79B1E40FE8}">
      <dgm:prSet/>
      <dgm:spPr/>
      <dgm:t>
        <a:bodyPr/>
        <a:lstStyle/>
        <a:p>
          <a:endParaRPr lang="en-GB"/>
        </a:p>
      </dgm:t>
    </dgm:pt>
    <dgm:pt modelId="{3A90DBD8-C8D6-44D3-96F5-37590EF4671F}" type="pres">
      <dgm:prSet presAssocID="{2221A138-C648-4187-864B-840837721E4F}" presName="linear" presStyleCnt="0">
        <dgm:presLayoutVars>
          <dgm:animLvl val="lvl"/>
          <dgm:resizeHandles val="exact"/>
        </dgm:presLayoutVars>
      </dgm:prSet>
      <dgm:spPr/>
    </dgm:pt>
    <dgm:pt modelId="{0438F520-3413-4FF3-A9CB-3C692F507087}" type="pres">
      <dgm:prSet presAssocID="{902F41F4-1AF1-41B5-B8B4-C82BB06686C2}" presName="parentText" presStyleLbl="node1" presStyleIdx="0" presStyleCnt="1">
        <dgm:presLayoutVars>
          <dgm:chMax val="0"/>
          <dgm:bulletEnabled val="1"/>
        </dgm:presLayoutVars>
      </dgm:prSet>
      <dgm:spPr/>
    </dgm:pt>
  </dgm:ptLst>
  <dgm:cxnLst>
    <dgm:cxn modelId="{BD35FC4A-8872-49A7-9EED-6C79B1E40FE8}" srcId="{2221A138-C648-4187-864B-840837721E4F}" destId="{902F41F4-1AF1-41B5-B8B4-C82BB06686C2}" srcOrd="0" destOrd="0" parTransId="{A50B08CB-53BA-44C3-86F3-DD0DB59F8393}" sibTransId="{C910D889-77ED-4E50-B245-82584DD27990}"/>
    <dgm:cxn modelId="{1C0F1572-857C-4D23-8F78-3C9C8AC64311}" type="presOf" srcId="{2221A138-C648-4187-864B-840837721E4F}" destId="{3A90DBD8-C8D6-44D3-96F5-37590EF4671F}" srcOrd="0" destOrd="0" presId="urn:microsoft.com/office/officeart/2005/8/layout/vList2"/>
    <dgm:cxn modelId="{6F903353-5CE6-4661-A569-B445CEEBA354}" type="presOf" srcId="{902F41F4-1AF1-41B5-B8B4-C82BB06686C2}" destId="{0438F520-3413-4FF3-A9CB-3C692F507087}" srcOrd="0" destOrd="0" presId="urn:microsoft.com/office/officeart/2005/8/layout/vList2"/>
    <dgm:cxn modelId="{6F7B58EE-A8D0-44CD-92F2-550CA79998C3}" type="presParOf" srcId="{3A90DBD8-C8D6-44D3-96F5-37590EF4671F}" destId="{0438F520-3413-4FF3-A9CB-3C692F507087}"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89DDED-EC09-4FFE-BC13-5531687172C7}"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0CA75742-DA1E-4FE8-98F2-52DD1CDC768B}">
      <dgm:prSet/>
      <dgm:spPr/>
      <dgm:t>
        <a:bodyPr/>
        <a:lstStyle/>
        <a:p>
          <a:pPr rtl="0"/>
          <a:r>
            <a:rPr lang="en-GB" i="0" dirty="0">
              <a:solidFill>
                <a:schemeClr val="bg1"/>
              </a:solidFill>
            </a:rPr>
            <a:t>Mark</a:t>
          </a:r>
          <a:br>
            <a:rPr lang="en-GB" i="0" dirty="0">
              <a:solidFill>
                <a:schemeClr val="bg1"/>
              </a:solidFill>
            </a:rPr>
          </a:br>
          <a:r>
            <a:rPr lang="en-GB" i="0" dirty="0">
              <a:solidFill>
                <a:schemeClr val="bg1"/>
              </a:solidFill>
            </a:rPr>
            <a:t>Servant of Jehovah</a:t>
          </a:r>
          <a:br>
            <a:rPr lang="en-GB" i="0" dirty="0">
              <a:solidFill>
                <a:schemeClr val="bg1"/>
              </a:solidFill>
            </a:rPr>
          </a:br>
          <a:r>
            <a:rPr lang="en-GB" i="0" dirty="0">
              <a:solidFill>
                <a:schemeClr val="bg1"/>
              </a:solidFill>
            </a:rPr>
            <a:t>Begins in the wilderness</a:t>
          </a:r>
          <a:br>
            <a:rPr lang="en-GB" i="0" dirty="0">
              <a:solidFill>
                <a:schemeClr val="bg1"/>
              </a:solidFill>
            </a:rPr>
          </a:br>
          <a:r>
            <a:rPr lang="en-GB" i="0" dirty="0">
              <a:solidFill>
                <a:schemeClr val="bg1"/>
              </a:solidFill>
            </a:rPr>
            <a:t>Prophet</a:t>
          </a:r>
        </a:p>
      </dgm:t>
    </dgm:pt>
    <dgm:pt modelId="{3B53B1CE-55CF-4C3B-B6BA-91201F6F0D57}" type="parTrans" cxnId="{03739CCF-8DE3-4E7C-8076-57ADF411C09D}">
      <dgm:prSet/>
      <dgm:spPr/>
      <dgm:t>
        <a:bodyPr/>
        <a:lstStyle/>
        <a:p>
          <a:endParaRPr lang="en-GB"/>
        </a:p>
      </dgm:t>
    </dgm:pt>
    <dgm:pt modelId="{CA20EE84-FC38-43C4-A583-F67B02E7B6D3}" type="sibTrans" cxnId="{03739CCF-8DE3-4E7C-8076-57ADF411C09D}">
      <dgm:prSet/>
      <dgm:spPr/>
      <dgm:t>
        <a:bodyPr/>
        <a:lstStyle/>
        <a:p>
          <a:endParaRPr lang="en-GB"/>
        </a:p>
      </dgm:t>
    </dgm:pt>
    <dgm:pt modelId="{9F493D15-AB03-489C-A86F-499B9860C2FF}" type="pres">
      <dgm:prSet presAssocID="{5989DDED-EC09-4FFE-BC13-5531687172C7}" presName="linear" presStyleCnt="0">
        <dgm:presLayoutVars>
          <dgm:animLvl val="lvl"/>
          <dgm:resizeHandles val="exact"/>
        </dgm:presLayoutVars>
      </dgm:prSet>
      <dgm:spPr/>
    </dgm:pt>
    <dgm:pt modelId="{4107367F-CE42-4C5F-8113-AF045012CBFF}" type="pres">
      <dgm:prSet presAssocID="{0CA75742-DA1E-4FE8-98F2-52DD1CDC768B}" presName="parentText" presStyleLbl="node1" presStyleIdx="0" presStyleCnt="1">
        <dgm:presLayoutVars>
          <dgm:chMax val="0"/>
          <dgm:bulletEnabled val="1"/>
        </dgm:presLayoutVars>
      </dgm:prSet>
      <dgm:spPr/>
    </dgm:pt>
  </dgm:ptLst>
  <dgm:cxnLst>
    <dgm:cxn modelId="{718DF779-17DC-4B0D-8179-13814677CFDF}" type="presOf" srcId="{5989DDED-EC09-4FFE-BC13-5531687172C7}" destId="{9F493D15-AB03-489C-A86F-499B9860C2FF}" srcOrd="0" destOrd="0" presId="urn:microsoft.com/office/officeart/2005/8/layout/vList2"/>
    <dgm:cxn modelId="{03739CCF-8DE3-4E7C-8076-57ADF411C09D}" srcId="{5989DDED-EC09-4FFE-BC13-5531687172C7}" destId="{0CA75742-DA1E-4FE8-98F2-52DD1CDC768B}" srcOrd="0" destOrd="0" parTransId="{3B53B1CE-55CF-4C3B-B6BA-91201F6F0D57}" sibTransId="{CA20EE84-FC38-43C4-A583-F67B02E7B6D3}"/>
    <dgm:cxn modelId="{CFA452F1-FEEC-4CBF-A461-BE8E3CBDB21E}" type="presOf" srcId="{0CA75742-DA1E-4FE8-98F2-52DD1CDC768B}" destId="{4107367F-CE42-4C5F-8113-AF045012CBFF}" srcOrd="0" destOrd="0" presId="urn:microsoft.com/office/officeart/2005/8/layout/vList2"/>
    <dgm:cxn modelId="{38B204DA-4851-49B9-9D2E-4FAEE4021B40}" type="presParOf" srcId="{9F493D15-AB03-489C-A86F-499B9860C2FF}" destId="{4107367F-CE42-4C5F-8113-AF045012CBFF}" srcOrd="0" destOrd="0" presId="urn:microsoft.com/office/officeart/2005/8/layout/vList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F36647-C499-4747-8085-BD1E0E9AE64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060C133D-6CDB-44F5-9424-4C4307ADEF85}">
      <dgm:prSet/>
      <dgm:spPr/>
      <dgm:t>
        <a:bodyPr/>
        <a:lstStyle/>
        <a:p>
          <a:pPr rtl="0"/>
          <a:r>
            <a:rPr lang="en-GB" i="0" dirty="0">
              <a:solidFill>
                <a:schemeClr val="bg1"/>
              </a:solidFill>
            </a:rPr>
            <a:t>Luke</a:t>
          </a:r>
          <a:br>
            <a:rPr lang="en-GB" i="0" dirty="0">
              <a:solidFill>
                <a:schemeClr val="bg1"/>
              </a:solidFill>
            </a:rPr>
          </a:br>
          <a:r>
            <a:rPr lang="en-GB" i="0" dirty="0">
              <a:solidFill>
                <a:schemeClr val="bg1"/>
              </a:solidFill>
            </a:rPr>
            <a:t>Son of Man</a:t>
          </a:r>
          <a:br>
            <a:rPr lang="en-GB" i="0" dirty="0">
              <a:solidFill>
                <a:schemeClr val="bg1"/>
              </a:solidFill>
            </a:rPr>
          </a:br>
          <a:r>
            <a:rPr lang="en-GB" i="0" dirty="0">
              <a:solidFill>
                <a:schemeClr val="bg1"/>
              </a:solidFill>
            </a:rPr>
            <a:t>Begins in the temple</a:t>
          </a:r>
          <a:br>
            <a:rPr lang="en-GB" i="0" dirty="0">
              <a:solidFill>
                <a:schemeClr val="bg1"/>
              </a:solidFill>
            </a:rPr>
          </a:br>
          <a:r>
            <a:rPr lang="en-GB" i="0" dirty="0">
              <a:solidFill>
                <a:schemeClr val="bg1"/>
              </a:solidFill>
            </a:rPr>
            <a:t>Priest</a:t>
          </a:r>
        </a:p>
      </dgm:t>
    </dgm:pt>
    <dgm:pt modelId="{D6665598-FEDC-49FE-9420-9BA9C637DF9E}" type="parTrans" cxnId="{9785885E-452A-4C6B-B92B-E0F363E12B77}">
      <dgm:prSet/>
      <dgm:spPr/>
      <dgm:t>
        <a:bodyPr/>
        <a:lstStyle/>
        <a:p>
          <a:endParaRPr lang="en-GB"/>
        </a:p>
      </dgm:t>
    </dgm:pt>
    <dgm:pt modelId="{A7CED985-17E1-4E46-A9F7-960B21A77D39}" type="sibTrans" cxnId="{9785885E-452A-4C6B-B92B-E0F363E12B77}">
      <dgm:prSet/>
      <dgm:spPr/>
      <dgm:t>
        <a:bodyPr/>
        <a:lstStyle/>
        <a:p>
          <a:endParaRPr lang="en-GB"/>
        </a:p>
      </dgm:t>
    </dgm:pt>
    <dgm:pt modelId="{2CF9B4CF-B7B8-471B-B64E-EB33C060E11E}" type="pres">
      <dgm:prSet presAssocID="{EDF36647-C499-4747-8085-BD1E0E9AE64C}" presName="linear" presStyleCnt="0">
        <dgm:presLayoutVars>
          <dgm:animLvl val="lvl"/>
          <dgm:resizeHandles val="exact"/>
        </dgm:presLayoutVars>
      </dgm:prSet>
      <dgm:spPr/>
    </dgm:pt>
    <dgm:pt modelId="{71D4AEF7-A5EE-4EF9-A3C1-3149675004A9}" type="pres">
      <dgm:prSet presAssocID="{060C133D-6CDB-44F5-9424-4C4307ADEF85}" presName="parentText" presStyleLbl="node1" presStyleIdx="0" presStyleCnt="1">
        <dgm:presLayoutVars>
          <dgm:chMax val="0"/>
          <dgm:bulletEnabled val="1"/>
        </dgm:presLayoutVars>
      </dgm:prSet>
      <dgm:spPr/>
    </dgm:pt>
  </dgm:ptLst>
  <dgm:cxnLst>
    <dgm:cxn modelId="{7211D62F-9AB7-4BC9-9FCC-7BC66927018A}" type="presOf" srcId="{060C133D-6CDB-44F5-9424-4C4307ADEF85}" destId="{71D4AEF7-A5EE-4EF9-A3C1-3149675004A9}" srcOrd="0" destOrd="0" presId="urn:microsoft.com/office/officeart/2005/8/layout/vList2"/>
    <dgm:cxn modelId="{9785885E-452A-4C6B-B92B-E0F363E12B77}" srcId="{EDF36647-C499-4747-8085-BD1E0E9AE64C}" destId="{060C133D-6CDB-44F5-9424-4C4307ADEF85}" srcOrd="0" destOrd="0" parTransId="{D6665598-FEDC-49FE-9420-9BA9C637DF9E}" sibTransId="{A7CED985-17E1-4E46-A9F7-960B21A77D39}"/>
    <dgm:cxn modelId="{2E88A5D6-3A36-4D00-AAD7-BB755FA27553}" type="presOf" srcId="{EDF36647-C499-4747-8085-BD1E0E9AE64C}" destId="{2CF9B4CF-B7B8-471B-B64E-EB33C060E11E}" srcOrd="0" destOrd="0" presId="urn:microsoft.com/office/officeart/2005/8/layout/vList2"/>
    <dgm:cxn modelId="{F4F346D1-6D77-4689-86C3-B8FFB00D1901}" type="presParOf" srcId="{2CF9B4CF-B7B8-471B-B64E-EB33C060E11E}" destId="{71D4AEF7-A5EE-4EF9-A3C1-3149675004A9}" srcOrd="0" destOrd="0" presId="urn:microsoft.com/office/officeart/2005/8/layout/vList2"/>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756C4AF-AC06-4A56-B3E4-0261433A0EA5}"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FD56B074-BF6B-4B44-AFC3-7E6ED4F9C7D0}">
      <dgm:prSet custT="1"/>
      <dgm:spPr/>
      <dgm:t>
        <a:bodyPr/>
        <a:lstStyle/>
        <a:p>
          <a:pPr rtl="0"/>
          <a:r>
            <a:rPr lang="en-GB" sz="2100" i="0" dirty="0">
              <a:solidFill>
                <a:schemeClr val="bg1"/>
              </a:solidFill>
            </a:rPr>
            <a:t>Matthew</a:t>
          </a:r>
          <a:br>
            <a:rPr lang="en-GB" sz="2100" i="0" dirty="0">
              <a:solidFill>
                <a:schemeClr val="bg1"/>
              </a:solidFill>
            </a:rPr>
          </a:br>
          <a:r>
            <a:rPr lang="en-GB" sz="2100" i="0" dirty="0">
              <a:solidFill>
                <a:schemeClr val="bg1"/>
              </a:solidFill>
            </a:rPr>
            <a:t>King of the Jews</a:t>
          </a:r>
          <a:br>
            <a:rPr lang="en-GB" sz="2100" i="0" dirty="0">
              <a:solidFill>
                <a:schemeClr val="bg1"/>
              </a:solidFill>
            </a:rPr>
          </a:br>
          <a:r>
            <a:rPr lang="en-GB" sz="2100" i="0" dirty="0">
              <a:solidFill>
                <a:schemeClr val="bg1"/>
              </a:solidFill>
            </a:rPr>
            <a:t>Begins in the palace</a:t>
          </a:r>
          <a:br>
            <a:rPr lang="en-GB" sz="2100" i="0" dirty="0">
              <a:solidFill>
                <a:schemeClr val="bg1"/>
              </a:solidFill>
            </a:rPr>
          </a:br>
          <a:r>
            <a:rPr lang="en-GB" sz="2100" i="0" dirty="0">
              <a:solidFill>
                <a:schemeClr val="bg1"/>
              </a:solidFill>
            </a:rPr>
            <a:t>King</a:t>
          </a:r>
          <a:br>
            <a:rPr lang="en-GB" sz="1800" i="0" dirty="0"/>
          </a:br>
          <a:endParaRPr lang="en-GB" sz="1800" i="0" dirty="0"/>
        </a:p>
      </dgm:t>
    </dgm:pt>
    <dgm:pt modelId="{35FD2654-5A9D-4EC0-B1F1-461CAC5DDE38}" type="parTrans" cxnId="{CE555D1A-58A2-4B66-BFEA-9C6FF935AEEE}">
      <dgm:prSet/>
      <dgm:spPr/>
      <dgm:t>
        <a:bodyPr/>
        <a:lstStyle/>
        <a:p>
          <a:endParaRPr lang="en-GB"/>
        </a:p>
      </dgm:t>
    </dgm:pt>
    <dgm:pt modelId="{AC5467E4-3DDA-4F3F-B2E8-BBB30CCF3810}" type="sibTrans" cxnId="{CE555D1A-58A2-4B66-BFEA-9C6FF935AEEE}">
      <dgm:prSet/>
      <dgm:spPr/>
      <dgm:t>
        <a:bodyPr/>
        <a:lstStyle/>
        <a:p>
          <a:endParaRPr lang="en-GB"/>
        </a:p>
      </dgm:t>
    </dgm:pt>
    <dgm:pt modelId="{DE16186D-91BC-4CDE-AF56-994391F2C5A8}" type="pres">
      <dgm:prSet presAssocID="{7756C4AF-AC06-4A56-B3E4-0261433A0EA5}" presName="linear" presStyleCnt="0">
        <dgm:presLayoutVars>
          <dgm:animLvl val="lvl"/>
          <dgm:resizeHandles val="exact"/>
        </dgm:presLayoutVars>
      </dgm:prSet>
      <dgm:spPr/>
    </dgm:pt>
    <dgm:pt modelId="{1FA6A6C7-2A0D-4D90-8C74-B24ED7240BFC}" type="pres">
      <dgm:prSet presAssocID="{FD56B074-BF6B-4B44-AFC3-7E6ED4F9C7D0}" presName="parentText" presStyleLbl="node1" presStyleIdx="0" presStyleCnt="1" custLinFactNeighborX="-2205" custLinFactNeighborY="4139">
        <dgm:presLayoutVars>
          <dgm:chMax val="0"/>
          <dgm:bulletEnabled val="1"/>
        </dgm:presLayoutVars>
      </dgm:prSet>
      <dgm:spPr/>
    </dgm:pt>
  </dgm:ptLst>
  <dgm:cxnLst>
    <dgm:cxn modelId="{CE555D1A-58A2-4B66-BFEA-9C6FF935AEEE}" srcId="{7756C4AF-AC06-4A56-B3E4-0261433A0EA5}" destId="{FD56B074-BF6B-4B44-AFC3-7E6ED4F9C7D0}" srcOrd="0" destOrd="0" parTransId="{35FD2654-5A9D-4EC0-B1F1-461CAC5DDE38}" sibTransId="{AC5467E4-3DDA-4F3F-B2E8-BBB30CCF3810}"/>
    <dgm:cxn modelId="{66E57F40-8CA6-4045-A256-E427022C319D}" type="presOf" srcId="{7756C4AF-AC06-4A56-B3E4-0261433A0EA5}" destId="{DE16186D-91BC-4CDE-AF56-994391F2C5A8}" srcOrd="0" destOrd="0" presId="urn:microsoft.com/office/officeart/2005/8/layout/vList2"/>
    <dgm:cxn modelId="{283CA5BE-7878-4FC3-8544-9365C1055944}" type="presOf" srcId="{FD56B074-BF6B-4B44-AFC3-7E6ED4F9C7D0}" destId="{1FA6A6C7-2A0D-4D90-8C74-B24ED7240BFC}" srcOrd="0" destOrd="0" presId="urn:microsoft.com/office/officeart/2005/8/layout/vList2"/>
    <dgm:cxn modelId="{56909E71-1893-4E83-8EB2-8EB86A4FD905}" type="presParOf" srcId="{DE16186D-91BC-4CDE-AF56-994391F2C5A8}" destId="{1FA6A6C7-2A0D-4D90-8C74-B24ED7240BFC}" srcOrd="0" destOrd="0" presId="urn:microsoft.com/office/officeart/2005/8/layout/vList2"/>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E03CC43-1029-4C82-86CE-0B71693437D0}"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F74B97BC-4C42-4242-95CB-4CC75981B2F3}">
      <dgm:prSet/>
      <dgm:spPr/>
      <dgm:t>
        <a:bodyPr/>
        <a:lstStyle/>
        <a:p>
          <a:pPr algn="ctr" rtl="0"/>
          <a:r>
            <a:rPr lang="en-GB" dirty="0">
              <a:solidFill>
                <a:schemeClr val="bg1"/>
              </a:solidFill>
            </a:rPr>
            <a:t>THE 4 GUIDES ARRIVE AT THE SAME SUMMIT - MOUNT CALVARY </a:t>
          </a:r>
        </a:p>
      </dgm:t>
    </dgm:pt>
    <dgm:pt modelId="{EFD0F59F-E689-4384-BB09-B4DE67F3E171}" type="parTrans" cxnId="{82958DC8-4179-4A20-89B1-67651DA22CA6}">
      <dgm:prSet/>
      <dgm:spPr/>
      <dgm:t>
        <a:bodyPr/>
        <a:lstStyle/>
        <a:p>
          <a:endParaRPr lang="en-GB"/>
        </a:p>
      </dgm:t>
    </dgm:pt>
    <dgm:pt modelId="{6DA31EDE-00AC-40E0-99F6-6646E373CB92}" type="sibTrans" cxnId="{82958DC8-4179-4A20-89B1-67651DA22CA6}">
      <dgm:prSet/>
      <dgm:spPr/>
      <dgm:t>
        <a:bodyPr/>
        <a:lstStyle/>
        <a:p>
          <a:endParaRPr lang="en-GB"/>
        </a:p>
      </dgm:t>
    </dgm:pt>
    <dgm:pt modelId="{835492A5-6DA6-4A8A-983F-C0F3DC25BCF4}" type="pres">
      <dgm:prSet presAssocID="{5E03CC43-1029-4C82-86CE-0B71693437D0}" presName="linear" presStyleCnt="0">
        <dgm:presLayoutVars>
          <dgm:animLvl val="lvl"/>
          <dgm:resizeHandles val="exact"/>
        </dgm:presLayoutVars>
      </dgm:prSet>
      <dgm:spPr/>
    </dgm:pt>
    <dgm:pt modelId="{7E7CBD91-3770-4E62-9E99-019A5524D233}" type="pres">
      <dgm:prSet presAssocID="{F74B97BC-4C42-4242-95CB-4CC75981B2F3}" presName="parentText" presStyleLbl="node1" presStyleIdx="0" presStyleCnt="1">
        <dgm:presLayoutVars>
          <dgm:chMax val="0"/>
          <dgm:bulletEnabled val="1"/>
        </dgm:presLayoutVars>
      </dgm:prSet>
      <dgm:spPr/>
    </dgm:pt>
  </dgm:ptLst>
  <dgm:cxnLst>
    <dgm:cxn modelId="{D7464820-4E11-4D6C-B13C-15F5D5767A82}" type="presOf" srcId="{5E03CC43-1029-4C82-86CE-0B71693437D0}" destId="{835492A5-6DA6-4A8A-983F-C0F3DC25BCF4}" srcOrd="0" destOrd="0" presId="urn:microsoft.com/office/officeart/2005/8/layout/vList2"/>
    <dgm:cxn modelId="{82958DC8-4179-4A20-89B1-67651DA22CA6}" srcId="{5E03CC43-1029-4C82-86CE-0B71693437D0}" destId="{F74B97BC-4C42-4242-95CB-4CC75981B2F3}" srcOrd="0" destOrd="0" parTransId="{EFD0F59F-E689-4384-BB09-B4DE67F3E171}" sibTransId="{6DA31EDE-00AC-40E0-99F6-6646E373CB92}"/>
    <dgm:cxn modelId="{E3C298FE-5B2E-47B2-BA2E-5CDBD124AAF2}" type="presOf" srcId="{F74B97BC-4C42-4242-95CB-4CC75981B2F3}" destId="{7E7CBD91-3770-4E62-9E99-019A5524D233}" srcOrd="0" destOrd="0" presId="urn:microsoft.com/office/officeart/2005/8/layout/vList2"/>
    <dgm:cxn modelId="{437B9055-45E9-4DAA-912F-BAA1494E5517}" type="presParOf" srcId="{835492A5-6DA6-4A8A-983F-C0F3DC25BCF4}" destId="{7E7CBD91-3770-4E62-9E99-019A5524D23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AD4747-488F-4353-9236-C82DEA2AD4AE}">
      <dsp:nvSpPr>
        <dsp:cNvPr id="0" name=""/>
        <dsp:cNvSpPr/>
      </dsp:nvSpPr>
      <dsp:spPr>
        <a:xfrm>
          <a:off x="0" y="68832"/>
          <a:ext cx="1440000" cy="503685"/>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GB" sz="2100" i="0" kern="1200" dirty="0">
              <a:solidFill>
                <a:schemeClr val="bg1"/>
              </a:solidFill>
            </a:rPr>
            <a:t>Matthew</a:t>
          </a:r>
        </a:p>
      </dsp:txBody>
      <dsp:txXfrm>
        <a:off x="24588" y="93420"/>
        <a:ext cx="1390824" cy="4545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AD092F-A05B-4535-A7E3-4D885F118310}">
      <dsp:nvSpPr>
        <dsp:cNvPr id="0" name=""/>
        <dsp:cNvSpPr/>
      </dsp:nvSpPr>
      <dsp:spPr>
        <a:xfrm>
          <a:off x="0" y="0"/>
          <a:ext cx="4140000" cy="363987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4310" tIns="194310" rIns="194310" bIns="194310" numCol="1" spcCol="1270" anchor="ctr" anchorCtr="0">
          <a:noAutofit/>
        </a:bodyPr>
        <a:lstStyle/>
        <a:p>
          <a:pPr marL="0" lvl="0" indent="0" algn="l" defTabSz="2266950" rtl="0">
            <a:lnSpc>
              <a:spcPct val="90000"/>
            </a:lnSpc>
            <a:spcBef>
              <a:spcPct val="0"/>
            </a:spcBef>
            <a:spcAft>
              <a:spcPct val="35000"/>
            </a:spcAft>
            <a:buNone/>
          </a:pPr>
          <a:r>
            <a:rPr lang="en-GB" sz="5100" kern="1200" dirty="0">
              <a:solidFill>
                <a:schemeClr val="bg1"/>
              </a:solidFill>
            </a:rPr>
            <a:t>THE FOUR GOSPELS UNITE AT THE CROSS</a:t>
          </a:r>
        </a:p>
      </dsp:txBody>
      <dsp:txXfrm>
        <a:off x="177684" y="177684"/>
        <a:ext cx="3784632" cy="32845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7BD79-9348-43AB-9B16-ADD63FB6C68B}">
      <dsp:nvSpPr>
        <dsp:cNvPr id="0" name=""/>
        <dsp:cNvSpPr/>
      </dsp:nvSpPr>
      <dsp:spPr>
        <a:xfrm>
          <a:off x="1688710" y="0"/>
          <a:ext cx="5256000" cy="5256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D35FEE59-C08D-49C1-8560-38847ACAF0B0}">
      <dsp:nvSpPr>
        <dsp:cNvPr id="0" name=""/>
        <dsp:cNvSpPr/>
      </dsp:nvSpPr>
      <dsp:spPr>
        <a:xfrm>
          <a:off x="949567" y="525598"/>
          <a:ext cx="3101059" cy="1997282"/>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kern="1200" dirty="0">
              <a:solidFill>
                <a:schemeClr val="bg1"/>
              </a:solidFill>
            </a:rPr>
            <a:t>Crucified King of the Jews</a:t>
          </a:r>
          <a:br>
            <a:rPr lang="en-GB" sz="1800" kern="1200" dirty="0">
              <a:solidFill>
                <a:schemeClr val="bg1"/>
              </a:solidFill>
            </a:rPr>
          </a:br>
          <a:r>
            <a:rPr lang="en-GB" sz="1800" kern="1200" dirty="0">
              <a:solidFill>
                <a:schemeClr val="bg1"/>
              </a:solidFill>
            </a:rPr>
            <a:t>but ends</a:t>
          </a:r>
          <a:br>
            <a:rPr lang="en-GB" sz="1800" kern="1200" dirty="0">
              <a:solidFill>
                <a:schemeClr val="bg1"/>
              </a:solidFill>
            </a:rPr>
          </a:br>
          <a:r>
            <a:rPr lang="en-GB" sz="1800" kern="1200" dirty="0">
              <a:solidFill>
                <a:schemeClr val="bg1"/>
              </a:solidFill>
            </a:rPr>
            <a:t>‘All authority is given unto Me’</a:t>
          </a:r>
        </a:p>
      </dsp:txBody>
      <dsp:txXfrm>
        <a:off x="1047066" y="623097"/>
        <a:ext cx="2906061" cy="1802284"/>
      </dsp:txXfrm>
    </dsp:sp>
    <dsp:sp modelId="{63948102-D299-4BCD-95BD-C6EC2CC3E189}">
      <dsp:nvSpPr>
        <dsp:cNvPr id="0" name=""/>
        <dsp:cNvSpPr/>
      </dsp:nvSpPr>
      <dsp:spPr>
        <a:xfrm>
          <a:off x="4582802" y="499319"/>
          <a:ext cx="312735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GB" sz="1700" kern="1200" dirty="0" err="1">
              <a:solidFill>
                <a:schemeClr val="bg1"/>
              </a:solidFill>
            </a:rPr>
            <a:t>Tetelestai</a:t>
          </a:r>
          <a:br>
            <a:rPr lang="en-GB" sz="1700" kern="1200" dirty="0">
              <a:solidFill>
                <a:schemeClr val="bg1"/>
              </a:solidFill>
            </a:rPr>
          </a:br>
          <a:r>
            <a:rPr lang="en-GB" sz="1700" kern="1200" dirty="0">
              <a:solidFill>
                <a:schemeClr val="bg1"/>
              </a:solidFill>
            </a:rPr>
            <a:t>No man </a:t>
          </a:r>
          <a:r>
            <a:rPr lang="en-GB" sz="1700" kern="1200" dirty="0" err="1">
              <a:solidFill>
                <a:schemeClr val="bg1"/>
              </a:solidFill>
            </a:rPr>
            <a:t>taketh</a:t>
          </a:r>
          <a:r>
            <a:rPr lang="en-GB" sz="1700" kern="1200" dirty="0">
              <a:solidFill>
                <a:schemeClr val="bg1"/>
              </a:solidFill>
            </a:rPr>
            <a:t> my life </a:t>
          </a:r>
          <a:br>
            <a:rPr lang="en-GB" sz="1700" kern="1200" dirty="0">
              <a:solidFill>
                <a:schemeClr val="bg1"/>
              </a:solidFill>
            </a:rPr>
          </a:br>
          <a:r>
            <a:rPr lang="en-GB" sz="1700" kern="1200" dirty="0">
              <a:solidFill>
                <a:schemeClr val="bg1"/>
              </a:solidFill>
            </a:rPr>
            <a:t>from Me, ends </a:t>
          </a:r>
          <a:br>
            <a:rPr lang="en-GB" sz="1700" kern="1200" dirty="0">
              <a:solidFill>
                <a:schemeClr val="bg1"/>
              </a:solidFill>
            </a:rPr>
          </a:br>
          <a:r>
            <a:rPr lang="en-GB" sz="1700" kern="1200" dirty="0">
              <a:solidFill>
                <a:schemeClr val="bg1"/>
              </a:solidFill>
            </a:rPr>
            <a:t>‘Jesus is the Christ, the Son of God’</a:t>
          </a:r>
        </a:p>
      </dsp:txBody>
      <dsp:txXfrm>
        <a:off x="4682867" y="599384"/>
        <a:ext cx="2927228" cy="1849710"/>
      </dsp:txXfrm>
    </dsp:sp>
    <dsp:sp modelId="{12C64F11-9DE1-4BC0-9DD3-3B88BAD6DFE6}">
      <dsp:nvSpPr>
        <dsp:cNvPr id="0" name=""/>
        <dsp:cNvSpPr/>
      </dsp:nvSpPr>
      <dsp:spPr>
        <a:xfrm>
          <a:off x="942998" y="2706840"/>
          <a:ext cx="311419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GB" sz="1700" kern="1200" dirty="0">
              <a:solidFill>
                <a:schemeClr val="bg1"/>
              </a:solidFill>
            </a:rPr>
            <a:t>They led Him, and</a:t>
          </a:r>
          <a:br>
            <a:rPr lang="en-GB" sz="1700" kern="1200" dirty="0">
              <a:solidFill>
                <a:schemeClr val="bg1"/>
              </a:solidFill>
            </a:rPr>
          </a:br>
          <a:r>
            <a:rPr lang="en-GB" sz="1700" kern="1200" dirty="0">
              <a:solidFill>
                <a:schemeClr val="bg1"/>
              </a:solidFill>
            </a:rPr>
            <a:t>They bear Him</a:t>
          </a:r>
          <a:br>
            <a:rPr lang="en-GB" sz="1700" kern="1200" dirty="0">
              <a:solidFill>
                <a:schemeClr val="bg1"/>
              </a:solidFill>
            </a:rPr>
          </a:br>
          <a:r>
            <a:rPr lang="en-GB" sz="1700" kern="1200" dirty="0">
              <a:solidFill>
                <a:schemeClr val="bg1"/>
              </a:solidFill>
            </a:rPr>
            <a:t>but ends</a:t>
          </a:r>
          <a:br>
            <a:rPr lang="en-GB" sz="1700" kern="1200" dirty="0">
              <a:solidFill>
                <a:schemeClr val="bg1"/>
              </a:solidFill>
            </a:rPr>
          </a:br>
          <a:r>
            <a:rPr lang="en-GB" sz="1700" kern="1200" dirty="0">
              <a:solidFill>
                <a:schemeClr val="bg1"/>
              </a:solidFill>
            </a:rPr>
            <a:t>‘The Lord working with them’</a:t>
          </a:r>
        </a:p>
      </dsp:txBody>
      <dsp:txXfrm>
        <a:off x="1043063" y="2806905"/>
        <a:ext cx="2914068" cy="1849710"/>
      </dsp:txXfrm>
    </dsp:sp>
    <dsp:sp modelId="{1FFDF879-44E9-4EB6-A65F-83FEAEA376A1}">
      <dsp:nvSpPr>
        <dsp:cNvPr id="0" name=""/>
        <dsp:cNvSpPr/>
      </dsp:nvSpPr>
      <dsp:spPr>
        <a:xfrm>
          <a:off x="4622241" y="2706840"/>
          <a:ext cx="3094479"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GB" sz="1700" kern="1200" dirty="0">
              <a:solidFill>
                <a:schemeClr val="bg1"/>
              </a:solidFill>
            </a:rPr>
            <a:t>Son of Man’ betrayed</a:t>
          </a:r>
          <a:br>
            <a:rPr lang="en-GB" sz="1700" kern="1200" dirty="0">
              <a:solidFill>
                <a:schemeClr val="bg1"/>
              </a:solidFill>
            </a:rPr>
          </a:br>
          <a:r>
            <a:rPr lang="en-GB" sz="1700" kern="1200" dirty="0">
              <a:solidFill>
                <a:schemeClr val="bg1"/>
              </a:solidFill>
            </a:rPr>
            <a:t>‘Righteous Man’ crucified</a:t>
          </a:r>
          <a:br>
            <a:rPr lang="en-GB" sz="1700" kern="1200" dirty="0">
              <a:solidFill>
                <a:schemeClr val="bg1"/>
              </a:solidFill>
            </a:rPr>
          </a:br>
          <a:r>
            <a:rPr lang="en-GB" sz="1700" kern="1200" dirty="0">
              <a:solidFill>
                <a:schemeClr val="bg1"/>
              </a:solidFill>
            </a:rPr>
            <a:t>but ends</a:t>
          </a:r>
          <a:br>
            <a:rPr lang="en-GB" sz="1700" kern="1200" dirty="0">
              <a:solidFill>
                <a:schemeClr val="bg1"/>
              </a:solidFill>
            </a:rPr>
          </a:br>
          <a:r>
            <a:rPr lang="en-GB" sz="1700" kern="1200" dirty="0">
              <a:solidFill>
                <a:schemeClr val="bg1"/>
              </a:solidFill>
            </a:rPr>
            <a:t>Glorified Man raised</a:t>
          </a:r>
        </a:p>
      </dsp:txBody>
      <dsp:txXfrm>
        <a:off x="4722306" y="2806905"/>
        <a:ext cx="2894349" cy="18497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7BD79-9348-43AB-9B16-ADD63FB6C68B}">
      <dsp:nvSpPr>
        <dsp:cNvPr id="0" name=""/>
        <dsp:cNvSpPr/>
      </dsp:nvSpPr>
      <dsp:spPr>
        <a:xfrm>
          <a:off x="1688710" y="0"/>
          <a:ext cx="5256000" cy="5256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D35FEE59-C08D-49C1-8560-38847ACAF0B0}">
      <dsp:nvSpPr>
        <dsp:cNvPr id="0" name=""/>
        <dsp:cNvSpPr/>
      </dsp:nvSpPr>
      <dsp:spPr>
        <a:xfrm>
          <a:off x="949567" y="525598"/>
          <a:ext cx="3101059" cy="1997282"/>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GB" sz="3400" kern="1200" dirty="0">
              <a:solidFill>
                <a:schemeClr val="bg1"/>
              </a:solidFill>
            </a:rPr>
            <a:t>Heavenly Authority</a:t>
          </a:r>
        </a:p>
      </dsp:txBody>
      <dsp:txXfrm>
        <a:off x="1047066" y="623097"/>
        <a:ext cx="2906061" cy="1802284"/>
      </dsp:txXfrm>
    </dsp:sp>
    <dsp:sp modelId="{63948102-D299-4BCD-95BD-C6EC2CC3E189}">
      <dsp:nvSpPr>
        <dsp:cNvPr id="0" name=""/>
        <dsp:cNvSpPr/>
      </dsp:nvSpPr>
      <dsp:spPr>
        <a:xfrm>
          <a:off x="4582802" y="499319"/>
          <a:ext cx="312735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Divine Light</a:t>
          </a:r>
          <a:br>
            <a:rPr lang="en-GB" sz="3300" kern="1200" dirty="0">
              <a:solidFill>
                <a:schemeClr val="bg1"/>
              </a:solidFill>
            </a:rPr>
          </a:br>
          <a:r>
            <a:rPr lang="en-GB" sz="3300" kern="1200" dirty="0">
              <a:solidFill>
                <a:schemeClr val="bg1"/>
              </a:solidFill>
            </a:rPr>
            <a:t>Divine Life</a:t>
          </a:r>
          <a:br>
            <a:rPr lang="en-GB" sz="3300" kern="1200" dirty="0">
              <a:solidFill>
                <a:schemeClr val="bg1"/>
              </a:solidFill>
            </a:rPr>
          </a:br>
          <a:r>
            <a:rPr lang="en-GB" sz="3300" kern="1200" dirty="0">
              <a:solidFill>
                <a:schemeClr val="bg1"/>
              </a:solidFill>
            </a:rPr>
            <a:t>Divine Love</a:t>
          </a:r>
        </a:p>
      </dsp:txBody>
      <dsp:txXfrm>
        <a:off x="4682867" y="599384"/>
        <a:ext cx="2927228" cy="1849710"/>
      </dsp:txXfrm>
    </dsp:sp>
    <dsp:sp modelId="{12C64F11-9DE1-4BC0-9DD3-3B88BAD6DFE6}">
      <dsp:nvSpPr>
        <dsp:cNvPr id="0" name=""/>
        <dsp:cNvSpPr/>
      </dsp:nvSpPr>
      <dsp:spPr>
        <a:xfrm>
          <a:off x="942998" y="2706840"/>
          <a:ext cx="311419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Holy Activity</a:t>
          </a:r>
        </a:p>
      </dsp:txBody>
      <dsp:txXfrm>
        <a:off x="1043063" y="2806905"/>
        <a:ext cx="2914068" cy="1849710"/>
      </dsp:txXfrm>
    </dsp:sp>
    <dsp:sp modelId="{1FFDF879-44E9-4EB6-A65F-83FEAEA376A1}">
      <dsp:nvSpPr>
        <dsp:cNvPr id="0" name=""/>
        <dsp:cNvSpPr/>
      </dsp:nvSpPr>
      <dsp:spPr>
        <a:xfrm>
          <a:off x="4622241" y="2706840"/>
          <a:ext cx="3094479"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GB" sz="3200" kern="1200" dirty="0">
              <a:solidFill>
                <a:schemeClr val="bg1"/>
              </a:solidFill>
            </a:rPr>
            <a:t>Human Sympathy</a:t>
          </a:r>
        </a:p>
      </dsp:txBody>
      <dsp:txXfrm>
        <a:off x="4722306" y="2806905"/>
        <a:ext cx="2894349" cy="18497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7BD79-9348-43AB-9B16-ADD63FB6C68B}">
      <dsp:nvSpPr>
        <dsp:cNvPr id="0" name=""/>
        <dsp:cNvSpPr/>
      </dsp:nvSpPr>
      <dsp:spPr>
        <a:xfrm>
          <a:off x="1688710" y="0"/>
          <a:ext cx="5256000" cy="5256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D35FEE59-C08D-49C1-8560-38847ACAF0B0}">
      <dsp:nvSpPr>
        <dsp:cNvPr id="0" name=""/>
        <dsp:cNvSpPr/>
      </dsp:nvSpPr>
      <dsp:spPr>
        <a:xfrm>
          <a:off x="949567" y="525598"/>
          <a:ext cx="3101059" cy="1997282"/>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rtl="0">
            <a:lnSpc>
              <a:spcPct val="90000"/>
            </a:lnSpc>
            <a:spcBef>
              <a:spcPct val="0"/>
            </a:spcBef>
            <a:spcAft>
              <a:spcPct val="35000"/>
            </a:spcAft>
            <a:buNone/>
          </a:pPr>
          <a:r>
            <a:rPr lang="en-GB" sz="2900" kern="1200" dirty="0">
              <a:solidFill>
                <a:schemeClr val="bg1"/>
              </a:solidFill>
            </a:rPr>
            <a:t>The words of Christ</a:t>
          </a:r>
          <a:br>
            <a:rPr lang="en-GB" sz="2900" kern="1200" dirty="0">
              <a:solidFill>
                <a:schemeClr val="bg1"/>
              </a:solidFill>
            </a:rPr>
          </a:br>
          <a:r>
            <a:rPr lang="en-GB" sz="2900" kern="1200" dirty="0">
              <a:solidFill>
                <a:schemeClr val="bg1"/>
              </a:solidFill>
            </a:rPr>
            <a:t>I say</a:t>
          </a:r>
        </a:p>
      </dsp:txBody>
      <dsp:txXfrm>
        <a:off x="1047066" y="623097"/>
        <a:ext cx="2906061" cy="1802284"/>
      </dsp:txXfrm>
    </dsp:sp>
    <dsp:sp modelId="{63948102-D299-4BCD-95BD-C6EC2CC3E189}">
      <dsp:nvSpPr>
        <dsp:cNvPr id="0" name=""/>
        <dsp:cNvSpPr/>
      </dsp:nvSpPr>
      <dsp:spPr>
        <a:xfrm>
          <a:off x="4582802" y="499319"/>
          <a:ext cx="312735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rtl="0">
            <a:lnSpc>
              <a:spcPct val="90000"/>
            </a:lnSpc>
            <a:spcBef>
              <a:spcPct val="0"/>
            </a:spcBef>
            <a:spcAft>
              <a:spcPct val="35000"/>
            </a:spcAft>
            <a:buNone/>
          </a:pPr>
          <a:r>
            <a:rPr lang="en-GB" sz="2900" kern="1200" dirty="0">
              <a:solidFill>
                <a:schemeClr val="bg1"/>
              </a:solidFill>
            </a:rPr>
            <a:t>The words, works, ways</a:t>
          </a:r>
          <a:br>
            <a:rPr lang="en-GB" sz="2900" kern="1200" dirty="0">
              <a:solidFill>
                <a:schemeClr val="bg1"/>
              </a:solidFill>
            </a:rPr>
          </a:br>
          <a:r>
            <a:rPr lang="en-GB" sz="2900" kern="1200" dirty="0">
              <a:solidFill>
                <a:schemeClr val="bg1"/>
              </a:solidFill>
            </a:rPr>
            <a:t>of Christ</a:t>
          </a:r>
          <a:br>
            <a:rPr lang="en-GB" sz="2900" kern="1200" dirty="0">
              <a:solidFill>
                <a:schemeClr val="bg1"/>
              </a:solidFill>
            </a:rPr>
          </a:br>
          <a:r>
            <a:rPr lang="en-GB" sz="2900" kern="1200" dirty="0">
              <a:solidFill>
                <a:schemeClr val="bg1"/>
              </a:solidFill>
            </a:rPr>
            <a:t>I am</a:t>
          </a:r>
        </a:p>
      </dsp:txBody>
      <dsp:txXfrm>
        <a:off x="4682867" y="599384"/>
        <a:ext cx="2927228" cy="1849710"/>
      </dsp:txXfrm>
    </dsp:sp>
    <dsp:sp modelId="{12C64F11-9DE1-4BC0-9DD3-3B88BAD6DFE6}">
      <dsp:nvSpPr>
        <dsp:cNvPr id="0" name=""/>
        <dsp:cNvSpPr/>
      </dsp:nvSpPr>
      <dsp:spPr>
        <a:xfrm>
          <a:off x="942998" y="2706840"/>
          <a:ext cx="311419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rtl="0">
            <a:lnSpc>
              <a:spcPct val="90000"/>
            </a:lnSpc>
            <a:spcBef>
              <a:spcPct val="0"/>
            </a:spcBef>
            <a:spcAft>
              <a:spcPct val="35000"/>
            </a:spcAft>
            <a:buNone/>
          </a:pPr>
          <a:r>
            <a:rPr lang="en-GB" sz="2900" kern="1200" dirty="0">
              <a:solidFill>
                <a:schemeClr val="bg1"/>
              </a:solidFill>
            </a:rPr>
            <a:t>The works of Christ</a:t>
          </a:r>
          <a:br>
            <a:rPr lang="en-GB" sz="2900" kern="1200" dirty="0">
              <a:solidFill>
                <a:schemeClr val="bg1"/>
              </a:solidFill>
            </a:rPr>
          </a:br>
          <a:r>
            <a:rPr lang="en-GB" sz="2900" kern="1200" dirty="0">
              <a:solidFill>
                <a:schemeClr val="bg1"/>
              </a:solidFill>
            </a:rPr>
            <a:t>I do</a:t>
          </a:r>
        </a:p>
      </dsp:txBody>
      <dsp:txXfrm>
        <a:off x="1043063" y="2806905"/>
        <a:ext cx="2914068" cy="1849710"/>
      </dsp:txXfrm>
    </dsp:sp>
    <dsp:sp modelId="{1FFDF879-44E9-4EB6-A65F-83FEAEA376A1}">
      <dsp:nvSpPr>
        <dsp:cNvPr id="0" name=""/>
        <dsp:cNvSpPr/>
      </dsp:nvSpPr>
      <dsp:spPr>
        <a:xfrm>
          <a:off x="4622241" y="2706840"/>
          <a:ext cx="3094479"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rtl="0">
            <a:lnSpc>
              <a:spcPct val="90000"/>
            </a:lnSpc>
            <a:spcBef>
              <a:spcPct val="0"/>
            </a:spcBef>
            <a:spcAft>
              <a:spcPct val="35000"/>
            </a:spcAft>
            <a:buNone/>
          </a:pPr>
          <a:r>
            <a:rPr lang="en-GB" sz="2900" kern="1200" dirty="0">
              <a:solidFill>
                <a:schemeClr val="bg1"/>
              </a:solidFill>
            </a:rPr>
            <a:t>The ways of Christ</a:t>
          </a:r>
          <a:br>
            <a:rPr lang="en-GB" sz="2900" kern="1200" dirty="0">
              <a:solidFill>
                <a:schemeClr val="bg1"/>
              </a:solidFill>
            </a:rPr>
          </a:br>
          <a:r>
            <a:rPr lang="en-GB" sz="2900" kern="1200" dirty="0">
              <a:solidFill>
                <a:schemeClr val="bg1"/>
              </a:solidFill>
            </a:rPr>
            <a:t>I know</a:t>
          </a:r>
        </a:p>
      </dsp:txBody>
      <dsp:txXfrm>
        <a:off x="4722306" y="2806905"/>
        <a:ext cx="2894349" cy="18497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7BD79-9348-43AB-9B16-ADD63FB6C68B}">
      <dsp:nvSpPr>
        <dsp:cNvPr id="0" name=""/>
        <dsp:cNvSpPr/>
      </dsp:nvSpPr>
      <dsp:spPr>
        <a:xfrm>
          <a:off x="1688710" y="0"/>
          <a:ext cx="5256000" cy="5256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D35FEE59-C08D-49C1-8560-38847ACAF0B0}">
      <dsp:nvSpPr>
        <dsp:cNvPr id="0" name=""/>
        <dsp:cNvSpPr/>
      </dsp:nvSpPr>
      <dsp:spPr>
        <a:xfrm>
          <a:off x="949567" y="525598"/>
          <a:ext cx="3101059" cy="1997282"/>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kern="1200" dirty="0">
              <a:solidFill>
                <a:schemeClr val="bg1"/>
              </a:solidFill>
            </a:rPr>
            <a:t>Kings and kingdoms</a:t>
          </a:r>
        </a:p>
      </dsp:txBody>
      <dsp:txXfrm>
        <a:off x="1047066" y="623097"/>
        <a:ext cx="2906061" cy="1802284"/>
      </dsp:txXfrm>
    </dsp:sp>
    <dsp:sp modelId="{63948102-D299-4BCD-95BD-C6EC2CC3E189}">
      <dsp:nvSpPr>
        <dsp:cNvPr id="0" name=""/>
        <dsp:cNvSpPr/>
      </dsp:nvSpPr>
      <dsp:spPr>
        <a:xfrm>
          <a:off x="4582802" y="499319"/>
          <a:ext cx="312735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GB" sz="2700" kern="1200" dirty="0">
              <a:solidFill>
                <a:schemeClr val="bg1"/>
              </a:solidFill>
            </a:rPr>
            <a:t>God the Father</a:t>
          </a:r>
          <a:br>
            <a:rPr lang="en-GB" sz="2700" kern="1200" dirty="0">
              <a:solidFill>
                <a:schemeClr val="bg1"/>
              </a:solidFill>
            </a:rPr>
          </a:br>
          <a:r>
            <a:rPr lang="en-GB" sz="2700" kern="1200" dirty="0">
              <a:solidFill>
                <a:schemeClr val="bg1"/>
              </a:solidFill>
            </a:rPr>
            <a:t>God the Son</a:t>
          </a:r>
          <a:br>
            <a:rPr lang="en-GB" sz="2700" kern="1200" dirty="0">
              <a:solidFill>
                <a:schemeClr val="bg1"/>
              </a:solidFill>
            </a:rPr>
          </a:br>
          <a:r>
            <a:rPr lang="en-GB" sz="2700" kern="1200" dirty="0">
              <a:solidFill>
                <a:schemeClr val="bg1"/>
              </a:solidFill>
            </a:rPr>
            <a:t>God the Holy Spirit</a:t>
          </a:r>
        </a:p>
      </dsp:txBody>
      <dsp:txXfrm>
        <a:off x="4682867" y="599384"/>
        <a:ext cx="2927228" cy="1849710"/>
      </dsp:txXfrm>
    </dsp:sp>
    <dsp:sp modelId="{12C64F11-9DE1-4BC0-9DD3-3B88BAD6DFE6}">
      <dsp:nvSpPr>
        <dsp:cNvPr id="0" name=""/>
        <dsp:cNvSpPr/>
      </dsp:nvSpPr>
      <dsp:spPr>
        <a:xfrm>
          <a:off x="942998" y="2706840"/>
          <a:ext cx="311419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GB" sz="2700" kern="1200" dirty="0">
              <a:solidFill>
                <a:schemeClr val="bg1"/>
              </a:solidFill>
            </a:rPr>
            <a:t>Work without rest</a:t>
          </a:r>
        </a:p>
      </dsp:txBody>
      <dsp:txXfrm>
        <a:off x="1043063" y="2806905"/>
        <a:ext cx="2914068" cy="1849710"/>
      </dsp:txXfrm>
    </dsp:sp>
    <dsp:sp modelId="{1FFDF879-44E9-4EB6-A65F-83FEAEA376A1}">
      <dsp:nvSpPr>
        <dsp:cNvPr id="0" name=""/>
        <dsp:cNvSpPr/>
      </dsp:nvSpPr>
      <dsp:spPr>
        <a:xfrm>
          <a:off x="4622241" y="2706840"/>
          <a:ext cx="3094479"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GB" sz="2700" kern="1200" dirty="0">
              <a:solidFill>
                <a:schemeClr val="bg1"/>
              </a:solidFill>
            </a:rPr>
            <a:t>Prayer without ceasing</a:t>
          </a:r>
        </a:p>
      </dsp:txBody>
      <dsp:txXfrm>
        <a:off x="4722306" y="2806905"/>
        <a:ext cx="2894349" cy="184971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7BD79-9348-43AB-9B16-ADD63FB6C68B}">
      <dsp:nvSpPr>
        <dsp:cNvPr id="0" name=""/>
        <dsp:cNvSpPr/>
      </dsp:nvSpPr>
      <dsp:spPr>
        <a:xfrm>
          <a:off x="1688710" y="0"/>
          <a:ext cx="5256000" cy="5256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D35FEE59-C08D-49C1-8560-38847ACAF0B0}">
      <dsp:nvSpPr>
        <dsp:cNvPr id="0" name=""/>
        <dsp:cNvSpPr/>
      </dsp:nvSpPr>
      <dsp:spPr>
        <a:xfrm>
          <a:off x="949567" y="525598"/>
          <a:ext cx="3101059" cy="1997282"/>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i="0" kern="1200" dirty="0">
              <a:solidFill>
                <a:schemeClr val="bg1"/>
              </a:solidFill>
              <a:effectLst/>
              <a:latin typeface="Arial" pitchFamily="34" charset="0"/>
              <a:cs typeface="Arial" pitchFamily="34" charset="0"/>
            </a:rPr>
            <a:t>MASTER</a:t>
          </a:r>
          <a:br>
            <a:rPr lang="en-GB" sz="2400" i="0" kern="1200" dirty="0">
              <a:solidFill>
                <a:schemeClr val="bg1"/>
              </a:solidFill>
              <a:effectLst/>
              <a:latin typeface="Arial" pitchFamily="34" charset="0"/>
              <a:cs typeface="Arial" pitchFamily="34" charset="0"/>
            </a:rPr>
          </a:br>
          <a:r>
            <a:rPr lang="en-GB" sz="2400" i="0" kern="1200" dirty="0">
              <a:solidFill>
                <a:schemeClr val="bg1"/>
              </a:solidFill>
              <a:effectLst/>
              <a:latin typeface="Arial" pitchFamily="34" charset="0"/>
              <a:cs typeface="Arial" pitchFamily="34" charset="0"/>
            </a:rPr>
            <a:t>Way of sovereignty is</a:t>
          </a:r>
          <a:br>
            <a:rPr lang="en-GB" sz="2400" i="0" kern="1200" dirty="0">
              <a:solidFill>
                <a:schemeClr val="bg1"/>
              </a:solidFill>
              <a:effectLst/>
              <a:latin typeface="Arial" pitchFamily="34" charset="0"/>
              <a:cs typeface="Arial" pitchFamily="34" charset="0"/>
            </a:rPr>
          </a:br>
          <a:r>
            <a:rPr lang="en-GB" sz="2400" i="0" kern="1200" dirty="0">
              <a:solidFill>
                <a:schemeClr val="bg1"/>
              </a:solidFill>
              <a:effectLst/>
              <a:latin typeface="Arial" pitchFamily="34" charset="0"/>
              <a:cs typeface="Arial" pitchFamily="34" charset="0"/>
            </a:rPr>
            <a:t>Way of surrender</a:t>
          </a:r>
          <a:endParaRPr lang="en-GB" sz="2400" kern="1200" dirty="0">
            <a:solidFill>
              <a:schemeClr val="bg1"/>
            </a:solidFill>
          </a:endParaRPr>
        </a:p>
      </dsp:txBody>
      <dsp:txXfrm>
        <a:off x="1047066" y="623097"/>
        <a:ext cx="2906061" cy="1802284"/>
      </dsp:txXfrm>
    </dsp:sp>
    <dsp:sp modelId="{63948102-D299-4BCD-95BD-C6EC2CC3E189}">
      <dsp:nvSpPr>
        <dsp:cNvPr id="0" name=""/>
        <dsp:cNvSpPr/>
      </dsp:nvSpPr>
      <dsp:spPr>
        <a:xfrm>
          <a:off x="4582802" y="499319"/>
          <a:ext cx="312735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i="0" kern="1200" dirty="0">
              <a:solidFill>
                <a:schemeClr val="bg1"/>
              </a:solidFill>
              <a:effectLst/>
            </a:rPr>
            <a:t>GOD</a:t>
          </a:r>
          <a:br>
            <a:rPr lang="en-GB" sz="2300" i="0" kern="1200" dirty="0">
              <a:solidFill>
                <a:schemeClr val="bg1"/>
              </a:solidFill>
              <a:effectLst/>
            </a:rPr>
          </a:br>
          <a:r>
            <a:rPr lang="en-GB" sz="2300" i="0" kern="1200" dirty="0">
              <a:solidFill>
                <a:schemeClr val="bg1"/>
              </a:solidFill>
              <a:effectLst/>
            </a:rPr>
            <a:t>Way of </a:t>
          </a:r>
          <a:r>
            <a:rPr lang="en-GB" sz="2300" i="0" kern="1200" dirty="0" err="1">
              <a:solidFill>
                <a:schemeClr val="bg1"/>
              </a:solidFill>
              <a:effectLst/>
            </a:rPr>
            <a:t>Sonship</a:t>
          </a:r>
          <a:r>
            <a:rPr lang="en-GB" sz="2300" i="0" kern="1200" dirty="0">
              <a:solidFill>
                <a:schemeClr val="bg1"/>
              </a:solidFill>
              <a:effectLst/>
            </a:rPr>
            <a:t> is</a:t>
          </a:r>
          <a:br>
            <a:rPr lang="en-GB" sz="2300" i="0" kern="1200" dirty="0">
              <a:solidFill>
                <a:schemeClr val="bg1"/>
              </a:solidFill>
              <a:effectLst/>
            </a:rPr>
          </a:br>
          <a:r>
            <a:rPr lang="en-GB" sz="2300" i="0" kern="1200" dirty="0">
              <a:solidFill>
                <a:schemeClr val="bg1"/>
              </a:solidFill>
              <a:effectLst/>
            </a:rPr>
            <a:t>Way of submission</a:t>
          </a:r>
          <a:endParaRPr lang="en-GB" sz="2300" kern="1200" dirty="0">
            <a:solidFill>
              <a:schemeClr val="bg1"/>
            </a:solidFill>
          </a:endParaRPr>
        </a:p>
      </dsp:txBody>
      <dsp:txXfrm>
        <a:off x="4682867" y="599384"/>
        <a:ext cx="2927228" cy="1849710"/>
      </dsp:txXfrm>
    </dsp:sp>
    <dsp:sp modelId="{12C64F11-9DE1-4BC0-9DD3-3B88BAD6DFE6}">
      <dsp:nvSpPr>
        <dsp:cNvPr id="0" name=""/>
        <dsp:cNvSpPr/>
      </dsp:nvSpPr>
      <dsp:spPr>
        <a:xfrm>
          <a:off x="942998" y="2706840"/>
          <a:ext cx="3114198"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i="0" kern="1200" dirty="0">
              <a:solidFill>
                <a:schemeClr val="bg1"/>
              </a:solidFill>
              <a:effectLst/>
            </a:rPr>
            <a:t>SERVANT</a:t>
          </a:r>
          <a:br>
            <a:rPr lang="en-GB" sz="2300" i="0" kern="1200" dirty="0">
              <a:solidFill>
                <a:schemeClr val="bg1"/>
              </a:solidFill>
              <a:effectLst/>
            </a:rPr>
          </a:br>
          <a:r>
            <a:rPr lang="en-GB" sz="2300" i="0" kern="1200" dirty="0">
              <a:solidFill>
                <a:schemeClr val="bg1"/>
              </a:solidFill>
              <a:effectLst/>
            </a:rPr>
            <a:t>Way of service is</a:t>
          </a:r>
          <a:br>
            <a:rPr lang="en-GB" sz="2300" i="0" kern="1200" dirty="0">
              <a:solidFill>
                <a:schemeClr val="bg1"/>
              </a:solidFill>
              <a:effectLst/>
            </a:rPr>
          </a:br>
          <a:r>
            <a:rPr lang="en-GB" sz="2300" i="0" kern="1200" dirty="0">
              <a:solidFill>
                <a:schemeClr val="bg1"/>
              </a:solidFill>
              <a:effectLst/>
            </a:rPr>
            <a:t>Way of sacrifice</a:t>
          </a:r>
          <a:endParaRPr lang="en-GB" sz="2300" kern="1200" dirty="0">
            <a:solidFill>
              <a:schemeClr val="bg1"/>
            </a:solidFill>
          </a:endParaRPr>
        </a:p>
      </dsp:txBody>
      <dsp:txXfrm>
        <a:off x="1043063" y="2806905"/>
        <a:ext cx="2914068" cy="1849710"/>
      </dsp:txXfrm>
    </dsp:sp>
    <dsp:sp modelId="{1FFDF879-44E9-4EB6-A65F-83FEAEA376A1}">
      <dsp:nvSpPr>
        <dsp:cNvPr id="0" name=""/>
        <dsp:cNvSpPr/>
      </dsp:nvSpPr>
      <dsp:spPr>
        <a:xfrm>
          <a:off x="4622241" y="2706840"/>
          <a:ext cx="3094479" cy="2049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i="0" kern="1200" dirty="0">
              <a:solidFill>
                <a:schemeClr val="bg1"/>
              </a:solidFill>
              <a:effectLst/>
            </a:rPr>
            <a:t>BROTHER</a:t>
          </a:r>
          <a:br>
            <a:rPr lang="en-GB" sz="2300" i="0" kern="1200" dirty="0">
              <a:solidFill>
                <a:schemeClr val="bg1"/>
              </a:solidFill>
              <a:effectLst/>
            </a:rPr>
          </a:br>
          <a:r>
            <a:rPr lang="en-GB" sz="2300" i="0" kern="1200" dirty="0">
              <a:solidFill>
                <a:schemeClr val="bg1"/>
              </a:solidFill>
              <a:effectLst/>
            </a:rPr>
            <a:t>Way of sympathy is</a:t>
          </a:r>
          <a:br>
            <a:rPr lang="en-GB" sz="2300" i="0" kern="1200" dirty="0">
              <a:solidFill>
                <a:schemeClr val="bg1"/>
              </a:solidFill>
              <a:effectLst/>
            </a:rPr>
          </a:br>
          <a:r>
            <a:rPr lang="en-GB" sz="2300" i="0" kern="1200" dirty="0">
              <a:solidFill>
                <a:schemeClr val="bg1"/>
              </a:solidFill>
              <a:effectLst/>
            </a:rPr>
            <a:t>Way of service</a:t>
          </a:r>
          <a:endParaRPr lang="en-GB" sz="2300" kern="1200" dirty="0">
            <a:solidFill>
              <a:schemeClr val="bg1"/>
            </a:solidFill>
          </a:endParaRPr>
        </a:p>
      </dsp:txBody>
      <dsp:txXfrm>
        <a:off x="4722306" y="2806905"/>
        <a:ext cx="2894349" cy="18497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96402-FF46-42A5-9182-C03219CD1479}">
      <dsp:nvSpPr>
        <dsp:cNvPr id="0" name=""/>
        <dsp:cNvSpPr/>
      </dsp:nvSpPr>
      <dsp:spPr>
        <a:xfrm>
          <a:off x="0" y="500400"/>
          <a:ext cx="7772400" cy="20217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GB" sz="3600" kern="1200" dirty="0">
              <a:solidFill>
                <a:schemeClr val="bg1"/>
              </a:solidFill>
            </a:rPr>
            <a:t>The Mystery of the Work of Christ is:</a:t>
          </a:r>
          <a:br>
            <a:rPr lang="en-GB" sz="3600" kern="1200" dirty="0">
              <a:solidFill>
                <a:schemeClr val="bg1"/>
              </a:solidFill>
            </a:rPr>
          </a:br>
          <a:r>
            <a:rPr lang="en-GB" sz="3600" kern="1200" dirty="0">
              <a:solidFill>
                <a:schemeClr val="bg1"/>
              </a:solidFill>
            </a:rPr>
            <a:t>The Master becomes the Servant</a:t>
          </a:r>
        </a:p>
      </dsp:txBody>
      <dsp:txXfrm>
        <a:off x="98694" y="599094"/>
        <a:ext cx="7575012" cy="1824372"/>
      </dsp:txXfrm>
    </dsp:sp>
    <dsp:sp modelId="{8CD72A1A-C3FC-41E3-8D6E-0780A31E5589}">
      <dsp:nvSpPr>
        <dsp:cNvPr id="0" name=""/>
        <dsp:cNvSpPr/>
      </dsp:nvSpPr>
      <dsp:spPr>
        <a:xfrm>
          <a:off x="0" y="2625840"/>
          <a:ext cx="7772400" cy="20217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GB" sz="3600" kern="1200" dirty="0">
              <a:solidFill>
                <a:schemeClr val="bg1"/>
              </a:solidFill>
            </a:rPr>
            <a:t>The Mystery of the Person of Christ is:</a:t>
          </a:r>
          <a:br>
            <a:rPr lang="en-GB" sz="3600" kern="1200" dirty="0">
              <a:solidFill>
                <a:schemeClr val="bg1"/>
              </a:solidFill>
            </a:rPr>
          </a:br>
          <a:r>
            <a:rPr lang="en-GB" sz="3600" kern="1200" dirty="0">
              <a:solidFill>
                <a:schemeClr val="bg1"/>
              </a:solidFill>
            </a:rPr>
            <a:t>God becomes Man</a:t>
          </a:r>
        </a:p>
      </dsp:txBody>
      <dsp:txXfrm>
        <a:off x="98694" y="2724534"/>
        <a:ext cx="7575012" cy="182437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E344D-46A8-4A1B-AAD3-19FE08ADB513}">
      <dsp:nvSpPr>
        <dsp:cNvPr id="0" name=""/>
        <dsp:cNvSpPr/>
      </dsp:nvSpPr>
      <dsp:spPr>
        <a:xfrm>
          <a:off x="0" y="1174949"/>
          <a:ext cx="8640000" cy="3194100"/>
        </a:xfrm>
        <a:prstGeom prst="roundRect">
          <a:avLst/>
        </a:prstGeom>
        <a:solidFill>
          <a:srgbClr val="990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0" tIns="304800" rIns="304800" bIns="304800" numCol="1" spcCol="1270" anchor="ctr" anchorCtr="0">
          <a:noAutofit/>
        </a:bodyPr>
        <a:lstStyle/>
        <a:p>
          <a:pPr marL="0" lvl="0" indent="0" algn="ctr" defTabSz="3556000" rtl="0">
            <a:lnSpc>
              <a:spcPct val="90000"/>
            </a:lnSpc>
            <a:spcBef>
              <a:spcPct val="0"/>
            </a:spcBef>
            <a:spcAft>
              <a:spcPct val="35000"/>
            </a:spcAft>
            <a:buNone/>
          </a:pPr>
          <a:r>
            <a:rPr lang="en-GB" sz="8000" kern="1200" dirty="0">
              <a:solidFill>
                <a:schemeClr val="bg1"/>
              </a:solidFill>
            </a:rPr>
            <a:t>MY LORD AND MY GOD</a:t>
          </a:r>
        </a:p>
      </dsp:txBody>
      <dsp:txXfrm>
        <a:off x="155923" y="1330872"/>
        <a:ext cx="8328154" cy="2882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D4932-D083-4BEA-AD47-45B30C4B858C}">
      <dsp:nvSpPr>
        <dsp:cNvPr id="0" name=""/>
        <dsp:cNvSpPr/>
      </dsp:nvSpPr>
      <dsp:spPr>
        <a:xfrm>
          <a:off x="0" y="2434"/>
          <a:ext cx="1440000" cy="6364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i="0" kern="1200" dirty="0">
              <a:solidFill>
                <a:schemeClr val="bg1"/>
              </a:solidFill>
            </a:rPr>
            <a:t>Mark</a:t>
          </a:r>
          <a:endParaRPr lang="en-GB" sz="2400" kern="1200" dirty="0">
            <a:solidFill>
              <a:schemeClr val="bg1"/>
            </a:solidFill>
          </a:endParaRPr>
        </a:p>
      </dsp:txBody>
      <dsp:txXfrm>
        <a:off x="31070" y="33504"/>
        <a:ext cx="1377860" cy="574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495E2-F249-4A78-B763-95C0AEBFE3D4}">
      <dsp:nvSpPr>
        <dsp:cNvPr id="0" name=""/>
        <dsp:cNvSpPr/>
      </dsp:nvSpPr>
      <dsp:spPr>
        <a:xfrm>
          <a:off x="0" y="2434"/>
          <a:ext cx="1440000" cy="6364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i="0" kern="1200" dirty="0">
              <a:solidFill>
                <a:schemeClr val="bg1"/>
              </a:solidFill>
            </a:rPr>
            <a:t>John</a:t>
          </a:r>
          <a:endParaRPr lang="en-GB" sz="2400" kern="1200" dirty="0">
            <a:solidFill>
              <a:schemeClr val="bg1"/>
            </a:solidFill>
          </a:endParaRPr>
        </a:p>
      </dsp:txBody>
      <dsp:txXfrm>
        <a:off x="31070" y="33504"/>
        <a:ext cx="1377860" cy="5743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C420F-248F-47BB-85A0-B9B849A12CE9}">
      <dsp:nvSpPr>
        <dsp:cNvPr id="0" name=""/>
        <dsp:cNvSpPr/>
      </dsp:nvSpPr>
      <dsp:spPr>
        <a:xfrm>
          <a:off x="0" y="4870"/>
          <a:ext cx="1440000" cy="6364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i="0" kern="1200" dirty="0">
              <a:solidFill>
                <a:schemeClr val="bg1"/>
              </a:solidFill>
            </a:rPr>
            <a:t>Luke</a:t>
          </a:r>
        </a:p>
      </dsp:txBody>
      <dsp:txXfrm>
        <a:off x="31070" y="35940"/>
        <a:ext cx="1377860" cy="5743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8F520-3413-4FF3-A9CB-3C692F507087}">
      <dsp:nvSpPr>
        <dsp:cNvPr id="0" name=""/>
        <dsp:cNvSpPr/>
      </dsp:nvSpPr>
      <dsp:spPr>
        <a:xfrm>
          <a:off x="0" y="24299"/>
          <a:ext cx="3240000" cy="142740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GB" sz="2000" i="0" kern="1200" dirty="0">
              <a:solidFill>
                <a:schemeClr val="bg1"/>
              </a:solidFill>
            </a:rPr>
            <a:t>John</a:t>
          </a:r>
          <a:br>
            <a:rPr lang="en-GB" sz="2000" i="0" kern="1200" dirty="0">
              <a:solidFill>
                <a:schemeClr val="bg1"/>
              </a:solidFill>
            </a:rPr>
          </a:br>
          <a:r>
            <a:rPr lang="en-GB" sz="2000" i="0" kern="1200" dirty="0">
              <a:solidFill>
                <a:schemeClr val="bg1"/>
              </a:solidFill>
            </a:rPr>
            <a:t>Son of God</a:t>
          </a:r>
          <a:br>
            <a:rPr lang="en-GB" sz="2000" i="0" kern="1200" dirty="0">
              <a:solidFill>
                <a:schemeClr val="bg1"/>
              </a:solidFill>
            </a:rPr>
          </a:br>
          <a:r>
            <a:rPr lang="en-GB" sz="2000" i="0" kern="1200" dirty="0">
              <a:solidFill>
                <a:schemeClr val="bg1"/>
              </a:solidFill>
            </a:rPr>
            <a:t>Begins in eternity</a:t>
          </a:r>
          <a:br>
            <a:rPr lang="en-GB" sz="2000" i="0" kern="1200" dirty="0">
              <a:solidFill>
                <a:schemeClr val="bg1"/>
              </a:solidFill>
            </a:rPr>
          </a:br>
          <a:r>
            <a:rPr lang="en-GB" sz="2000" i="0" kern="1200" dirty="0">
              <a:solidFill>
                <a:schemeClr val="bg1"/>
              </a:solidFill>
            </a:rPr>
            <a:t>Divine</a:t>
          </a:r>
        </a:p>
      </dsp:txBody>
      <dsp:txXfrm>
        <a:off x="69680" y="93979"/>
        <a:ext cx="3100640" cy="12880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7367F-CE42-4C5F-8113-AF045012CBFF}">
      <dsp:nvSpPr>
        <dsp:cNvPr id="0" name=""/>
        <dsp:cNvSpPr/>
      </dsp:nvSpPr>
      <dsp:spPr>
        <a:xfrm>
          <a:off x="0" y="24299"/>
          <a:ext cx="3240000" cy="142740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GB" sz="2000" i="0" kern="1200" dirty="0">
              <a:solidFill>
                <a:schemeClr val="bg1"/>
              </a:solidFill>
            </a:rPr>
            <a:t>Mark</a:t>
          </a:r>
          <a:br>
            <a:rPr lang="en-GB" sz="2000" i="0" kern="1200" dirty="0">
              <a:solidFill>
                <a:schemeClr val="bg1"/>
              </a:solidFill>
            </a:rPr>
          </a:br>
          <a:r>
            <a:rPr lang="en-GB" sz="2000" i="0" kern="1200" dirty="0">
              <a:solidFill>
                <a:schemeClr val="bg1"/>
              </a:solidFill>
            </a:rPr>
            <a:t>Servant of Jehovah</a:t>
          </a:r>
          <a:br>
            <a:rPr lang="en-GB" sz="2000" i="0" kern="1200" dirty="0">
              <a:solidFill>
                <a:schemeClr val="bg1"/>
              </a:solidFill>
            </a:rPr>
          </a:br>
          <a:r>
            <a:rPr lang="en-GB" sz="2000" i="0" kern="1200" dirty="0">
              <a:solidFill>
                <a:schemeClr val="bg1"/>
              </a:solidFill>
            </a:rPr>
            <a:t>Begins in the wilderness</a:t>
          </a:r>
          <a:br>
            <a:rPr lang="en-GB" sz="2000" i="0" kern="1200" dirty="0">
              <a:solidFill>
                <a:schemeClr val="bg1"/>
              </a:solidFill>
            </a:rPr>
          </a:br>
          <a:r>
            <a:rPr lang="en-GB" sz="2000" i="0" kern="1200" dirty="0">
              <a:solidFill>
                <a:schemeClr val="bg1"/>
              </a:solidFill>
            </a:rPr>
            <a:t>Prophet</a:t>
          </a:r>
        </a:p>
      </dsp:txBody>
      <dsp:txXfrm>
        <a:off x="69680" y="93979"/>
        <a:ext cx="3100640" cy="12880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D4AEF7-A5EE-4EF9-A3C1-3149675004A9}">
      <dsp:nvSpPr>
        <dsp:cNvPr id="0" name=""/>
        <dsp:cNvSpPr/>
      </dsp:nvSpPr>
      <dsp:spPr>
        <a:xfrm>
          <a:off x="0" y="24299"/>
          <a:ext cx="3240000" cy="142740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GB" sz="2000" i="0" kern="1200" dirty="0">
              <a:solidFill>
                <a:schemeClr val="bg1"/>
              </a:solidFill>
            </a:rPr>
            <a:t>Luke</a:t>
          </a:r>
          <a:br>
            <a:rPr lang="en-GB" sz="2000" i="0" kern="1200" dirty="0">
              <a:solidFill>
                <a:schemeClr val="bg1"/>
              </a:solidFill>
            </a:rPr>
          </a:br>
          <a:r>
            <a:rPr lang="en-GB" sz="2000" i="0" kern="1200" dirty="0">
              <a:solidFill>
                <a:schemeClr val="bg1"/>
              </a:solidFill>
            </a:rPr>
            <a:t>Son of Man</a:t>
          </a:r>
          <a:br>
            <a:rPr lang="en-GB" sz="2000" i="0" kern="1200" dirty="0">
              <a:solidFill>
                <a:schemeClr val="bg1"/>
              </a:solidFill>
            </a:rPr>
          </a:br>
          <a:r>
            <a:rPr lang="en-GB" sz="2000" i="0" kern="1200" dirty="0">
              <a:solidFill>
                <a:schemeClr val="bg1"/>
              </a:solidFill>
            </a:rPr>
            <a:t>Begins in the temple</a:t>
          </a:r>
          <a:br>
            <a:rPr lang="en-GB" sz="2000" i="0" kern="1200" dirty="0">
              <a:solidFill>
                <a:schemeClr val="bg1"/>
              </a:solidFill>
            </a:rPr>
          </a:br>
          <a:r>
            <a:rPr lang="en-GB" sz="2000" i="0" kern="1200" dirty="0">
              <a:solidFill>
                <a:schemeClr val="bg1"/>
              </a:solidFill>
            </a:rPr>
            <a:t>Priest</a:t>
          </a:r>
        </a:p>
      </dsp:txBody>
      <dsp:txXfrm>
        <a:off x="69680" y="93979"/>
        <a:ext cx="3100640" cy="12880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6A6C7-2A0D-4D90-8C74-B24ED7240BFC}">
      <dsp:nvSpPr>
        <dsp:cNvPr id="0" name=""/>
        <dsp:cNvSpPr/>
      </dsp:nvSpPr>
      <dsp:spPr>
        <a:xfrm>
          <a:off x="0" y="1525"/>
          <a:ext cx="3240000" cy="1474474"/>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GB" sz="2100" i="0" kern="1200" dirty="0">
              <a:solidFill>
                <a:schemeClr val="bg1"/>
              </a:solidFill>
            </a:rPr>
            <a:t>Matthew</a:t>
          </a:r>
          <a:br>
            <a:rPr lang="en-GB" sz="2100" i="0" kern="1200" dirty="0">
              <a:solidFill>
                <a:schemeClr val="bg1"/>
              </a:solidFill>
            </a:rPr>
          </a:br>
          <a:r>
            <a:rPr lang="en-GB" sz="2100" i="0" kern="1200" dirty="0">
              <a:solidFill>
                <a:schemeClr val="bg1"/>
              </a:solidFill>
            </a:rPr>
            <a:t>King of the Jews</a:t>
          </a:r>
          <a:br>
            <a:rPr lang="en-GB" sz="2100" i="0" kern="1200" dirty="0">
              <a:solidFill>
                <a:schemeClr val="bg1"/>
              </a:solidFill>
            </a:rPr>
          </a:br>
          <a:r>
            <a:rPr lang="en-GB" sz="2100" i="0" kern="1200" dirty="0">
              <a:solidFill>
                <a:schemeClr val="bg1"/>
              </a:solidFill>
            </a:rPr>
            <a:t>Begins in the palace</a:t>
          </a:r>
          <a:br>
            <a:rPr lang="en-GB" sz="2100" i="0" kern="1200" dirty="0">
              <a:solidFill>
                <a:schemeClr val="bg1"/>
              </a:solidFill>
            </a:rPr>
          </a:br>
          <a:r>
            <a:rPr lang="en-GB" sz="2100" i="0" kern="1200" dirty="0">
              <a:solidFill>
                <a:schemeClr val="bg1"/>
              </a:solidFill>
            </a:rPr>
            <a:t>King</a:t>
          </a:r>
          <a:br>
            <a:rPr lang="en-GB" sz="1800" i="0" kern="1200" dirty="0"/>
          </a:br>
          <a:endParaRPr lang="en-GB" sz="1800" i="0" kern="1200" dirty="0"/>
        </a:p>
      </dsp:txBody>
      <dsp:txXfrm>
        <a:off x="71978" y="73503"/>
        <a:ext cx="3096044" cy="13305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CBD91-3770-4E62-9E99-019A5524D233}">
      <dsp:nvSpPr>
        <dsp:cNvPr id="0" name=""/>
        <dsp:cNvSpPr/>
      </dsp:nvSpPr>
      <dsp:spPr>
        <a:xfrm>
          <a:off x="0" y="14580"/>
          <a:ext cx="8640000" cy="111384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kern="1200" dirty="0">
              <a:solidFill>
                <a:schemeClr val="bg1"/>
              </a:solidFill>
            </a:rPr>
            <a:t>THE 4 GUIDES ARRIVE AT THE SAME SUMMIT - MOUNT CALVARY </a:t>
          </a:r>
        </a:p>
      </dsp:txBody>
      <dsp:txXfrm>
        <a:off x="54373" y="68953"/>
        <a:ext cx="8531254" cy="10050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D30847A-149F-42B8-B8B2-EECFB3638FBD}"/>
              </a:ext>
            </a:extLst>
          </p:cNvPr>
          <p:cNvSpPr>
            <a:spLocks noGrp="1" noChangeArrowheads="1"/>
          </p:cNvSpPr>
          <p:nvPr>
            <p:ph type="body" sz="quarter" idx="3"/>
          </p:nvPr>
        </p:nvSpPr>
        <p:spPr bwMode="auto">
          <a:xfrm>
            <a:off x="914400" y="4646613"/>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notes styles</a:t>
            </a:r>
          </a:p>
          <a:p>
            <a:pPr lvl="0"/>
            <a:r>
              <a:rPr lang="en-GB" noProof="0"/>
              <a:t>Second Level</a:t>
            </a:r>
          </a:p>
          <a:p>
            <a:pPr lvl="0"/>
            <a:r>
              <a:rPr lang="en-GB" noProof="0"/>
              <a:t>Third Level</a:t>
            </a:r>
          </a:p>
          <a:p>
            <a:pPr lvl="0"/>
            <a:r>
              <a:rPr lang="en-GB" noProof="0"/>
              <a:t>Fourth Level</a:t>
            </a:r>
          </a:p>
          <a:p>
            <a:pPr lvl="0"/>
            <a:r>
              <a:rPr lang="en-GB" noProof="0"/>
              <a:t>Fifth Level</a:t>
            </a:r>
          </a:p>
        </p:txBody>
      </p:sp>
      <p:sp>
        <p:nvSpPr>
          <p:cNvPr id="18435" name="Rectangle 3">
            <a:extLst>
              <a:ext uri="{FF2B5EF4-FFF2-40B4-BE49-F238E27FC236}">
                <a16:creationId xmlns:a16="http://schemas.microsoft.com/office/drawing/2014/main" id="{7ED7D400-A4F0-4A50-9D4D-3CCB0EB0CB41}"/>
              </a:ext>
            </a:extLst>
          </p:cNvPr>
          <p:cNvSpPr>
            <a:spLocks noGrp="1" noRot="1" noChangeAspect="1" noChangeArrowheads="1" noTextEdit="1"/>
          </p:cNvSpPr>
          <p:nvPr>
            <p:ph type="sldImg" idx="2"/>
          </p:nvPr>
        </p:nvSpPr>
        <p:spPr bwMode="auto">
          <a:xfrm>
            <a:off x="384175" y="852488"/>
            <a:ext cx="6089650" cy="34258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8A11B1D-E5E0-4DAF-B9FC-DA8D1DBA56A4}"/>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178FDE01-89B0-49DE-A9BE-28B068571BC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CD16435-8323-43B4-8581-CFC9BEF45BA4}"/>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3E6E61DA-029A-4C38-ACF6-CCC8F7F4BCD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5C847D1-6220-46D7-8ACE-6DE217A21FFF}"/>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53748574-5332-4F55-B509-58F9FFE7F64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DFE886C-FD57-4C7B-B8A6-CC310EFD5D26}"/>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0A5AD2EE-3F5D-4007-A037-F0954AF5B280}"/>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0353491-B92D-4EAA-9AC3-8D0F28CABE62}"/>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ECF96086-DB5D-4098-9EDA-6321018F5D0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C4BF3D1-F148-493F-9C69-9240943D6CD9}"/>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AD0724C2-38BD-4396-9589-66CBFC3D54B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4191230C-CF5D-4BB4-8092-9BC183D0C21F}"/>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03CA84AF-A725-459B-87A4-D114365FE54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7A853B1-66E1-4FD8-8A1B-1DFE18A71B64}"/>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8D196A86-F3F5-45B5-9407-4FAAE4009B6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F81D6A65-36B7-4368-BBCA-AAE857AFF2DF}"/>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D6246DB8-5176-4466-A538-2D712D1110B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D79605-7F13-4704-83E0-B1E6C6E502EC}"/>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653DC1AD-ED13-46B6-A155-568AD3FAB47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C2CCF87-E620-4325-BBB9-001DD49EE757}"/>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437E944F-35A6-437A-A5CD-CE8DAFC6912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95E1B48-3F66-4E77-A72C-399EB21F41EB}"/>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989C3BC2-3FE4-4D0A-B9FB-F2CF9DBE6CE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8320086-3133-4F22-A2AF-7AAA96D322D8}"/>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9CAFBD68-E559-46E6-A3F6-AFE7AAEB972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1E908BF-8847-4C4A-86DB-19700935C9E3}"/>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5FC84D5F-BAFD-4F5C-B599-F5C371012A5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051E68DD-DCA7-47BA-9BF6-EE1DB6E95353}"/>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AFD2A6DA-9EC2-4D3F-96EA-F0C91DD70680}"/>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B08E273-7969-41D6-9BDB-492695383530}"/>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E35B909C-3B1A-440E-8311-A37EB98B149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D3B64B1-F402-4115-AF43-9440F895621E}"/>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2CB63D7F-76DA-483D-97A4-286C19E32D9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C8D61376-E71D-40D7-B962-ABAFC21A2B86}"/>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C7E3303E-E722-4DF6-8315-911278356CD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35B2CEB9-DB23-471B-83A8-962DEDE06BD5}"/>
              </a:ext>
            </a:extLst>
          </p:cNvPr>
          <p:cNvSpPr>
            <a:spLocks noGrp="1" noRot="1" noChangeAspect="1" noChangeArrowheads="1" noTextEdit="1"/>
          </p:cNvSpPr>
          <p:nvPr>
            <p:ph type="sldImg"/>
          </p:nvPr>
        </p:nvSpPr>
        <p:spPr>
          <a:ln/>
        </p:spPr>
      </p:sp>
      <p:sp>
        <p:nvSpPr>
          <p:cNvPr id="74755" name="Rectangle 3">
            <a:extLst>
              <a:ext uri="{FF2B5EF4-FFF2-40B4-BE49-F238E27FC236}">
                <a16:creationId xmlns:a16="http://schemas.microsoft.com/office/drawing/2014/main" id="{F5B1A41E-DC71-428A-98E8-1A7E0F52526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7D1325CE-9070-443F-8BBF-787F0C3BC172}"/>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FB2106CF-7DD8-488F-BD66-1F8E9967CFA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C6B07516-9F8C-487F-A1AB-C1C679C2754F}"/>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040C4C41-9011-4E28-A121-63E82A0C1B0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DE9BF03-0D29-48E8-BE75-9B3B44D5CFA7}"/>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A9884D0A-BD00-4E62-B2B6-FA0C92B8584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CBD3E94-4CF7-4CA1-9835-3DC36EA2795C}"/>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EB8550DB-F60E-4F14-82B2-875C8F2F28B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CBF78836-2599-4D3E-B736-2A2F85B32261}"/>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01710F57-8AD0-4F8A-8C05-0A51FC6108F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7C0BA4BB-DD1A-4C38-9517-48AB3E76E46C}"/>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18C1892B-3A1D-4B98-8F56-0AA63463F59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CFEE80D2-5944-4F71-B9C4-3454C3899A6F}"/>
              </a:ext>
            </a:extLst>
          </p:cNvPr>
          <p:cNvSpPr>
            <a:spLocks noGrp="1" noRot="1" noChangeAspect="1" noChangeArrowheads="1" noTextEdit="1"/>
          </p:cNvSpPr>
          <p:nvPr>
            <p:ph type="sldImg"/>
          </p:nvPr>
        </p:nvSpPr>
        <p:spPr>
          <a:ln/>
        </p:spPr>
      </p:sp>
      <p:sp>
        <p:nvSpPr>
          <p:cNvPr id="87043" name="Rectangle 3">
            <a:extLst>
              <a:ext uri="{FF2B5EF4-FFF2-40B4-BE49-F238E27FC236}">
                <a16:creationId xmlns:a16="http://schemas.microsoft.com/office/drawing/2014/main" id="{F3AD98FC-6D01-4CA1-B536-CD39BE4038C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E19A4B21-0C4D-4F23-95B9-CC6BE93EB573}"/>
              </a:ext>
            </a:extLst>
          </p:cNvPr>
          <p:cNvSpPr>
            <a:spLocks noGrp="1" noRot="1" noChangeAspect="1" noChangeArrowheads="1" noTextEdit="1"/>
          </p:cNvSpPr>
          <p:nvPr>
            <p:ph type="sldImg"/>
          </p:nvPr>
        </p:nvSpPr>
        <p:spPr>
          <a:ln/>
        </p:spPr>
      </p:sp>
      <p:sp>
        <p:nvSpPr>
          <p:cNvPr id="89091" name="Rectangle 3">
            <a:extLst>
              <a:ext uri="{FF2B5EF4-FFF2-40B4-BE49-F238E27FC236}">
                <a16:creationId xmlns:a16="http://schemas.microsoft.com/office/drawing/2014/main" id="{F83141B9-F01D-4E21-BF0B-53CD3050437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08C3C601-2317-485F-9EC4-8C0CD2595605}"/>
              </a:ext>
            </a:extLst>
          </p:cNvPr>
          <p:cNvSpPr>
            <a:spLocks noGrp="1" noRot="1" noChangeAspect="1" noChangeArrowheads="1" noTextEdit="1"/>
          </p:cNvSpPr>
          <p:nvPr>
            <p:ph type="sldImg"/>
          </p:nvPr>
        </p:nvSpPr>
        <p:spPr>
          <a:ln/>
        </p:spPr>
      </p:sp>
      <p:sp>
        <p:nvSpPr>
          <p:cNvPr id="91139" name="Rectangle 3">
            <a:extLst>
              <a:ext uri="{FF2B5EF4-FFF2-40B4-BE49-F238E27FC236}">
                <a16:creationId xmlns:a16="http://schemas.microsoft.com/office/drawing/2014/main" id="{B782BABE-CE50-4750-9FAE-8A6724956ED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A065F824-3929-4D7B-B6B4-2C50CA6D7EC0}"/>
              </a:ext>
            </a:extLst>
          </p:cNvPr>
          <p:cNvSpPr>
            <a:spLocks noGrp="1" noRot="1" noChangeAspect="1" noChangeArrowheads="1" noTextEdit="1"/>
          </p:cNvSpPr>
          <p:nvPr>
            <p:ph type="sldImg"/>
          </p:nvPr>
        </p:nvSpPr>
        <p:spPr>
          <a:ln/>
        </p:spPr>
      </p:sp>
      <p:sp>
        <p:nvSpPr>
          <p:cNvPr id="93187" name="Rectangle 3">
            <a:extLst>
              <a:ext uri="{FF2B5EF4-FFF2-40B4-BE49-F238E27FC236}">
                <a16:creationId xmlns:a16="http://schemas.microsoft.com/office/drawing/2014/main" id="{B51D6F78-FB02-43DD-ACA3-596CDF11431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9819735-9E12-4191-BAF0-EC2838A0E2F4}"/>
              </a:ext>
            </a:extLst>
          </p:cNvPr>
          <p:cNvSpPr>
            <a:spLocks noGrp="1" noRot="1" noChangeAspect="1" noChangeArrowheads="1" noTextEdit="1"/>
          </p:cNvSpPr>
          <p:nvPr>
            <p:ph type="sldImg"/>
          </p:nvPr>
        </p:nvSpPr>
        <p:spPr>
          <a:ln/>
        </p:spPr>
      </p:sp>
      <p:sp>
        <p:nvSpPr>
          <p:cNvPr id="95235" name="Rectangle 3">
            <a:extLst>
              <a:ext uri="{FF2B5EF4-FFF2-40B4-BE49-F238E27FC236}">
                <a16:creationId xmlns:a16="http://schemas.microsoft.com/office/drawing/2014/main" id="{6E4038C7-A7CC-4973-A903-6DA8BA0C289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620CCE82-C1A6-4839-82D1-384895F38425}"/>
              </a:ext>
            </a:extLst>
          </p:cNvPr>
          <p:cNvSpPr>
            <a:spLocks noGrp="1" noRot="1" noChangeAspect="1" noChangeArrowheads="1" noTextEdit="1"/>
          </p:cNvSpPr>
          <p:nvPr>
            <p:ph type="sldImg"/>
          </p:nvPr>
        </p:nvSpPr>
        <p:spPr>
          <a:ln/>
        </p:spPr>
      </p:sp>
      <p:sp>
        <p:nvSpPr>
          <p:cNvPr id="97283" name="Rectangle 3">
            <a:extLst>
              <a:ext uri="{FF2B5EF4-FFF2-40B4-BE49-F238E27FC236}">
                <a16:creationId xmlns:a16="http://schemas.microsoft.com/office/drawing/2014/main" id="{1FCE0164-D13A-487D-8C05-110A1A53749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6506173E-6AA8-4613-BB8B-4337847B33FE}"/>
              </a:ext>
            </a:extLst>
          </p:cNvPr>
          <p:cNvSpPr>
            <a:spLocks noGrp="1" noRot="1" noChangeAspect="1" noChangeArrowheads="1" noTextEdit="1"/>
          </p:cNvSpPr>
          <p:nvPr>
            <p:ph type="sldImg"/>
          </p:nvPr>
        </p:nvSpPr>
        <p:spPr>
          <a:ln/>
        </p:spPr>
      </p:sp>
      <p:sp>
        <p:nvSpPr>
          <p:cNvPr id="99331" name="Rectangle 3">
            <a:extLst>
              <a:ext uri="{FF2B5EF4-FFF2-40B4-BE49-F238E27FC236}">
                <a16:creationId xmlns:a16="http://schemas.microsoft.com/office/drawing/2014/main" id="{8EA5C223-FA28-4EE9-9F82-46A11F8A42F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2FEB9171-40D6-4D20-A5BA-01B68D3E94EE}"/>
              </a:ext>
            </a:extLst>
          </p:cNvPr>
          <p:cNvSpPr>
            <a:spLocks noGrp="1" noRot="1" noChangeAspect="1" noChangeArrowheads="1" noTextEdit="1"/>
          </p:cNvSpPr>
          <p:nvPr>
            <p:ph type="sldImg"/>
          </p:nvPr>
        </p:nvSpPr>
        <p:spPr>
          <a:ln/>
        </p:spPr>
      </p:sp>
      <p:sp>
        <p:nvSpPr>
          <p:cNvPr id="101379" name="Rectangle 3">
            <a:extLst>
              <a:ext uri="{FF2B5EF4-FFF2-40B4-BE49-F238E27FC236}">
                <a16:creationId xmlns:a16="http://schemas.microsoft.com/office/drawing/2014/main" id="{08BDEB0D-EF62-4F85-822E-B6ECA3ECCEF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6AF285F-CDA3-4BDC-83BC-43A97ED06672}"/>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D6B2EBD4-BB3D-4E21-9F9A-0D8167AB88E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A70116AC-B1E7-4D8C-8E3C-099D56041F1D}"/>
              </a:ext>
            </a:extLst>
          </p:cNvPr>
          <p:cNvSpPr>
            <a:spLocks noGrp="1" noRot="1" noChangeAspect="1" noChangeArrowheads="1" noTextEdit="1"/>
          </p:cNvSpPr>
          <p:nvPr>
            <p:ph type="sldImg"/>
          </p:nvPr>
        </p:nvSpPr>
        <p:spPr>
          <a:ln/>
        </p:spPr>
      </p:sp>
      <p:sp>
        <p:nvSpPr>
          <p:cNvPr id="103427" name="Rectangle 3">
            <a:extLst>
              <a:ext uri="{FF2B5EF4-FFF2-40B4-BE49-F238E27FC236}">
                <a16:creationId xmlns:a16="http://schemas.microsoft.com/office/drawing/2014/main" id="{D3F91A3D-B2AC-4CD1-BF1D-4596699911D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300FFA78-EC2A-4509-AAC8-14B722999202}"/>
              </a:ext>
            </a:extLst>
          </p:cNvPr>
          <p:cNvSpPr>
            <a:spLocks noGrp="1" noRot="1" noChangeAspect="1" noChangeArrowheads="1" noTextEdit="1"/>
          </p:cNvSpPr>
          <p:nvPr>
            <p:ph type="sldImg"/>
          </p:nvPr>
        </p:nvSpPr>
        <p:spPr>
          <a:ln/>
        </p:spPr>
      </p:sp>
      <p:sp>
        <p:nvSpPr>
          <p:cNvPr id="105475" name="Rectangle 3">
            <a:extLst>
              <a:ext uri="{FF2B5EF4-FFF2-40B4-BE49-F238E27FC236}">
                <a16:creationId xmlns:a16="http://schemas.microsoft.com/office/drawing/2014/main" id="{7611C423-BD0F-4181-80DF-C9A5336F603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75694E3D-E9F2-43E7-8942-5441583AFCF7}"/>
              </a:ext>
            </a:extLst>
          </p:cNvPr>
          <p:cNvSpPr>
            <a:spLocks noGrp="1" noRot="1" noChangeAspect="1" noChangeArrowheads="1" noTextEdit="1"/>
          </p:cNvSpPr>
          <p:nvPr>
            <p:ph type="sldImg"/>
          </p:nvPr>
        </p:nvSpPr>
        <p:spPr>
          <a:ln/>
        </p:spPr>
      </p:sp>
      <p:sp>
        <p:nvSpPr>
          <p:cNvPr id="107523" name="Rectangle 3">
            <a:extLst>
              <a:ext uri="{FF2B5EF4-FFF2-40B4-BE49-F238E27FC236}">
                <a16:creationId xmlns:a16="http://schemas.microsoft.com/office/drawing/2014/main" id="{D5FB9542-856F-43BA-8804-0407FB6112B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9744D56D-C99B-42E6-A27B-04D6B61C83B7}"/>
              </a:ext>
            </a:extLst>
          </p:cNvPr>
          <p:cNvSpPr>
            <a:spLocks noGrp="1" noRot="1" noChangeAspect="1" noChangeArrowheads="1" noTextEdit="1"/>
          </p:cNvSpPr>
          <p:nvPr>
            <p:ph type="sldImg"/>
          </p:nvPr>
        </p:nvSpPr>
        <p:spPr>
          <a:ln/>
        </p:spPr>
      </p:sp>
      <p:sp>
        <p:nvSpPr>
          <p:cNvPr id="109571" name="Rectangle 3">
            <a:extLst>
              <a:ext uri="{FF2B5EF4-FFF2-40B4-BE49-F238E27FC236}">
                <a16:creationId xmlns:a16="http://schemas.microsoft.com/office/drawing/2014/main" id="{81B7C9E2-995D-4ABA-8EDE-EE3E7F82877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90AD5FCB-C3E4-41F6-BE3C-F22D62DD848A}"/>
              </a:ext>
            </a:extLst>
          </p:cNvPr>
          <p:cNvSpPr>
            <a:spLocks noGrp="1" noRot="1" noChangeAspect="1" noChangeArrowheads="1" noTextEdit="1"/>
          </p:cNvSpPr>
          <p:nvPr>
            <p:ph type="sldImg"/>
          </p:nvPr>
        </p:nvSpPr>
        <p:spPr>
          <a:ln/>
        </p:spPr>
      </p:sp>
      <p:sp>
        <p:nvSpPr>
          <p:cNvPr id="111619" name="Rectangle 3">
            <a:extLst>
              <a:ext uri="{FF2B5EF4-FFF2-40B4-BE49-F238E27FC236}">
                <a16:creationId xmlns:a16="http://schemas.microsoft.com/office/drawing/2014/main" id="{B3EB5C3E-A12D-4947-BE3B-327A9700885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4398DA36-24A0-4EC1-9D71-3FF3E1301CD7}"/>
              </a:ext>
            </a:extLst>
          </p:cNvPr>
          <p:cNvSpPr>
            <a:spLocks noGrp="1" noRot="1" noChangeAspect="1" noChangeArrowheads="1" noTextEdit="1"/>
          </p:cNvSpPr>
          <p:nvPr>
            <p:ph type="sldImg"/>
          </p:nvPr>
        </p:nvSpPr>
        <p:spPr>
          <a:ln/>
        </p:spPr>
      </p:sp>
      <p:sp>
        <p:nvSpPr>
          <p:cNvPr id="113667" name="Rectangle 3">
            <a:extLst>
              <a:ext uri="{FF2B5EF4-FFF2-40B4-BE49-F238E27FC236}">
                <a16:creationId xmlns:a16="http://schemas.microsoft.com/office/drawing/2014/main" id="{5A953C55-C30E-42FC-8658-2328529C734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296E92E1-7A8A-4BB5-BD28-EF9166647A93}"/>
              </a:ext>
            </a:extLst>
          </p:cNvPr>
          <p:cNvSpPr>
            <a:spLocks noGrp="1" noRot="1" noChangeAspect="1" noChangeArrowheads="1" noTextEdit="1"/>
          </p:cNvSpPr>
          <p:nvPr>
            <p:ph type="sldImg"/>
          </p:nvPr>
        </p:nvSpPr>
        <p:spPr>
          <a:ln/>
        </p:spPr>
      </p:sp>
      <p:sp>
        <p:nvSpPr>
          <p:cNvPr id="116739" name="Rectangle 3">
            <a:extLst>
              <a:ext uri="{FF2B5EF4-FFF2-40B4-BE49-F238E27FC236}">
                <a16:creationId xmlns:a16="http://schemas.microsoft.com/office/drawing/2014/main" id="{4AE21F9E-DF25-48CC-AE2B-6FA7317529E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6118358F-375B-4341-BB94-575BB3B52119}"/>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DEAB5BF1-BF02-4D9F-9CF4-FC8C829D852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53567B82-8EFD-4612-AE71-DAD310921C80}"/>
              </a:ext>
            </a:extLst>
          </p:cNvPr>
          <p:cNvSpPr>
            <a:spLocks noGrp="1" noRot="1" noChangeAspect="1" noChangeArrowheads="1" noTextEdit="1"/>
          </p:cNvSpPr>
          <p:nvPr>
            <p:ph type="sldImg"/>
          </p:nvPr>
        </p:nvSpPr>
        <p:spPr>
          <a:ln/>
        </p:spPr>
      </p:sp>
      <p:sp>
        <p:nvSpPr>
          <p:cNvPr id="120835" name="Rectangle 3">
            <a:extLst>
              <a:ext uri="{FF2B5EF4-FFF2-40B4-BE49-F238E27FC236}">
                <a16:creationId xmlns:a16="http://schemas.microsoft.com/office/drawing/2014/main" id="{C5DC4DCF-1D68-4595-AF44-9F14D404E8A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7951A0BE-25DF-4848-9164-7253DBA62D8C}"/>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E965B057-10E1-448F-814E-7FB2DE3831D0}"/>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F509E8A-C7C4-47C2-AF2A-201D809CAE18}"/>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CBF06638-35BC-4F8A-A052-06128143EE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0FCAEBD1-7A4A-4F4C-97C4-84C8B4104BC2}"/>
              </a:ext>
            </a:extLst>
          </p:cNvPr>
          <p:cNvSpPr>
            <a:spLocks noGrp="1" noRot="1" noChangeAspect="1" noChangeArrowheads="1" noTextEdit="1"/>
          </p:cNvSpPr>
          <p:nvPr>
            <p:ph type="sldImg"/>
          </p:nvPr>
        </p:nvSpPr>
        <p:spPr>
          <a:ln/>
        </p:spPr>
      </p:sp>
      <p:sp>
        <p:nvSpPr>
          <p:cNvPr id="124931" name="Rectangle 3">
            <a:extLst>
              <a:ext uri="{FF2B5EF4-FFF2-40B4-BE49-F238E27FC236}">
                <a16:creationId xmlns:a16="http://schemas.microsoft.com/office/drawing/2014/main" id="{F56A0F16-75B4-48C2-B491-458B980C4C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A9FB06CE-B821-4BA1-8B1F-8287F5450518}"/>
              </a:ext>
            </a:extLst>
          </p:cNvPr>
          <p:cNvSpPr>
            <a:spLocks noGrp="1" noRot="1" noChangeAspect="1" noChangeArrowheads="1" noTextEdit="1"/>
          </p:cNvSpPr>
          <p:nvPr>
            <p:ph type="sldImg"/>
          </p:nvPr>
        </p:nvSpPr>
        <p:spPr>
          <a:ln/>
        </p:spPr>
      </p:sp>
      <p:sp>
        <p:nvSpPr>
          <p:cNvPr id="126979" name="Rectangle 3">
            <a:extLst>
              <a:ext uri="{FF2B5EF4-FFF2-40B4-BE49-F238E27FC236}">
                <a16:creationId xmlns:a16="http://schemas.microsoft.com/office/drawing/2014/main" id="{13611838-EBC9-44B1-8520-DB2543C3A1D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6F01D328-5A3A-4D6F-B752-54891AD5BDBA}"/>
              </a:ext>
            </a:extLst>
          </p:cNvPr>
          <p:cNvSpPr>
            <a:spLocks noGrp="1" noRot="1" noChangeAspect="1" noChangeArrowheads="1" noTextEdit="1"/>
          </p:cNvSpPr>
          <p:nvPr>
            <p:ph type="sldImg"/>
          </p:nvPr>
        </p:nvSpPr>
        <p:spPr>
          <a:ln/>
        </p:spPr>
      </p:sp>
      <p:sp>
        <p:nvSpPr>
          <p:cNvPr id="129027" name="Rectangle 3">
            <a:extLst>
              <a:ext uri="{FF2B5EF4-FFF2-40B4-BE49-F238E27FC236}">
                <a16:creationId xmlns:a16="http://schemas.microsoft.com/office/drawing/2014/main" id="{0154207F-46F7-4A6B-906E-422569DF5D1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F3C74993-2999-4CB8-8F46-A4BC528093B7}"/>
              </a:ext>
            </a:extLst>
          </p:cNvPr>
          <p:cNvSpPr>
            <a:spLocks noGrp="1" noRot="1" noChangeAspect="1" noChangeArrowheads="1" noTextEdit="1"/>
          </p:cNvSpPr>
          <p:nvPr>
            <p:ph type="sldImg"/>
          </p:nvPr>
        </p:nvSpPr>
        <p:spPr>
          <a:ln/>
        </p:spPr>
      </p:sp>
      <p:sp>
        <p:nvSpPr>
          <p:cNvPr id="131075" name="Rectangle 3">
            <a:extLst>
              <a:ext uri="{FF2B5EF4-FFF2-40B4-BE49-F238E27FC236}">
                <a16:creationId xmlns:a16="http://schemas.microsoft.com/office/drawing/2014/main" id="{C6FF7C27-10D2-49A5-AE3A-6EBD936CEB2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9448D41F-887E-4FC4-80F3-94698DB934AB}"/>
              </a:ext>
            </a:extLst>
          </p:cNvPr>
          <p:cNvSpPr>
            <a:spLocks noGrp="1" noRot="1" noChangeAspect="1" noChangeArrowheads="1" noTextEdit="1"/>
          </p:cNvSpPr>
          <p:nvPr>
            <p:ph type="sldImg"/>
          </p:nvPr>
        </p:nvSpPr>
        <p:spPr>
          <a:ln/>
        </p:spPr>
      </p:sp>
      <p:sp>
        <p:nvSpPr>
          <p:cNvPr id="138243" name="Rectangle 3">
            <a:extLst>
              <a:ext uri="{FF2B5EF4-FFF2-40B4-BE49-F238E27FC236}">
                <a16:creationId xmlns:a16="http://schemas.microsoft.com/office/drawing/2014/main" id="{B3B65C62-082F-4E74-B7A0-C1D47A78DE3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3B0A346-146D-41FB-ABE0-CEBC3CBE86E3}"/>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A33DB942-F184-4221-848C-F212E915691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79AAB40-7290-409A-83DE-A0C0E2928A97}"/>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4870F058-BAEE-49EE-95FA-6A97C9C9CAF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D1FAD2C-75E3-45AE-8B0D-E9DBB9194F1E}"/>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E4D2430C-6B5D-49C9-B205-8B2A93FD00F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D5949E3-6162-4AEE-BC68-A2F72BDF33B9}"/>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B4EB78CB-966F-47A5-B1DF-B58AE22E5D8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7027F38D-734C-49FF-B578-8A749D6D1E7F}"/>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1910390710 h 166"/>
              <a:gd name="T8" fmla="*/ 2147483646 w 372"/>
              <a:gd name="T9" fmla="*/ 1712768286 h 166"/>
              <a:gd name="T10" fmla="*/ 2147483646 w 372"/>
              <a:gd name="T11" fmla="*/ 65875703 h 166"/>
              <a:gd name="T12" fmla="*/ 2147483646 w 372"/>
              <a:gd name="T13" fmla="*/ 4391713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24EEA7E8-AE59-4D01-87C2-14F3D2FE1EE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CFBB9F5-363A-4322-9F09-36209303B831}"/>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AA5E405B-0B80-4932-A892-6D7FC8E92A41}"/>
              </a:ext>
            </a:extLst>
          </p:cNvPr>
          <p:cNvSpPr>
            <a:spLocks noGrp="1"/>
          </p:cNvSpPr>
          <p:nvPr>
            <p:ph type="sldNum" sz="quarter" idx="12"/>
          </p:nvPr>
        </p:nvSpPr>
        <p:spPr>
          <a:xfrm>
            <a:off x="531813" y="4529138"/>
            <a:ext cx="779462" cy="365125"/>
          </a:xfrm>
        </p:spPr>
        <p:txBody>
          <a:bodyPr/>
          <a:lstStyle>
            <a:lvl1pPr>
              <a:defRPr/>
            </a:lvl1pPr>
          </a:lstStyle>
          <a:p>
            <a:pPr>
              <a:defRPr/>
            </a:pPr>
            <a:fld id="{325484FC-DC8F-4995-B65D-F08357531D3F}" type="slidenum">
              <a:rPr lang="en-US" altLang="en-US"/>
              <a:pPr>
                <a:defRPr/>
              </a:pPr>
              <a:t>‹#›</a:t>
            </a:fld>
            <a:endParaRPr lang="en-US" altLang="en-US"/>
          </a:p>
        </p:txBody>
      </p:sp>
    </p:spTree>
    <p:extLst>
      <p:ext uri="{BB962C8B-B14F-4D97-AF65-F5344CB8AC3E}">
        <p14:creationId xmlns:p14="http://schemas.microsoft.com/office/powerpoint/2010/main" val="3336744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9E83484D-8777-4567-AA98-589C2AEAFF1F}"/>
              </a:ext>
            </a:extLst>
          </p:cNvPr>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CAF8FEF-1AE8-46CB-940F-DCCF7100DC5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F3ED4E0-0AF3-4162-9C5F-56DCE5A8C517}"/>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1B12C5C5-A527-4354-AF38-9EDFDD6A6AB7}"/>
              </a:ext>
            </a:extLst>
          </p:cNvPr>
          <p:cNvSpPr>
            <a:spLocks noGrp="1"/>
          </p:cNvSpPr>
          <p:nvPr>
            <p:ph type="sldNum" sz="quarter" idx="12"/>
          </p:nvPr>
        </p:nvSpPr>
        <p:spPr>
          <a:xfrm>
            <a:off x="531813" y="3244850"/>
            <a:ext cx="779462" cy="365125"/>
          </a:xfrm>
        </p:spPr>
        <p:txBody>
          <a:bodyPr/>
          <a:lstStyle>
            <a:lvl1pPr>
              <a:defRPr/>
            </a:lvl1pPr>
          </a:lstStyle>
          <a:p>
            <a:pPr>
              <a:defRPr/>
            </a:pPr>
            <a:fld id="{66977744-4591-4253-9CA2-C27B81123522}" type="slidenum">
              <a:rPr lang="en-US" altLang="en-US"/>
              <a:pPr>
                <a:defRPr/>
              </a:pPr>
              <a:t>‹#›</a:t>
            </a:fld>
            <a:endParaRPr lang="en-US" altLang="en-US"/>
          </a:p>
        </p:txBody>
      </p:sp>
    </p:spTree>
    <p:extLst>
      <p:ext uri="{BB962C8B-B14F-4D97-AF65-F5344CB8AC3E}">
        <p14:creationId xmlns:p14="http://schemas.microsoft.com/office/powerpoint/2010/main" val="182759852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A597F370-11B2-4EDD-BE3D-1EF154F61141}"/>
              </a:ext>
            </a:extLst>
          </p:cNvPr>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58D04015-F5C7-49B7-AC30-A1763A0812CC}"/>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3AC3AD97-A08A-4EE9-BC00-350435A71402}"/>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4F439A27-3ED3-4334-B122-80D0960F620E}"/>
              </a:ext>
            </a:extLst>
          </p:cNvPr>
          <p:cNvSpPr>
            <a:spLocks noGrp="1"/>
          </p:cNvSpPr>
          <p:nvPr>
            <p:ph type="dt" sz="half" idx="14"/>
          </p:nvPr>
        </p:nvSpPr>
        <p:spPr/>
        <p:txBody>
          <a:bodyPr/>
          <a:lstStyle>
            <a:lvl1pPr>
              <a:defRPr/>
            </a:lvl1pPr>
          </a:lstStyle>
          <a:p>
            <a:pPr>
              <a:defRPr/>
            </a:pPr>
            <a:endParaRPr lang="en-US"/>
          </a:p>
        </p:txBody>
      </p:sp>
      <p:sp>
        <p:nvSpPr>
          <p:cNvPr id="9" name="Footer Placeholder 4">
            <a:extLst>
              <a:ext uri="{FF2B5EF4-FFF2-40B4-BE49-F238E27FC236}">
                <a16:creationId xmlns:a16="http://schemas.microsoft.com/office/drawing/2014/main" id="{EEF0FCBA-BA30-4258-A49F-7B05420BC53F}"/>
              </a:ext>
            </a:extLst>
          </p:cNvPr>
          <p:cNvSpPr>
            <a:spLocks noGrp="1"/>
          </p:cNvSpPr>
          <p:nvPr>
            <p:ph type="ftr" sz="quarter" idx="15"/>
          </p:nvPr>
        </p:nvSpPr>
        <p:spPr/>
        <p:txBody>
          <a:bodyPr/>
          <a:lstStyle>
            <a:lvl1pPr>
              <a:defRPr/>
            </a:lvl1pPr>
          </a:lstStyle>
          <a:p>
            <a:pPr>
              <a:defRPr/>
            </a:pPr>
            <a:r>
              <a:rPr lang="en-US"/>
              <a:t>Mountjoy Bible School</a:t>
            </a:r>
          </a:p>
        </p:txBody>
      </p:sp>
      <p:sp>
        <p:nvSpPr>
          <p:cNvPr id="10" name="Slide Number Placeholder 5">
            <a:extLst>
              <a:ext uri="{FF2B5EF4-FFF2-40B4-BE49-F238E27FC236}">
                <a16:creationId xmlns:a16="http://schemas.microsoft.com/office/drawing/2014/main" id="{B41EA1F7-F581-4516-84E3-268EAB615271}"/>
              </a:ext>
            </a:extLst>
          </p:cNvPr>
          <p:cNvSpPr>
            <a:spLocks noGrp="1"/>
          </p:cNvSpPr>
          <p:nvPr>
            <p:ph type="sldNum" sz="quarter" idx="16"/>
          </p:nvPr>
        </p:nvSpPr>
        <p:spPr>
          <a:xfrm>
            <a:off x="531813" y="3244850"/>
            <a:ext cx="779462" cy="365125"/>
          </a:xfrm>
        </p:spPr>
        <p:txBody>
          <a:bodyPr/>
          <a:lstStyle>
            <a:lvl1pPr>
              <a:defRPr/>
            </a:lvl1pPr>
          </a:lstStyle>
          <a:p>
            <a:pPr>
              <a:defRPr/>
            </a:pPr>
            <a:fld id="{F2D15DDD-A883-4868-8073-68C73C5ACA7B}" type="slidenum">
              <a:rPr lang="en-US" altLang="en-US"/>
              <a:pPr>
                <a:defRPr/>
              </a:pPr>
              <a:t>‹#›</a:t>
            </a:fld>
            <a:endParaRPr lang="en-US" altLang="en-US"/>
          </a:p>
        </p:txBody>
      </p:sp>
    </p:spTree>
    <p:extLst>
      <p:ext uri="{BB962C8B-B14F-4D97-AF65-F5344CB8AC3E}">
        <p14:creationId xmlns:p14="http://schemas.microsoft.com/office/powerpoint/2010/main" val="391804202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1C36A6C0-D750-4D33-A6E1-4870E40ACA10}"/>
              </a:ext>
            </a:extLst>
          </p:cNvPr>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6D6113EA-5E6B-4E1F-884B-720C9F8C6867}"/>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ADDB849D-23B6-4631-9E93-7C57A4F78D84}"/>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249E6C24-A12D-4BAE-9550-5D86ABB9C7EF}"/>
              </a:ext>
            </a:extLst>
          </p:cNvPr>
          <p:cNvSpPr>
            <a:spLocks noGrp="1"/>
          </p:cNvSpPr>
          <p:nvPr>
            <p:ph type="sldNum" sz="quarter" idx="12"/>
          </p:nvPr>
        </p:nvSpPr>
        <p:spPr>
          <a:xfrm>
            <a:off x="531813" y="4983163"/>
            <a:ext cx="779462" cy="365125"/>
          </a:xfrm>
        </p:spPr>
        <p:txBody>
          <a:bodyPr/>
          <a:lstStyle>
            <a:lvl1pPr>
              <a:defRPr/>
            </a:lvl1pPr>
          </a:lstStyle>
          <a:p>
            <a:pPr>
              <a:defRPr/>
            </a:pPr>
            <a:fld id="{BFE6B58C-8D45-4AB9-A0B0-A154A3798EBE}" type="slidenum">
              <a:rPr lang="en-US" altLang="en-US"/>
              <a:pPr>
                <a:defRPr/>
              </a:pPr>
              <a:t>‹#›</a:t>
            </a:fld>
            <a:endParaRPr lang="en-US" altLang="en-US"/>
          </a:p>
        </p:txBody>
      </p:sp>
    </p:spTree>
    <p:extLst>
      <p:ext uri="{BB962C8B-B14F-4D97-AF65-F5344CB8AC3E}">
        <p14:creationId xmlns:p14="http://schemas.microsoft.com/office/powerpoint/2010/main" val="319488229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CB7EA417-B3FE-4039-8F88-BAEABBFFFEA1}"/>
              </a:ext>
            </a:extLst>
          </p:cNvPr>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66CA4995-1156-4061-962C-9CE70886C09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1404B390-6854-43DA-A0C6-3A554EC6A445}"/>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id="{2A36DA22-2B1D-4C11-8B45-12A6CD0DC353}"/>
              </a:ext>
            </a:extLst>
          </p:cNvPr>
          <p:cNvSpPr>
            <a:spLocks noGrp="1"/>
          </p:cNvSpPr>
          <p:nvPr>
            <p:ph type="dt" sz="half" idx="14"/>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4FC9EE10-038D-4C40-85A8-BD444D4792EE}"/>
              </a:ext>
            </a:extLst>
          </p:cNvPr>
          <p:cNvSpPr>
            <a:spLocks noGrp="1"/>
          </p:cNvSpPr>
          <p:nvPr>
            <p:ph type="ftr" sz="quarter" idx="15"/>
          </p:nvPr>
        </p:nvSpPr>
        <p:spPr/>
        <p:txBody>
          <a:bodyPr/>
          <a:lstStyle>
            <a:lvl1pPr>
              <a:defRPr/>
            </a:lvl1pPr>
          </a:lstStyle>
          <a:p>
            <a:pPr>
              <a:defRPr/>
            </a:pPr>
            <a:r>
              <a:rPr lang="en-US"/>
              <a:t>Mountjoy Bible School</a:t>
            </a:r>
          </a:p>
        </p:txBody>
      </p:sp>
      <p:sp>
        <p:nvSpPr>
          <p:cNvPr id="10" name="Slide Number Placeholder 6">
            <a:extLst>
              <a:ext uri="{FF2B5EF4-FFF2-40B4-BE49-F238E27FC236}">
                <a16:creationId xmlns:a16="http://schemas.microsoft.com/office/drawing/2014/main" id="{40DA6C2F-2C92-4439-8A2E-A0B46B26C7CE}"/>
              </a:ext>
            </a:extLst>
          </p:cNvPr>
          <p:cNvSpPr>
            <a:spLocks noGrp="1"/>
          </p:cNvSpPr>
          <p:nvPr>
            <p:ph type="sldNum" sz="quarter" idx="16"/>
          </p:nvPr>
        </p:nvSpPr>
        <p:spPr>
          <a:xfrm>
            <a:off x="531813" y="4983163"/>
            <a:ext cx="779462" cy="365125"/>
          </a:xfrm>
        </p:spPr>
        <p:txBody>
          <a:bodyPr/>
          <a:lstStyle>
            <a:lvl1pPr>
              <a:defRPr/>
            </a:lvl1pPr>
          </a:lstStyle>
          <a:p>
            <a:pPr>
              <a:defRPr/>
            </a:pPr>
            <a:fld id="{41136622-8FE3-4955-BB14-0158439D7150}" type="slidenum">
              <a:rPr lang="en-US" altLang="en-US"/>
              <a:pPr>
                <a:defRPr/>
              </a:pPr>
              <a:t>‹#›</a:t>
            </a:fld>
            <a:endParaRPr lang="en-US" altLang="en-US"/>
          </a:p>
        </p:txBody>
      </p:sp>
    </p:spTree>
    <p:extLst>
      <p:ext uri="{BB962C8B-B14F-4D97-AF65-F5344CB8AC3E}">
        <p14:creationId xmlns:p14="http://schemas.microsoft.com/office/powerpoint/2010/main" val="587661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706BB4CA-095A-4781-8A3C-D5DD6B9F1D47}"/>
              </a:ext>
            </a:extLst>
          </p:cNvPr>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A318321A-D9EB-48E9-8D1F-3046706568B2}"/>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64E44D60-E5AE-43B3-802C-A6B8A7FC9E42}"/>
              </a:ext>
            </a:extLst>
          </p:cNvPr>
          <p:cNvSpPr>
            <a:spLocks noGrp="1"/>
          </p:cNvSpPr>
          <p:nvPr>
            <p:ph type="ftr" sz="quarter" idx="15"/>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3A4D866F-B3C0-4E3E-BC75-1798AFB3D0C4}"/>
              </a:ext>
            </a:extLst>
          </p:cNvPr>
          <p:cNvSpPr>
            <a:spLocks noGrp="1"/>
          </p:cNvSpPr>
          <p:nvPr>
            <p:ph type="sldNum" sz="quarter" idx="16"/>
          </p:nvPr>
        </p:nvSpPr>
        <p:spPr>
          <a:xfrm>
            <a:off x="531813" y="4983163"/>
            <a:ext cx="779462" cy="365125"/>
          </a:xfrm>
        </p:spPr>
        <p:txBody>
          <a:bodyPr/>
          <a:lstStyle>
            <a:lvl1pPr>
              <a:defRPr/>
            </a:lvl1pPr>
          </a:lstStyle>
          <a:p>
            <a:pPr>
              <a:defRPr/>
            </a:pPr>
            <a:fld id="{6DBF4D7D-A0D2-43FF-A727-AFEFC48C0A8B}" type="slidenum">
              <a:rPr lang="en-US" altLang="en-US"/>
              <a:pPr>
                <a:defRPr/>
              </a:pPr>
              <a:t>‹#›</a:t>
            </a:fld>
            <a:endParaRPr lang="en-US" altLang="en-US"/>
          </a:p>
        </p:txBody>
      </p:sp>
    </p:spTree>
    <p:extLst>
      <p:ext uri="{BB962C8B-B14F-4D97-AF65-F5344CB8AC3E}">
        <p14:creationId xmlns:p14="http://schemas.microsoft.com/office/powerpoint/2010/main" val="253197705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AB4A9C0-914D-4119-85C7-0B9307B1C645}"/>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90ECF14D-CE38-4214-B021-28CA03AE413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2CB613D-AA20-4F42-BA58-BF564BE36EFF}"/>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EF2A5F73-8268-4A79-B721-8C18F07700D5}"/>
              </a:ext>
            </a:extLst>
          </p:cNvPr>
          <p:cNvSpPr>
            <a:spLocks noGrp="1"/>
          </p:cNvSpPr>
          <p:nvPr>
            <p:ph type="sldNum" sz="quarter" idx="12"/>
          </p:nvPr>
        </p:nvSpPr>
        <p:spPr/>
        <p:txBody>
          <a:bodyPr/>
          <a:lstStyle>
            <a:lvl1pPr>
              <a:defRPr/>
            </a:lvl1pPr>
          </a:lstStyle>
          <a:p>
            <a:pPr>
              <a:defRPr/>
            </a:pPr>
            <a:fld id="{B0503CDB-4595-4035-824E-A069B92394A3}" type="slidenum">
              <a:rPr lang="en-US" altLang="en-US"/>
              <a:pPr>
                <a:defRPr/>
              </a:pPr>
              <a:t>‹#›</a:t>
            </a:fld>
            <a:endParaRPr lang="en-US" altLang="en-US"/>
          </a:p>
        </p:txBody>
      </p:sp>
    </p:spTree>
    <p:extLst>
      <p:ext uri="{BB962C8B-B14F-4D97-AF65-F5344CB8AC3E}">
        <p14:creationId xmlns:p14="http://schemas.microsoft.com/office/powerpoint/2010/main" val="3490597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3504B57-D94F-4D9B-A4B0-C9699AF78D57}"/>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63CF80A-A7FE-4F5A-B3B7-32A5F00C35E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B78CBA0-6D0B-4045-8288-05CBCD7913C4}"/>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05C52ECC-4A1C-4ACA-B039-37769C11FF2B}"/>
              </a:ext>
            </a:extLst>
          </p:cNvPr>
          <p:cNvSpPr>
            <a:spLocks noGrp="1"/>
          </p:cNvSpPr>
          <p:nvPr>
            <p:ph type="sldNum" sz="quarter" idx="12"/>
          </p:nvPr>
        </p:nvSpPr>
        <p:spPr/>
        <p:txBody>
          <a:bodyPr/>
          <a:lstStyle>
            <a:lvl1pPr>
              <a:defRPr/>
            </a:lvl1pPr>
          </a:lstStyle>
          <a:p>
            <a:pPr>
              <a:defRPr/>
            </a:pPr>
            <a:fld id="{6A4A3437-F2D4-4282-9244-2ADCA4E324DB}" type="slidenum">
              <a:rPr lang="en-US" altLang="en-US"/>
              <a:pPr>
                <a:defRPr/>
              </a:pPr>
              <a:t>‹#›</a:t>
            </a:fld>
            <a:endParaRPr lang="en-US" altLang="en-US"/>
          </a:p>
        </p:txBody>
      </p:sp>
    </p:spTree>
    <p:extLst>
      <p:ext uri="{BB962C8B-B14F-4D97-AF65-F5344CB8AC3E}">
        <p14:creationId xmlns:p14="http://schemas.microsoft.com/office/powerpoint/2010/main" val="293385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BE186AEF-4EC0-43AD-B4DA-2317513864D8}"/>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2BBF222-8AF9-4F83-96C3-E4E1B2171EB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2DF533A-6F01-4AE9-AA1E-70EC572F8909}"/>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44444163-24C2-4FED-BD72-051E9AC2F879}"/>
              </a:ext>
            </a:extLst>
          </p:cNvPr>
          <p:cNvSpPr>
            <a:spLocks noGrp="1"/>
          </p:cNvSpPr>
          <p:nvPr>
            <p:ph type="sldNum" sz="quarter" idx="12"/>
          </p:nvPr>
        </p:nvSpPr>
        <p:spPr/>
        <p:txBody>
          <a:bodyPr/>
          <a:lstStyle>
            <a:lvl1pPr>
              <a:defRPr/>
            </a:lvl1pPr>
          </a:lstStyle>
          <a:p>
            <a:pPr>
              <a:defRPr/>
            </a:pPr>
            <a:fld id="{55F95DA3-11A3-4508-865B-9878443DA569}" type="slidenum">
              <a:rPr lang="en-US" altLang="en-US"/>
              <a:pPr>
                <a:defRPr/>
              </a:pPr>
              <a:t>‹#›</a:t>
            </a:fld>
            <a:endParaRPr lang="en-US" altLang="en-US"/>
          </a:p>
        </p:txBody>
      </p:sp>
    </p:spTree>
    <p:extLst>
      <p:ext uri="{BB962C8B-B14F-4D97-AF65-F5344CB8AC3E}">
        <p14:creationId xmlns:p14="http://schemas.microsoft.com/office/powerpoint/2010/main" val="220994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7957E3E9-BD92-4826-99AF-D7C0304BF0A7}"/>
              </a:ext>
            </a:extLst>
          </p:cNvPr>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FAE018B-2BFF-4DC8-9D76-590CF79E18B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0568819-E3F6-42DD-A2C8-539F9189872D}"/>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13740DD3-3794-4DF7-8A32-6F2649E5FD26}"/>
              </a:ext>
            </a:extLst>
          </p:cNvPr>
          <p:cNvSpPr>
            <a:spLocks noGrp="1"/>
          </p:cNvSpPr>
          <p:nvPr>
            <p:ph type="sldNum" sz="quarter" idx="12"/>
          </p:nvPr>
        </p:nvSpPr>
        <p:spPr>
          <a:xfrm>
            <a:off x="531813" y="3244850"/>
            <a:ext cx="779462" cy="365125"/>
          </a:xfrm>
        </p:spPr>
        <p:txBody>
          <a:bodyPr/>
          <a:lstStyle>
            <a:lvl1pPr>
              <a:defRPr/>
            </a:lvl1pPr>
          </a:lstStyle>
          <a:p>
            <a:pPr>
              <a:defRPr/>
            </a:pPr>
            <a:fld id="{D881015B-A80C-465A-A7EE-2A3A0749B9F0}" type="slidenum">
              <a:rPr lang="en-US" altLang="en-US"/>
              <a:pPr>
                <a:defRPr/>
              </a:pPr>
              <a:t>‹#›</a:t>
            </a:fld>
            <a:endParaRPr lang="en-US" altLang="en-US"/>
          </a:p>
        </p:txBody>
      </p:sp>
    </p:spTree>
    <p:extLst>
      <p:ext uri="{BB962C8B-B14F-4D97-AF65-F5344CB8AC3E}">
        <p14:creationId xmlns:p14="http://schemas.microsoft.com/office/powerpoint/2010/main" val="246105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09689FB-CEC2-49C1-BFED-9F0EAA667042}"/>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E7507813-1D86-47D0-9862-0FEE69DA5F27}"/>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0F5534A4-2EC8-470D-A916-F8CAFF899AD8}"/>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5">
            <a:extLst>
              <a:ext uri="{FF2B5EF4-FFF2-40B4-BE49-F238E27FC236}">
                <a16:creationId xmlns:a16="http://schemas.microsoft.com/office/drawing/2014/main" id="{C077C60B-6FE4-41F9-9595-A06E83B6A59A}"/>
              </a:ext>
            </a:extLst>
          </p:cNvPr>
          <p:cNvSpPr>
            <a:spLocks noGrp="1"/>
          </p:cNvSpPr>
          <p:nvPr>
            <p:ph type="sldNum" sz="quarter" idx="12"/>
          </p:nvPr>
        </p:nvSpPr>
        <p:spPr/>
        <p:txBody>
          <a:bodyPr/>
          <a:lstStyle>
            <a:lvl1pPr>
              <a:defRPr/>
            </a:lvl1pPr>
          </a:lstStyle>
          <a:p>
            <a:pPr>
              <a:defRPr/>
            </a:pPr>
            <a:fld id="{39976489-C6F8-4B1C-AB58-0FDF5CE866F3}" type="slidenum">
              <a:rPr lang="en-US" altLang="en-US"/>
              <a:pPr>
                <a:defRPr/>
              </a:pPr>
              <a:t>‹#›</a:t>
            </a:fld>
            <a:endParaRPr lang="en-US" altLang="en-US"/>
          </a:p>
        </p:txBody>
      </p:sp>
    </p:spTree>
    <p:extLst>
      <p:ext uri="{BB962C8B-B14F-4D97-AF65-F5344CB8AC3E}">
        <p14:creationId xmlns:p14="http://schemas.microsoft.com/office/powerpoint/2010/main" val="29075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C244D925-7FE6-458C-B986-CF46501AD260}"/>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F7558E2A-1D5C-46EE-8AF3-CAD22D64ECC4}"/>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6F479617-FF1A-4DDC-818C-64F0980F58B9}"/>
              </a:ext>
            </a:extLst>
          </p:cNvPr>
          <p:cNvSpPr>
            <a:spLocks noGrp="1"/>
          </p:cNvSpPr>
          <p:nvPr>
            <p:ph type="ftr" sz="quarter" idx="11"/>
          </p:nvPr>
        </p:nvSpPr>
        <p:spPr/>
        <p:txBody>
          <a:bodyPr/>
          <a:lstStyle>
            <a:lvl1pPr>
              <a:defRPr/>
            </a:lvl1pPr>
          </a:lstStyle>
          <a:p>
            <a:pPr>
              <a:defRPr/>
            </a:pPr>
            <a:r>
              <a:rPr lang="en-US"/>
              <a:t>Mountjoy Bible School</a:t>
            </a:r>
          </a:p>
        </p:txBody>
      </p:sp>
      <p:sp>
        <p:nvSpPr>
          <p:cNvPr id="11" name="Slide Number Placeholder 5">
            <a:extLst>
              <a:ext uri="{FF2B5EF4-FFF2-40B4-BE49-F238E27FC236}">
                <a16:creationId xmlns:a16="http://schemas.microsoft.com/office/drawing/2014/main" id="{B408BF4F-3697-4ACE-956A-BA198ED6A0DC}"/>
              </a:ext>
            </a:extLst>
          </p:cNvPr>
          <p:cNvSpPr>
            <a:spLocks noGrp="1"/>
          </p:cNvSpPr>
          <p:nvPr>
            <p:ph type="sldNum" sz="quarter" idx="12"/>
          </p:nvPr>
        </p:nvSpPr>
        <p:spPr/>
        <p:txBody>
          <a:bodyPr/>
          <a:lstStyle>
            <a:lvl1pPr>
              <a:defRPr/>
            </a:lvl1pPr>
          </a:lstStyle>
          <a:p>
            <a:pPr>
              <a:defRPr/>
            </a:pPr>
            <a:fld id="{07FAE200-1E23-4EA9-AC77-9D3ACC37C9FD}" type="slidenum">
              <a:rPr lang="en-US" altLang="en-US"/>
              <a:pPr>
                <a:defRPr/>
              </a:pPr>
              <a:t>‹#›</a:t>
            </a:fld>
            <a:endParaRPr lang="en-US" altLang="en-US"/>
          </a:p>
        </p:txBody>
      </p:sp>
    </p:spTree>
    <p:extLst>
      <p:ext uri="{BB962C8B-B14F-4D97-AF65-F5344CB8AC3E}">
        <p14:creationId xmlns:p14="http://schemas.microsoft.com/office/powerpoint/2010/main" val="86565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4606B472-6191-4C6E-88A1-3AEDD2945522}"/>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52632A21-58D5-436D-8551-AF7077FE48F7}"/>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4373B0B7-F1D8-4ABA-833E-ED8C2A99A790}"/>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4">
            <a:extLst>
              <a:ext uri="{FF2B5EF4-FFF2-40B4-BE49-F238E27FC236}">
                <a16:creationId xmlns:a16="http://schemas.microsoft.com/office/drawing/2014/main" id="{DF0FE156-D3E4-42B9-9DEC-B8D49745D483}"/>
              </a:ext>
            </a:extLst>
          </p:cNvPr>
          <p:cNvSpPr>
            <a:spLocks noGrp="1"/>
          </p:cNvSpPr>
          <p:nvPr>
            <p:ph type="sldNum" sz="quarter" idx="12"/>
          </p:nvPr>
        </p:nvSpPr>
        <p:spPr/>
        <p:txBody>
          <a:bodyPr/>
          <a:lstStyle>
            <a:lvl1pPr>
              <a:defRPr/>
            </a:lvl1pPr>
          </a:lstStyle>
          <a:p>
            <a:pPr>
              <a:defRPr/>
            </a:pPr>
            <a:fld id="{054E2B4B-D2E7-41D7-9BF7-7326E1F09D3D}" type="slidenum">
              <a:rPr lang="en-US" altLang="en-US"/>
              <a:pPr>
                <a:defRPr/>
              </a:pPr>
              <a:t>‹#›</a:t>
            </a:fld>
            <a:endParaRPr lang="en-US" altLang="en-US"/>
          </a:p>
        </p:txBody>
      </p:sp>
    </p:spTree>
    <p:extLst>
      <p:ext uri="{BB962C8B-B14F-4D97-AF65-F5344CB8AC3E}">
        <p14:creationId xmlns:p14="http://schemas.microsoft.com/office/powerpoint/2010/main" val="253960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A6F6665A-0F7A-4347-B7FC-3A256B44C80E}"/>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 name="Date Placeholder 1">
            <a:extLst>
              <a:ext uri="{FF2B5EF4-FFF2-40B4-BE49-F238E27FC236}">
                <a16:creationId xmlns:a16="http://schemas.microsoft.com/office/drawing/2014/main" id="{CB59FD03-08CE-4EE8-BED9-C96192B64DC4}"/>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6514AD27-101B-4FBD-850C-89C6B51922C1}"/>
              </a:ext>
            </a:extLst>
          </p:cNvPr>
          <p:cNvSpPr>
            <a:spLocks noGrp="1"/>
          </p:cNvSpPr>
          <p:nvPr>
            <p:ph type="ftr" sz="quarter" idx="11"/>
          </p:nvPr>
        </p:nvSpPr>
        <p:spPr/>
        <p:txBody>
          <a:bodyPr/>
          <a:lstStyle>
            <a:lvl1pPr>
              <a:defRPr/>
            </a:lvl1pPr>
          </a:lstStyle>
          <a:p>
            <a:pPr>
              <a:defRPr/>
            </a:pPr>
            <a:r>
              <a:rPr lang="en-US"/>
              <a:t>Mountjoy Bible School</a:t>
            </a:r>
          </a:p>
        </p:txBody>
      </p:sp>
      <p:sp>
        <p:nvSpPr>
          <p:cNvPr id="5" name="Slide Number Placeholder 3">
            <a:extLst>
              <a:ext uri="{FF2B5EF4-FFF2-40B4-BE49-F238E27FC236}">
                <a16:creationId xmlns:a16="http://schemas.microsoft.com/office/drawing/2014/main" id="{2B83E26E-A5D6-42A9-AC75-5AD3C5B3B782}"/>
              </a:ext>
            </a:extLst>
          </p:cNvPr>
          <p:cNvSpPr>
            <a:spLocks noGrp="1"/>
          </p:cNvSpPr>
          <p:nvPr>
            <p:ph type="sldNum" sz="quarter" idx="12"/>
          </p:nvPr>
        </p:nvSpPr>
        <p:spPr/>
        <p:txBody>
          <a:bodyPr/>
          <a:lstStyle>
            <a:lvl1pPr>
              <a:defRPr/>
            </a:lvl1pPr>
          </a:lstStyle>
          <a:p>
            <a:pPr>
              <a:defRPr/>
            </a:pPr>
            <a:fld id="{3A3EB9D0-E8F3-49CA-8FFB-5D48E5BB16E0}" type="slidenum">
              <a:rPr lang="en-US" altLang="en-US"/>
              <a:pPr>
                <a:defRPr/>
              </a:pPr>
              <a:t>‹#›</a:t>
            </a:fld>
            <a:endParaRPr lang="en-US" altLang="en-US"/>
          </a:p>
        </p:txBody>
      </p:sp>
    </p:spTree>
    <p:extLst>
      <p:ext uri="{BB962C8B-B14F-4D97-AF65-F5344CB8AC3E}">
        <p14:creationId xmlns:p14="http://schemas.microsoft.com/office/powerpoint/2010/main" val="1753826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C18F8C57-F43C-43F8-86C2-4C5BAB34990A}"/>
              </a:ext>
            </a:extLst>
          </p:cNvPr>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9DE5500-B892-4D73-B0D8-515E1D4D32A1}"/>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B79736AF-9FAD-4C35-B1CC-90102E37B5D8}"/>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227BE8EE-F161-4603-903C-0E7CC6F84D77}"/>
              </a:ext>
            </a:extLst>
          </p:cNvPr>
          <p:cNvSpPr>
            <a:spLocks noGrp="1"/>
          </p:cNvSpPr>
          <p:nvPr>
            <p:ph type="sldNum" sz="quarter" idx="12"/>
          </p:nvPr>
        </p:nvSpPr>
        <p:spPr/>
        <p:txBody>
          <a:bodyPr/>
          <a:lstStyle>
            <a:lvl1pPr>
              <a:defRPr/>
            </a:lvl1pPr>
          </a:lstStyle>
          <a:p>
            <a:pPr>
              <a:defRPr/>
            </a:pPr>
            <a:fld id="{FEBBB43D-70A7-49FE-8053-9F992AD74A9A}" type="slidenum">
              <a:rPr lang="en-US" altLang="en-US"/>
              <a:pPr>
                <a:defRPr/>
              </a:pPr>
              <a:t>‹#›</a:t>
            </a:fld>
            <a:endParaRPr lang="en-US" altLang="en-US"/>
          </a:p>
        </p:txBody>
      </p:sp>
    </p:spTree>
    <p:extLst>
      <p:ext uri="{BB962C8B-B14F-4D97-AF65-F5344CB8AC3E}">
        <p14:creationId xmlns:p14="http://schemas.microsoft.com/office/powerpoint/2010/main" val="386268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F39D0C1-FA64-4D99-AB74-B6D6A7937B1C}"/>
              </a:ext>
            </a:extLst>
          </p:cNvPr>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5DDB4924-2D06-443F-A3E0-5B44976CB899}"/>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56509CBD-2F0E-4370-A1A6-B375D6E9D40C}"/>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39553253-9065-43A2-B143-F3EB7F6E7146}"/>
              </a:ext>
            </a:extLst>
          </p:cNvPr>
          <p:cNvSpPr>
            <a:spLocks noGrp="1"/>
          </p:cNvSpPr>
          <p:nvPr>
            <p:ph type="sldNum" sz="quarter" idx="12"/>
          </p:nvPr>
        </p:nvSpPr>
        <p:spPr>
          <a:xfrm>
            <a:off x="531813" y="4983163"/>
            <a:ext cx="779462" cy="365125"/>
          </a:xfrm>
        </p:spPr>
        <p:txBody>
          <a:bodyPr/>
          <a:lstStyle>
            <a:lvl1pPr>
              <a:defRPr/>
            </a:lvl1pPr>
          </a:lstStyle>
          <a:p>
            <a:pPr>
              <a:defRPr/>
            </a:pPr>
            <a:fld id="{1CFF98EB-419A-4EA0-8CB4-E11B599EF2E6}" type="slidenum">
              <a:rPr lang="en-US" altLang="en-US"/>
              <a:pPr>
                <a:defRPr/>
              </a:pPr>
              <a:t>‹#›</a:t>
            </a:fld>
            <a:endParaRPr lang="en-US" altLang="en-US"/>
          </a:p>
        </p:txBody>
      </p:sp>
    </p:spTree>
    <p:extLst>
      <p:ext uri="{BB962C8B-B14F-4D97-AF65-F5344CB8AC3E}">
        <p14:creationId xmlns:p14="http://schemas.microsoft.com/office/powerpoint/2010/main" val="354749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71E791D4-025F-4DD9-BAE3-8B1531B17148}"/>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AABC5B78-F3DE-4F83-8F79-47AD84232E03}"/>
                </a:ext>
              </a:extLst>
            </p:cNvPr>
            <p:cNvSpPr>
              <a:spLocks/>
            </p:cNvSpPr>
            <p:nvPr/>
          </p:nvSpPr>
          <p:spPr bwMode="auto">
            <a:xfrm>
              <a:off x="2487613" y="2284413"/>
              <a:ext cx="85725" cy="533400"/>
            </a:xfrm>
            <a:custGeom>
              <a:avLst/>
              <a:gdLst>
                <a:gd name="T0" fmla="*/ 334035256 w 22"/>
                <a:gd name="T1" fmla="*/ 2092026176 h 136"/>
                <a:gd name="T2" fmla="*/ 258117975 w 22"/>
                <a:gd name="T3" fmla="*/ 1230604787 h 136"/>
                <a:gd name="T4" fmla="*/ 0 w 22"/>
                <a:gd name="T5" fmla="*/ 0 h 136"/>
                <a:gd name="T6" fmla="*/ 0 w 22"/>
                <a:gd name="T7" fmla="*/ 538388859 h 136"/>
                <a:gd name="T8" fmla="*/ 303669123 w 22"/>
                <a:gd name="T9" fmla="*/ 1907434478 h 136"/>
                <a:gd name="T10" fmla="*/ 334035256 w 22"/>
                <a:gd name="T11" fmla="*/ 209202617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12">
              <a:extLst>
                <a:ext uri="{FF2B5EF4-FFF2-40B4-BE49-F238E27FC236}">
                  <a16:creationId xmlns:a16="http://schemas.microsoft.com/office/drawing/2014/main" id="{E9B0D20F-691F-4DC0-AAC1-2730459B6633}"/>
                </a:ext>
              </a:extLst>
            </p:cNvPr>
            <p:cNvSpPr>
              <a:spLocks/>
            </p:cNvSpPr>
            <p:nvPr/>
          </p:nvSpPr>
          <p:spPr bwMode="auto">
            <a:xfrm>
              <a:off x="2597151" y="2779713"/>
              <a:ext cx="550863" cy="1978025"/>
            </a:xfrm>
            <a:custGeom>
              <a:avLst/>
              <a:gdLst>
                <a:gd name="T0" fmla="*/ 1331463414 w 140"/>
                <a:gd name="T1" fmla="*/ 2147483646 h 504"/>
                <a:gd name="T2" fmla="*/ 2147483646 w 140"/>
                <a:gd name="T3" fmla="*/ 2147483646 h 504"/>
                <a:gd name="T4" fmla="*/ 2147483646 w 140"/>
                <a:gd name="T5" fmla="*/ 2147483646 h 504"/>
                <a:gd name="T6" fmla="*/ 1470804210 w 140"/>
                <a:gd name="T7" fmla="*/ 2147483646 h 504"/>
                <a:gd name="T8" fmla="*/ 0 w 140"/>
                <a:gd name="T9" fmla="*/ 0 h 504"/>
                <a:gd name="T10" fmla="*/ 92891241 w 140"/>
                <a:gd name="T11" fmla="*/ 939577574 h 504"/>
                <a:gd name="T12" fmla="*/ 1331463414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13">
              <a:extLst>
                <a:ext uri="{FF2B5EF4-FFF2-40B4-BE49-F238E27FC236}">
                  <a16:creationId xmlns:a16="http://schemas.microsoft.com/office/drawing/2014/main" id="{94CFA941-C432-48A7-8EED-AF94A7602F85}"/>
                </a:ext>
              </a:extLst>
            </p:cNvPr>
            <p:cNvSpPr>
              <a:spLocks/>
            </p:cNvSpPr>
            <p:nvPr/>
          </p:nvSpPr>
          <p:spPr bwMode="auto">
            <a:xfrm>
              <a:off x="3175001" y="4730750"/>
              <a:ext cx="519113" cy="1209675"/>
            </a:xfrm>
            <a:custGeom>
              <a:avLst/>
              <a:gdLst>
                <a:gd name="T0" fmla="*/ 123725864 w 132"/>
                <a:gd name="T1" fmla="*/ 339357040 h 308"/>
                <a:gd name="T2" fmla="*/ 0 w 132"/>
                <a:gd name="T3" fmla="*/ 0 h 308"/>
                <a:gd name="T4" fmla="*/ 0 w 132"/>
                <a:gd name="T5" fmla="*/ 447336244 h 308"/>
                <a:gd name="T6" fmla="*/ 1051683611 w 132"/>
                <a:gd name="T7" fmla="*/ 2147483646 h 308"/>
                <a:gd name="T8" fmla="*/ 1902309252 w 132"/>
                <a:gd name="T9" fmla="*/ 2147483646 h 308"/>
                <a:gd name="T10" fmla="*/ 2041502324 w 132"/>
                <a:gd name="T11" fmla="*/ 2147483646 h 308"/>
                <a:gd name="T12" fmla="*/ 1190876683 w 132"/>
                <a:gd name="T13" fmla="*/ 2147483646 h 308"/>
                <a:gd name="T14" fmla="*/ 123725864 w 132"/>
                <a:gd name="T15" fmla="*/ 339357040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9" name="Freeform 14">
              <a:extLst>
                <a:ext uri="{FF2B5EF4-FFF2-40B4-BE49-F238E27FC236}">
                  <a16:creationId xmlns:a16="http://schemas.microsoft.com/office/drawing/2014/main" id="{38AFBA7E-30BB-4168-AAB8-6AC869B1A027}"/>
                </a:ext>
              </a:extLst>
            </p:cNvPr>
            <p:cNvSpPr>
              <a:spLocks/>
            </p:cNvSpPr>
            <p:nvPr/>
          </p:nvSpPr>
          <p:spPr bwMode="auto">
            <a:xfrm>
              <a:off x="3305176" y="5630863"/>
              <a:ext cx="146050" cy="309563"/>
            </a:xfrm>
            <a:custGeom>
              <a:avLst/>
              <a:gdLst>
                <a:gd name="T0" fmla="*/ 436271086 w 37"/>
                <a:gd name="T1" fmla="*/ 1213028493 h 79"/>
                <a:gd name="T2" fmla="*/ 576502770 w 37"/>
                <a:gd name="T3" fmla="*/ 1213028493 h 79"/>
                <a:gd name="T4" fmla="*/ 0 w 37"/>
                <a:gd name="T5" fmla="*/ 0 h 79"/>
                <a:gd name="T6" fmla="*/ 436271086 w 37"/>
                <a:gd name="T7" fmla="*/ 1213028493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15">
              <a:extLst>
                <a:ext uri="{FF2B5EF4-FFF2-40B4-BE49-F238E27FC236}">
                  <a16:creationId xmlns:a16="http://schemas.microsoft.com/office/drawing/2014/main" id="{26996979-FB2A-40CB-93FD-6CE62B92AE19}"/>
                </a:ext>
              </a:extLst>
            </p:cNvPr>
            <p:cNvSpPr>
              <a:spLocks/>
            </p:cNvSpPr>
            <p:nvPr/>
          </p:nvSpPr>
          <p:spPr bwMode="auto">
            <a:xfrm>
              <a:off x="2573338" y="2817813"/>
              <a:ext cx="700088" cy="2835275"/>
            </a:xfrm>
            <a:custGeom>
              <a:avLst/>
              <a:gdLst>
                <a:gd name="T0" fmla="*/ 2147483646 w 178"/>
                <a:gd name="T1" fmla="*/ 2147483646 h 722"/>
                <a:gd name="T2" fmla="*/ 1794416005 w 178"/>
                <a:gd name="T3" fmla="*/ 2147483646 h 722"/>
                <a:gd name="T4" fmla="*/ 618763733 w 178"/>
                <a:gd name="T5" fmla="*/ 2147483646 h 722"/>
                <a:gd name="T6" fmla="*/ 185629513 w 178"/>
                <a:gd name="T7" fmla="*/ 786478582 h 722"/>
                <a:gd name="T8" fmla="*/ 0 w 178"/>
                <a:gd name="T9" fmla="*/ 0 h 722"/>
                <a:gd name="T10" fmla="*/ 510482144 w 178"/>
                <a:gd name="T11" fmla="*/ 2147483646 h 722"/>
                <a:gd name="T12" fmla="*/ 1655192887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1" name="Freeform 16">
              <a:extLst>
                <a:ext uri="{FF2B5EF4-FFF2-40B4-BE49-F238E27FC236}">
                  <a16:creationId xmlns:a16="http://schemas.microsoft.com/office/drawing/2014/main" id="{9262808F-5218-4EB5-8DAC-727314276C0F}"/>
                </a:ext>
              </a:extLst>
            </p:cNvPr>
            <p:cNvSpPr>
              <a:spLocks/>
            </p:cNvSpPr>
            <p:nvPr/>
          </p:nvSpPr>
          <p:spPr bwMode="auto">
            <a:xfrm>
              <a:off x="2506663" y="285750"/>
              <a:ext cx="90488" cy="2493963"/>
            </a:xfrm>
            <a:custGeom>
              <a:avLst/>
              <a:gdLst>
                <a:gd name="T0" fmla="*/ 170263008 w 23"/>
                <a:gd name="T1" fmla="*/ 2147483646 h 635"/>
                <a:gd name="T2" fmla="*/ 185740390 w 23"/>
                <a:gd name="T3" fmla="*/ 2147483646 h 635"/>
                <a:gd name="T4" fmla="*/ 340526015 w 23"/>
                <a:gd name="T5" fmla="*/ 2147483646 h 635"/>
                <a:gd name="T6" fmla="*/ 356003398 w 23"/>
                <a:gd name="T7" fmla="*/ 2147483646 h 635"/>
                <a:gd name="T8" fmla="*/ 263131235 w 23"/>
                <a:gd name="T9" fmla="*/ 2147483646 h 635"/>
                <a:gd name="T10" fmla="*/ 77390846 w 23"/>
                <a:gd name="T11" fmla="*/ 2147483646 h 635"/>
                <a:gd name="T12" fmla="*/ 232176471 w 23"/>
                <a:gd name="T13" fmla="*/ 0 h 635"/>
                <a:gd name="T14" fmla="*/ 185740390 w 23"/>
                <a:gd name="T15" fmla="*/ 0 h 635"/>
                <a:gd name="T16" fmla="*/ 15477382 w 23"/>
                <a:gd name="T17" fmla="*/ 2147483646 h 635"/>
                <a:gd name="T18" fmla="*/ 170263008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17">
              <a:extLst>
                <a:ext uri="{FF2B5EF4-FFF2-40B4-BE49-F238E27FC236}">
                  <a16:creationId xmlns:a16="http://schemas.microsoft.com/office/drawing/2014/main" id="{C906F20C-8F0D-4BBE-BA01-5EE5DB4B8AF2}"/>
                </a:ext>
              </a:extLst>
            </p:cNvPr>
            <p:cNvSpPr>
              <a:spLocks/>
            </p:cNvSpPr>
            <p:nvPr/>
          </p:nvSpPr>
          <p:spPr bwMode="auto">
            <a:xfrm>
              <a:off x="2554288" y="2598738"/>
              <a:ext cx="66675" cy="420688"/>
            </a:xfrm>
            <a:custGeom>
              <a:avLst/>
              <a:gdLst>
                <a:gd name="T0" fmla="*/ 0 w 17"/>
                <a:gd name="T1" fmla="*/ 0 h 107"/>
                <a:gd name="T2" fmla="*/ 76911574 w 17"/>
                <a:gd name="T3" fmla="*/ 865646159 h 107"/>
                <a:gd name="T4" fmla="*/ 261503272 w 17"/>
                <a:gd name="T5" fmla="*/ 1654003676 h 107"/>
                <a:gd name="T6" fmla="*/ 169209384 w 17"/>
                <a:gd name="T7" fmla="*/ 711068875 h 107"/>
                <a:gd name="T8" fmla="*/ 153827069 w 17"/>
                <a:gd name="T9" fmla="*/ 664694903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18">
              <a:extLst>
                <a:ext uri="{FF2B5EF4-FFF2-40B4-BE49-F238E27FC236}">
                  <a16:creationId xmlns:a16="http://schemas.microsoft.com/office/drawing/2014/main" id="{D7F0B91C-5923-4F3F-8B65-19C2976BF7B8}"/>
                </a:ext>
              </a:extLst>
            </p:cNvPr>
            <p:cNvSpPr>
              <a:spLocks/>
            </p:cNvSpPr>
            <p:nvPr/>
          </p:nvSpPr>
          <p:spPr bwMode="auto">
            <a:xfrm>
              <a:off x="3143251" y="4757738"/>
              <a:ext cx="161925" cy="873125"/>
            </a:xfrm>
            <a:custGeom>
              <a:avLst/>
              <a:gdLst>
                <a:gd name="T0" fmla="*/ 0 w 41"/>
                <a:gd name="T1" fmla="*/ 0 h 222"/>
                <a:gd name="T2" fmla="*/ 77988609 w 41"/>
                <a:gd name="T3" fmla="*/ 1438567829 h 222"/>
                <a:gd name="T4" fmla="*/ 265162061 w 41"/>
                <a:gd name="T5" fmla="*/ 2147483646 h 222"/>
                <a:gd name="T6" fmla="*/ 374342954 w 41"/>
                <a:gd name="T7" fmla="*/ 2147483646 h 222"/>
                <a:gd name="T8" fmla="*/ 639505015 w 41"/>
                <a:gd name="T9" fmla="*/ 2147483646 h 222"/>
                <a:gd name="T10" fmla="*/ 592712640 w 41"/>
                <a:gd name="T11" fmla="*/ 2147483646 h 222"/>
                <a:gd name="T12" fmla="*/ 202769594 w 41"/>
                <a:gd name="T13" fmla="*/ 1423099358 h 222"/>
                <a:gd name="T14" fmla="*/ 124780985 w 41"/>
                <a:gd name="T15" fmla="*/ 340306368 h 222"/>
                <a:gd name="T16" fmla="*/ 109184843 w 41"/>
                <a:gd name="T17" fmla="*/ 278432483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19">
              <a:extLst>
                <a:ext uri="{FF2B5EF4-FFF2-40B4-BE49-F238E27FC236}">
                  <a16:creationId xmlns:a16="http://schemas.microsoft.com/office/drawing/2014/main" id="{294E39D8-C1DB-4045-BFEC-5829688A1D27}"/>
                </a:ext>
              </a:extLst>
            </p:cNvPr>
            <p:cNvSpPr>
              <a:spLocks/>
            </p:cNvSpPr>
            <p:nvPr/>
          </p:nvSpPr>
          <p:spPr bwMode="auto">
            <a:xfrm>
              <a:off x="3148013" y="1282700"/>
              <a:ext cx="1768475" cy="3448050"/>
            </a:xfrm>
            <a:custGeom>
              <a:avLst/>
              <a:gdLst>
                <a:gd name="T0" fmla="*/ 108112772 w 450"/>
                <a:gd name="T1" fmla="*/ 2147483646 h 878"/>
                <a:gd name="T2" fmla="*/ 772222294 w 450"/>
                <a:gd name="T3" fmla="*/ 2147483646 h 878"/>
                <a:gd name="T4" fmla="*/ 2147483646 w 450"/>
                <a:gd name="T5" fmla="*/ 2147483646 h 878"/>
                <a:gd name="T6" fmla="*/ 2147483646 w 450"/>
                <a:gd name="T7" fmla="*/ 2147483646 h 878"/>
                <a:gd name="T8" fmla="*/ 2147483646 w 450"/>
                <a:gd name="T9" fmla="*/ 1372614510 h 878"/>
                <a:gd name="T10" fmla="*/ 2147483646 w 450"/>
                <a:gd name="T11" fmla="*/ 678594305 h 878"/>
                <a:gd name="T12" fmla="*/ 2147483646 w 450"/>
                <a:gd name="T13" fmla="*/ 15421973 h 878"/>
                <a:gd name="T14" fmla="*/ 2147483646 w 450"/>
                <a:gd name="T15" fmla="*/ 0 h 878"/>
                <a:gd name="T16" fmla="*/ 2147483646 w 450"/>
                <a:gd name="T17" fmla="*/ 663172332 h 878"/>
                <a:gd name="T18" fmla="*/ 2147483646 w 450"/>
                <a:gd name="T19" fmla="*/ 1357188610 h 878"/>
                <a:gd name="T20" fmla="*/ 2147483646 w 450"/>
                <a:gd name="T21" fmla="*/ 2147483646 h 878"/>
                <a:gd name="T22" fmla="*/ 2147483646 w 450"/>
                <a:gd name="T23" fmla="*/ 2147483646 h 878"/>
                <a:gd name="T24" fmla="*/ 695002815 w 450"/>
                <a:gd name="T25" fmla="*/ 2147483646 h 878"/>
                <a:gd name="T26" fmla="*/ 0 w 450"/>
                <a:gd name="T27" fmla="*/ 2147483646 h 878"/>
                <a:gd name="T28" fmla="*/ 0 w 450"/>
                <a:gd name="T29" fmla="*/ 2147483646 h 878"/>
                <a:gd name="T30" fmla="*/ 108112772 w 450"/>
                <a:gd name="T31" fmla="*/ 2147483646 h 878"/>
                <a:gd name="T32" fmla="*/ 108112772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20">
              <a:extLst>
                <a:ext uri="{FF2B5EF4-FFF2-40B4-BE49-F238E27FC236}">
                  <a16:creationId xmlns:a16="http://schemas.microsoft.com/office/drawing/2014/main" id="{AC5BC8F5-C491-49C6-BA5B-669D3B90ADDE}"/>
                </a:ext>
              </a:extLst>
            </p:cNvPr>
            <p:cNvSpPr>
              <a:spLocks/>
            </p:cNvSpPr>
            <p:nvPr/>
          </p:nvSpPr>
          <p:spPr bwMode="auto">
            <a:xfrm>
              <a:off x="3273426" y="5653088"/>
              <a:ext cx="138113" cy="287338"/>
            </a:xfrm>
            <a:custGeom>
              <a:avLst/>
              <a:gdLst>
                <a:gd name="T0" fmla="*/ 0 w 35"/>
                <a:gd name="T1" fmla="*/ 0 h 73"/>
                <a:gd name="T2" fmla="*/ 404860502 w 35"/>
                <a:gd name="T3" fmla="*/ 1131001729 h 73"/>
                <a:gd name="T4" fmla="*/ 545005736 w 35"/>
                <a:gd name="T5" fmla="*/ 1131001729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21">
              <a:extLst>
                <a:ext uri="{FF2B5EF4-FFF2-40B4-BE49-F238E27FC236}">
                  <a16:creationId xmlns:a16="http://schemas.microsoft.com/office/drawing/2014/main" id="{B058C8C3-B1BA-4934-AF5A-090B88201A08}"/>
                </a:ext>
              </a:extLst>
            </p:cNvPr>
            <p:cNvSpPr>
              <a:spLocks/>
            </p:cNvSpPr>
            <p:nvPr/>
          </p:nvSpPr>
          <p:spPr bwMode="auto">
            <a:xfrm>
              <a:off x="3143251" y="4656138"/>
              <a:ext cx="31750" cy="188913"/>
            </a:xfrm>
            <a:custGeom>
              <a:avLst/>
              <a:gdLst>
                <a:gd name="T0" fmla="*/ 110255844 w 8"/>
                <a:gd name="T1" fmla="*/ 681543004 h 48"/>
                <a:gd name="T2" fmla="*/ 126007813 w 8"/>
                <a:gd name="T3" fmla="*/ 743502533 h 48"/>
                <a:gd name="T4" fmla="*/ 126007813 w 8"/>
                <a:gd name="T5" fmla="*/ 294302840 h 48"/>
                <a:gd name="T6" fmla="*/ 15751969 w 8"/>
                <a:gd name="T7" fmla="*/ 0 h 48"/>
                <a:gd name="T8" fmla="*/ 0 w 8"/>
                <a:gd name="T9" fmla="*/ 402731031 h 48"/>
                <a:gd name="T10" fmla="*/ 110255844 w 8"/>
                <a:gd name="T11" fmla="*/ 681543004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22">
              <a:extLst>
                <a:ext uri="{FF2B5EF4-FFF2-40B4-BE49-F238E27FC236}">
                  <a16:creationId xmlns:a16="http://schemas.microsoft.com/office/drawing/2014/main" id="{CEE0BD5D-24E9-4944-81D1-BBE277301892}"/>
                </a:ext>
              </a:extLst>
            </p:cNvPr>
            <p:cNvSpPr>
              <a:spLocks/>
            </p:cNvSpPr>
            <p:nvPr/>
          </p:nvSpPr>
          <p:spPr bwMode="auto">
            <a:xfrm>
              <a:off x="3211513" y="5410200"/>
              <a:ext cx="203200" cy="530225"/>
            </a:xfrm>
            <a:custGeom>
              <a:avLst/>
              <a:gdLst>
                <a:gd name="T0" fmla="*/ 106891015 w 52"/>
                <a:gd name="T1" fmla="*/ 277669014 h 135"/>
                <a:gd name="T2" fmla="*/ 0 w 52"/>
                <a:gd name="T3" fmla="*/ 0 h 135"/>
                <a:gd name="T4" fmla="*/ 183239508 w 52"/>
                <a:gd name="T5" fmla="*/ 740445466 h 135"/>
                <a:gd name="T6" fmla="*/ 244320646 w 52"/>
                <a:gd name="T7" fmla="*/ 956412000 h 135"/>
                <a:gd name="T8" fmla="*/ 778771815 w 52"/>
                <a:gd name="T9" fmla="*/ 2082507782 h 135"/>
                <a:gd name="T10" fmla="*/ 794043077 w 52"/>
                <a:gd name="T11" fmla="*/ 2082507782 h 135"/>
                <a:gd name="T12" fmla="*/ 366482923 w 52"/>
                <a:gd name="T13" fmla="*/ 863854353 h 135"/>
                <a:gd name="T14" fmla="*/ 106891015 w 52"/>
                <a:gd name="T15" fmla="*/ 277669014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27" name="Group 9">
            <a:extLst>
              <a:ext uri="{FF2B5EF4-FFF2-40B4-BE49-F238E27FC236}">
                <a16:creationId xmlns:a16="http://schemas.microsoft.com/office/drawing/2014/main" id="{DEC1560C-F990-49FD-BEA1-F464C8770702}"/>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id="{84685FCE-0C1B-419F-B5AE-0D53B186B76A}"/>
                </a:ext>
              </a:extLst>
            </p:cNvPr>
            <p:cNvSpPr>
              <a:spLocks/>
            </p:cNvSpPr>
            <p:nvPr/>
          </p:nvSpPr>
          <p:spPr bwMode="auto">
            <a:xfrm>
              <a:off x="6627813" y="194833"/>
              <a:ext cx="409575" cy="3646488"/>
            </a:xfrm>
            <a:custGeom>
              <a:avLst/>
              <a:gdLst>
                <a:gd name="T0" fmla="*/ 110684661 w 103"/>
                <a:gd name="T1" fmla="*/ 2147483646 h 920"/>
                <a:gd name="T2" fmla="*/ 411117865 w 103"/>
                <a:gd name="T3" fmla="*/ 2147483646 h 920"/>
                <a:gd name="T4" fmla="*/ 901295634 w 103"/>
                <a:gd name="T5" fmla="*/ 2147483646 h 920"/>
                <a:gd name="T6" fmla="*/ 1597032336 w 103"/>
                <a:gd name="T7" fmla="*/ 2147483646 h 920"/>
                <a:gd name="T8" fmla="*/ 1628657093 w 103"/>
                <a:gd name="T9" fmla="*/ 2147483646 h 920"/>
                <a:gd name="T10" fmla="*/ 1565407579 w 103"/>
                <a:gd name="T11" fmla="*/ 2147483646 h 920"/>
                <a:gd name="T12" fmla="*/ 1565407579 w 103"/>
                <a:gd name="T13" fmla="*/ 2147483646 h 920"/>
                <a:gd name="T14" fmla="*/ 996169906 w 103"/>
                <a:gd name="T15" fmla="*/ 2147483646 h 920"/>
                <a:gd name="T16" fmla="*/ 474367379 w 103"/>
                <a:gd name="T17" fmla="*/ 2147483646 h 920"/>
                <a:gd name="T18" fmla="*/ 142309418 w 103"/>
                <a:gd name="T19" fmla="*/ 2147483646 h 920"/>
                <a:gd name="T20" fmla="*/ 47435147 w 103"/>
                <a:gd name="T21" fmla="*/ 1445313264 h 920"/>
                <a:gd name="T22" fmla="*/ 15810390 w 103"/>
                <a:gd name="T23" fmla="*/ 0 h 920"/>
                <a:gd name="T24" fmla="*/ 0 w 103"/>
                <a:gd name="T25" fmla="*/ 0 h 920"/>
                <a:gd name="T26" fmla="*/ 15810390 w 103"/>
                <a:gd name="T27" fmla="*/ 1445313264 h 920"/>
                <a:gd name="T28" fmla="*/ 110684661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28">
              <a:extLst>
                <a:ext uri="{FF2B5EF4-FFF2-40B4-BE49-F238E27FC236}">
                  <a16:creationId xmlns:a16="http://schemas.microsoft.com/office/drawing/2014/main" id="{CA113FC8-3295-4AE7-8DD5-E50ED238B02D}"/>
                </a:ext>
              </a:extLst>
            </p:cNvPr>
            <p:cNvSpPr>
              <a:spLocks/>
            </p:cNvSpPr>
            <p:nvPr/>
          </p:nvSpPr>
          <p:spPr bwMode="auto">
            <a:xfrm>
              <a:off x="7061201" y="3771900"/>
              <a:ext cx="350838" cy="1309688"/>
            </a:xfrm>
            <a:custGeom>
              <a:avLst/>
              <a:gdLst>
                <a:gd name="T0" fmla="*/ 842409880 w 88"/>
                <a:gd name="T1" fmla="*/ 2147483646 h 330"/>
                <a:gd name="T2" fmla="*/ 1398719344 w 88"/>
                <a:gd name="T3" fmla="*/ 2147483646 h 330"/>
                <a:gd name="T4" fmla="*/ 1398719344 w 88"/>
                <a:gd name="T5" fmla="*/ 2147483646 h 330"/>
                <a:gd name="T6" fmla="*/ 1398719344 w 88"/>
                <a:gd name="T7" fmla="*/ 2147483646 h 330"/>
                <a:gd name="T8" fmla="*/ 985460087 w 88"/>
                <a:gd name="T9" fmla="*/ 2147483646 h 330"/>
                <a:gd name="T10" fmla="*/ 0 w 88"/>
                <a:gd name="T11" fmla="*/ 0 h 330"/>
                <a:gd name="T12" fmla="*/ 111263488 w 88"/>
                <a:gd name="T13" fmla="*/ 992310910 h 330"/>
                <a:gd name="T14" fmla="*/ 842409880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29">
              <a:extLst>
                <a:ext uri="{FF2B5EF4-FFF2-40B4-BE49-F238E27FC236}">
                  <a16:creationId xmlns:a16="http://schemas.microsoft.com/office/drawing/2014/main" id="{145D09BA-EEC8-4581-8251-16A58FFB6905}"/>
                </a:ext>
              </a:extLst>
            </p:cNvPr>
            <p:cNvSpPr>
              <a:spLocks/>
            </p:cNvSpPr>
            <p:nvPr/>
          </p:nvSpPr>
          <p:spPr bwMode="auto">
            <a:xfrm>
              <a:off x="7439026" y="5053013"/>
              <a:ext cx="357188" cy="820738"/>
            </a:xfrm>
            <a:custGeom>
              <a:avLst/>
              <a:gdLst>
                <a:gd name="T0" fmla="*/ 94507976 w 90"/>
                <a:gd name="T1" fmla="*/ 235809526 h 207"/>
                <a:gd name="T2" fmla="*/ 0 w 90"/>
                <a:gd name="T3" fmla="*/ 0 h 207"/>
                <a:gd name="T4" fmla="*/ 15751991 w 90"/>
                <a:gd name="T5" fmla="*/ 455898152 h 207"/>
                <a:gd name="T6" fmla="*/ 661543926 w 90"/>
                <a:gd name="T7" fmla="*/ 1996514571 h 207"/>
                <a:gd name="T8" fmla="*/ 1260079889 w 90"/>
                <a:gd name="T9" fmla="*/ 2147483646 h 207"/>
                <a:gd name="T10" fmla="*/ 1417591859 w 90"/>
                <a:gd name="T11" fmla="*/ 2147483646 h 207"/>
                <a:gd name="T12" fmla="*/ 787551915 w 90"/>
                <a:gd name="T13" fmla="*/ 1933630974 h 207"/>
                <a:gd name="T14" fmla="*/ 94507976 w 90"/>
                <a:gd name="T15" fmla="*/ 23580952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30">
              <a:extLst>
                <a:ext uri="{FF2B5EF4-FFF2-40B4-BE49-F238E27FC236}">
                  <a16:creationId xmlns:a16="http://schemas.microsoft.com/office/drawing/2014/main" id="{0EB1F243-9C77-4BAD-882C-FDD0AB18ECB9}"/>
                </a:ext>
              </a:extLst>
            </p:cNvPr>
            <p:cNvSpPr>
              <a:spLocks/>
            </p:cNvSpPr>
            <p:nvPr/>
          </p:nvSpPr>
          <p:spPr bwMode="auto">
            <a:xfrm>
              <a:off x="7037388" y="3811588"/>
              <a:ext cx="457200" cy="1852613"/>
            </a:xfrm>
            <a:custGeom>
              <a:avLst/>
              <a:gdLst>
                <a:gd name="T0" fmla="*/ 1596387350 w 115"/>
                <a:gd name="T1" fmla="*/ 2147483646 h 467"/>
                <a:gd name="T2" fmla="*/ 1232853715 w 115"/>
                <a:gd name="T3" fmla="*/ 2147483646 h 467"/>
                <a:gd name="T4" fmla="*/ 458368842 w 115"/>
                <a:gd name="T5" fmla="*/ 2147483646 h 467"/>
                <a:gd name="T6" fmla="*/ 205473631 w 115"/>
                <a:gd name="T7" fmla="*/ 834088423 h 467"/>
                <a:gd name="T8" fmla="*/ 0 w 115"/>
                <a:gd name="T9" fmla="*/ 0 h 467"/>
                <a:gd name="T10" fmla="*/ 331923224 w 115"/>
                <a:gd name="T11" fmla="*/ 2147483646 h 467"/>
                <a:gd name="T12" fmla="*/ 1090600904 w 115"/>
                <a:gd name="T13" fmla="*/ 2147483646 h 467"/>
                <a:gd name="T14" fmla="*/ 1627997760 w 115"/>
                <a:gd name="T15" fmla="*/ 2147483646 h 467"/>
                <a:gd name="T16" fmla="*/ 1817668174 w 115"/>
                <a:gd name="T17" fmla="*/ 2147483646 h 467"/>
                <a:gd name="T18" fmla="*/ 1770250570 w 115"/>
                <a:gd name="T19" fmla="*/ 2147483646 h 467"/>
                <a:gd name="T20" fmla="*/ 1596387350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31">
              <a:extLst>
                <a:ext uri="{FF2B5EF4-FFF2-40B4-BE49-F238E27FC236}">
                  <a16:creationId xmlns:a16="http://schemas.microsoft.com/office/drawing/2014/main" id="{C8725E34-BEC5-46DB-B5E0-74E2936E2338}"/>
                </a:ext>
              </a:extLst>
            </p:cNvPr>
            <p:cNvSpPr>
              <a:spLocks/>
            </p:cNvSpPr>
            <p:nvPr/>
          </p:nvSpPr>
          <p:spPr bwMode="auto">
            <a:xfrm>
              <a:off x="6992938" y="1263650"/>
              <a:ext cx="144463" cy="2508250"/>
            </a:xfrm>
            <a:custGeom>
              <a:avLst/>
              <a:gdLst>
                <a:gd name="T0" fmla="*/ 273753372 w 36"/>
                <a:gd name="T1" fmla="*/ 2147483646 h 633"/>
                <a:gd name="T2" fmla="*/ 209338926 w 36"/>
                <a:gd name="T3" fmla="*/ 2147483646 h 633"/>
                <a:gd name="T4" fmla="*/ 80514045 w 36"/>
                <a:gd name="T5" fmla="*/ 2147483646 h 633"/>
                <a:gd name="T6" fmla="*/ 209338926 w 36"/>
                <a:gd name="T7" fmla="*/ 2147483646 h 633"/>
                <a:gd name="T8" fmla="*/ 354267417 w 36"/>
                <a:gd name="T9" fmla="*/ 1554425528 h 633"/>
                <a:gd name="T10" fmla="*/ 579709955 w 36"/>
                <a:gd name="T11" fmla="*/ 0 h 633"/>
                <a:gd name="T12" fmla="*/ 563606343 w 36"/>
                <a:gd name="T13" fmla="*/ 0 h 633"/>
                <a:gd name="T14" fmla="*/ 322060194 w 36"/>
                <a:gd name="T15" fmla="*/ 1554425528 h 633"/>
                <a:gd name="T16" fmla="*/ 161032104 w 36"/>
                <a:gd name="T17" fmla="*/ 2147483646 h 633"/>
                <a:gd name="T18" fmla="*/ 16103612 w 36"/>
                <a:gd name="T19" fmla="*/ 2147483646 h 633"/>
                <a:gd name="T20" fmla="*/ 112721269 w 36"/>
                <a:gd name="T21" fmla="*/ 2147483646 h 633"/>
                <a:gd name="T22" fmla="*/ 257649761 w 36"/>
                <a:gd name="T23" fmla="*/ 2147483646 h 633"/>
                <a:gd name="T24" fmla="*/ 273753372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32">
              <a:extLst>
                <a:ext uri="{FF2B5EF4-FFF2-40B4-BE49-F238E27FC236}">
                  <a16:creationId xmlns:a16="http://schemas.microsoft.com/office/drawing/2014/main" id="{C97FFE7F-EF31-476B-A201-5CDCDDACED61}"/>
                </a:ext>
              </a:extLst>
            </p:cNvPr>
            <p:cNvSpPr>
              <a:spLocks/>
            </p:cNvSpPr>
            <p:nvPr/>
          </p:nvSpPr>
          <p:spPr bwMode="auto">
            <a:xfrm>
              <a:off x="7526338" y="5640388"/>
              <a:ext cx="111125" cy="233363"/>
            </a:xfrm>
            <a:custGeom>
              <a:avLst/>
              <a:gdLst>
                <a:gd name="T0" fmla="*/ 346523469 w 28"/>
                <a:gd name="T1" fmla="*/ 923021860 h 59"/>
                <a:gd name="T2" fmla="*/ 441027344 w 28"/>
                <a:gd name="T3" fmla="*/ 923021860 h 59"/>
                <a:gd name="T4" fmla="*/ 0 w 28"/>
                <a:gd name="T5" fmla="*/ 0 h 59"/>
                <a:gd name="T6" fmla="*/ 346523469 w 28"/>
                <a:gd name="T7" fmla="*/ 923021860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Freeform 33">
              <a:extLst>
                <a:ext uri="{FF2B5EF4-FFF2-40B4-BE49-F238E27FC236}">
                  <a16:creationId xmlns:a16="http://schemas.microsoft.com/office/drawing/2014/main" id="{6C799093-2356-4B72-9B02-0FC4F7F08B4D}"/>
                </a:ext>
              </a:extLst>
            </p:cNvPr>
            <p:cNvSpPr>
              <a:spLocks/>
            </p:cNvSpPr>
            <p:nvPr/>
          </p:nvSpPr>
          <p:spPr bwMode="auto">
            <a:xfrm>
              <a:off x="7021513" y="3598863"/>
              <a:ext cx="68263" cy="423863"/>
            </a:xfrm>
            <a:custGeom>
              <a:avLst/>
              <a:gdLst>
                <a:gd name="T0" fmla="*/ 64496489 w 17"/>
                <a:gd name="T1" fmla="*/ 847377402 h 107"/>
                <a:gd name="T2" fmla="*/ 274108069 w 17"/>
                <a:gd name="T3" fmla="*/ 1679063951 h 107"/>
                <a:gd name="T4" fmla="*/ 161241221 w 17"/>
                <a:gd name="T5" fmla="*/ 690456982 h 107"/>
                <a:gd name="T6" fmla="*/ 145115092 w 17"/>
                <a:gd name="T7" fmla="*/ 674762167 h 107"/>
                <a:gd name="T8" fmla="*/ 0 w 17"/>
                <a:gd name="T9" fmla="*/ 0 h 107"/>
                <a:gd name="T10" fmla="*/ 0 w 17"/>
                <a:gd name="T11" fmla="*/ 125538713 h 107"/>
                <a:gd name="T12" fmla="*/ 64496489 w 17"/>
                <a:gd name="T13" fmla="*/ 84737740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1" name="Freeform 34">
              <a:extLst>
                <a:ext uri="{FF2B5EF4-FFF2-40B4-BE49-F238E27FC236}">
                  <a16:creationId xmlns:a16="http://schemas.microsoft.com/office/drawing/2014/main" id="{EFBE492D-97A4-41A9-A8C2-0B48AF65CE9B}"/>
                </a:ext>
              </a:extLst>
            </p:cNvPr>
            <p:cNvSpPr>
              <a:spLocks/>
            </p:cNvSpPr>
            <p:nvPr/>
          </p:nvSpPr>
          <p:spPr bwMode="auto">
            <a:xfrm>
              <a:off x="7412038" y="2801938"/>
              <a:ext cx="1168400" cy="2251075"/>
            </a:xfrm>
            <a:custGeom>
              <a:avLst/>
              <a:gdLst>
                <a:gd name="T0" fmla="*/ 126350140 w 294"/>
                <a:gd name="T1" fmla="*/ 2147483646 h 568"/>
                <a:gd name="T2" fmla="*/ 552784347 w 294"/>
                <a:gd name="T3" fmla="*/ 2147483646 h 568"/>
                <a:gd name="T4" fmla="*/ 1563593416 w 294"/>
                <a:gd name="T5" fmla="*/ 2147483646 h 568"/>
                <a:gd name="T6" fmla="*/ 2147483646 w 294"/>
                <a:gd name="T7" fmla="*/ 1869089766 h 568"/>
                <a:gd name="T8" fmla="*/ 2147483646 w 294"/>
                <a:gd name="T9" fmla="*/ 910983896 h 568"/>
                <a:gd name="T10" fmla="*/ 2147483646 w 294"/>
                <a:gd name="T11" fmla="*/ 439783962 h 568"/>
                <a:gd name="T12" fmla="*/ 2147483646 w 294"/>
                <a:gd name="T13" fmla="*/ 0 h 568"/>
                <a:gd name="T14" fmla="*/ 2147483646 w 294"/>
                <a:gd name="T15" fmla="*/ 0 h 568"/>
                <a:gd name="T16" fmla="*/ 2147483646 w 294"/>
                <a:gd name="T17" fmla="*/ 424077958 h 568"/>
                <a:gd name="T18" fmla="*/ 2147483646 w 294"/>
                <a:gd name="T19" fmla="*/ 879571888 h 568"/>
                <a:gd name="T20" fmla="*/ 2147483646 w 294"/>
                <a:gd name="T21" fmla="*/ 1837677758 h 568"/>
                <a:gd name="T22" fmla="*/ 1500416359 w 294"/>
                <a:gd name="T23" fmla="*/ 2147483646 h 568"/>
                <a:gd name="T24" fmla="*/ 473814019 w 294"/>
                <a:gd name="T25" fmla="*/ 2147483646 h 568"/>
                <a:gd name="T26" fmla="*/ 0 w 294"/>
                <a:gd name="T27" fmla="*/ 2147483646 h 568"/>
                <a:gd name="T28" fmla="*/ 110556869 w 294"/>
                <a:gd name="T29" fmla="*/ 2147483646 h 568"/>
                <a:gd name="T30" fmla="*/ 126350140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35">
              <a:extLst>
                <a:ext uri="{FF2B5EF4-FFF2-40B4-BE49-F238E27FC236}">
                  <a16:creationId xmlns:a16="http://schemas.microsoft.com/office/drawing/2014/main" id="{C1DD3181-33D5-4E37-B9B7-AC04B94A7863}"/>
                </a:ext>
              </a:extLst>
            </p:cNvPr>
            <p:cNvSpPr>
              <a:spLocks/>
            </p:cNvSpPr>
            <p:nvPr/>
          </p:nvSpPr>
          <p:spPr bwMode="auto">
            <a:xfrm>
              <a:off x="7494588" y="5664200"/>
              <a:ext cx="100013" cy="209550"/>
            </a:xfrm>
            <a:custGeom>
              <a:avLst/>
              <a:gdLst>
                <a:gd name="T0" fmla="*/ 0 w 25"/>
                <a:gd name="T1" fmla="*/ 0 h 53"/>
                <a:gd name="T2" fmla="*/ 304079525 w 25"/>
                <a:gd name="T3" fmla="*/ 828513255 h 53"/>
                <a:gd name="T4" fmla="*/ 400104007 w 25"/>
                <a:gd name="T5" fmla="*/ 828513255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36">
              <a:extLst>
                <a:ext uri="{FF2B5EF4-FFF2-40B4-BE49-F238E27FC236}">
                  <a16:creationId xmlns:a16="http://schemas.microsoft.com/office/drawing/2014/main" id="{D933C265-C494-445F-A5F4-44CFADAB24D1}"/>
                </a:ext>
              </a:extLst>
            </p:cNvPr>
            <p:cNvSpPr>
              <a:spLocks/>
            </p:cNvSpPr>
            <p:nvPr/>
          </p:nvSpPr>
          <p:spPr bwMode="auto">
            <a:xfrm>
              <a:off x="7412038" y="5081588"/>
              <a:ext cx="114300" cy="558800"/>
            </a:xfrm>
            <a:custGeom>
              <a:avLst/>
              <a:gdLst>
                <a:gd name="T0" fmla="*/ 0 w 29"/>
                <a:gd name="T1" fmla="*/ 0 h 141"/>
                <a:gd name="T2" fmla="*/ 108742655 w 29"/>
                <a:gd name="T3" fmla="*/ 1397863960 h 141"/>
                <a:gd name="T4" fmla="*/ 279621155 w 29"/>
                <a:gd name="T5" fmla="*/ 1837639560 h 141"/>
                <a:gd name="T6" fmla="*/ 450499655 w 29"/>
                <a:gd name="T7" fmla="*/ 2147483646 h 141"/>
                <a:gd name="T8" fmla="*/ 419429762 w 29"/>
                <a:gd name="T9" fmla="*/ 2120352729 h 141"/>
                <a:gd name="T10" fmla="*/ 124275631 w 29"/>
                <a:gd name="T11" fmla="*/ 345540519 h 141"/>
                <a:gd name="T12" fmla="*/ 62139786 w 29"/>
                <a:gd name="T13" fmla="*/ 172768278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Freeform 37">
              <a:extLst>
                <a:ext uri="{FF2B5EF4-FFF2-40B4-BE49-F238E27FC236}">
                  <a16:creationId xmlns:a16="http://schemas.microsoft.com/office/drawing/2014/main" id="{9F6C3188-06D6-4AB3-8EE9-C2716EBC33F4}"/>
                </a:ext>
              </a:extLst>
            </p:cNvPr>
            <p:cNvSpPr>
              <a:spLocks/>
            </p:cNvSpPr>
            <p:nvPr/>
          </p:nvSpPr>
          <p:spPr bwMode="auto">
            <a:xfrm>
              <a:off x="7412038" y="4978400"/>
              <a:ext cx="31750" cy="188913"/>
            </a:xfrm>
            <a:custGeom>
              <a:avLst/>
              <a:gdLst>
                <a:gd name="T0" fmla="*/ 0 w 8"/>
                <a:gd name="T1" fmla="*/ 402731031 h 48"/>
                <a:gd name="T2" fmla="*/ 63003906 w 8"/>
                <a:gd name="T3" fmla="*/ 573114814 h 48"/>
                <a:gd name="T4" fmla="*/ 126007813 w 8"/>
                <a:gd name="T5" fmla="*/ 743502533 h 48"/>
                <a:gd name="T6" fmla="*/ 110255844 w 8"/>
                <a:gd name="T7" fmla="*/ 294302840 h 48"/>
                <a:gd name="T8" fmla="*/ 0 w 8"/>
                <a:gd name="T9" fmla="*/ 0 h 48"/>
                <a:gd name="T10" fmla="*/ 0 w 8"/>
                <a:gd name="T11" fmla="*/ 61959528 h 48"/>
                <a:gd name="T12" fmla="*/ 0 w 8"/>
                <a:gd name="T13" fmla="*/ 402731031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38">
              <a:extLst>
                <a:ext uri="{FF2B5EF4-FFF2-40B4-BE49-F238E27FC236}">
                  <a16:creationId xmlns:a16="http://schemas.microsoft.com/office/drawing/2014/main" id="{82BDE407-1504-4EF8-BC22-E81C221EB85B}"/>
                </a:ext>
              </a:extLst>
            </p:cNvPr>
            <p:cNvSpPr>
              <a:spLocks/>
            </p:cNvSpPr>
            <p:nvPr/>
          </p:nvSpPr>
          <p:spPr bwMode="auto">
            <a:xfrm>
              <a:off x="7439026" y="5434013"/>
              <a:ext cx="174625" cy="439738"/>
            </a:xfrm>
            <a:custGeom>
              <a:avLst/>
              <a:gdLst>
                <a:gd name="T0" fmla="*/ 173259750 w 44"/>
                <a:gd name="T1" fmla="*/ 439440880 h 111"/>
                <a:gd name="T2" fmla="*/ 0 w 44"/>
                <a:gd name="T3" fmla="*/ 0 h 111"/>
                <a:gd name="T4" fmla="*/ 173259750 w 44"/>
                <a:gd name="T5" fmla="*/ 769022530 h 111"/>
                <a:gd name="T6" fmla="*/ 220515656 w 44"/>
                <a:gd name="T7" fmla="*/ 910269545 h 111"/>
                <a:gd name="T8" fmla="*/ 614287094 w 44"/>
                <a:gd name="T9" fmla="*/ 1742067645 h 111"/>
                <a:gd name="T10" fmla="*/ 693042969 w 44"/>
                <a:gd name="T11" fmla="*/ 1742067645 h 111"/>
                <a:gd name="T12" fmla="*/ 346523469 w 44"/>
                <a:gd name="T13" fmla="*/ 816102227 h 111"/>
                <a:gd name="T14" fmla="*/ 173259750 w 44"/>
                <a:gd name="T15" fmla="*/ 439440880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 name="Rectangle 6">
            <a:extLst>
              <a:ext uri="{FF2B5EF4-FFF2-40B4-BE49-F238E27FC236}">
                <a16:creationId xmlns:a16="http://schemas.microsoft.com/office/drawing/2014/main" id="{FA28143D-EA3D-4E47-A528-EA69A3FF2C01}"/>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57674697-CD63-4410-8444-CC3A625D9C6E}"/>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CAE4E38D-2930-4918-86B6-240D841EBBF0}"/>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BD14620-5AFC-4606-BB57-ECC342CF8674}"/>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0EE9B0B7-D88D-417F-8D37-10DC2BD3DE95}"/>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Mountjoy Bible School</a:t>
            </a:r>
          </a:p>
        </p:txBody>
      </p:sp>
      <p:sp>
        <p:nvSpPr>
          <p:cNvPr id="6" name="Slide Number Placeholder 5">
            <a:extLst>
              <a:ext uri="{FF2B5EF4-FFF2-40B4-BE49-F238E27FC236}">
                <a16:creationId xmlns:a16="http://schemas.microsoft.com/office/drawing/2014/main" id="{330002E1-B041-4234-BE08-681C9792771D}"/>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a:solidFill>
                  <a:srgbClr val="FEFFFF"/>
                </a:solidFill>
                <a:latin typeface="+mn-lt"/>
              </a:defRPr>
            </a:lvl1pPr>
          </a:lstStyle>
          <a:p>
            <a:pPr>
              <a:defRPr/>
            </a:pPr>
            <a:fld id="{38728EC8-CEF6-4489-B2D1-2FEBB9491D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hdr="0" dt="0"/>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image" Target="../media/image2.jpeg"/><Relationship Id="rId21" Type="http://schemas.openxmlformats.org/officeDocument/2006/relationships/diagramQuickStyle" Target="../diagrams/quickStyle4.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notesSlide" Target="../notesSlides/notesSlide1.xml"/><Relationship Id="rId16" Type="http://schemas.openxmlformats.org/officeDocument/2006/relationships/diagramQuickStyle" Target="../diagrams/quickStyle3.xml"/><Relationship Id="rId20" Type="http://schemas.openxmlformats.org/officeDocument/2006/relationships/diagramLayout" Target="../diagrams/layout4.xml"/><Relationship Id="rId1" Type="http://schemas.openxmlformats.org/officeDocument/2006/relationships/slideLayout" Target="../slideLayouts/slideLayout6.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23" Type="http://schemas.microsoft.com/office/2007/relationships/diagramDrawing" Target="../diagrams/drawing4.xml"/><Relationship Id="rId10" Type="http://schemas.openxmlformats.org/officeDocument/2006/relationships/diagramLayout" Target="../diagrams/layout2.xml"/><Relationship Id="rId19" Type="http://schemas.openxmlformats.org/officeDocument/2006/relationships/diagramData" Target="../diagrams/data4.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 Id="rId22" Type="http://schemas.openxmlformats.org/officeDocument/2006/relationships/diagramColors" Target="../diagrams/colors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8" Type="http://schemas.openxmlformats.org/officeDocument/2006/relationships/diagramQuickStyle" Target="../diagrams/quickStyle5.xml"/><Relationship Id="rId13" Type="http://schemas.openxmlformats.org/officeDocument/2006/relationships/diagramQuickStyle" Target="../diagrams/quickStyle6.xml"/><Relationship Id="rId18" Type="http://schemas.openxmlformats.org/officeDocument/2006/relationships/diagramQuickStyle" Target="../diagrams/quickStyle7.xml"/><Relationship Id="rId3" Type="http://schemas.openxmlformats.org/officeDocument/2006/relationships/image" Target="../media/image8.wmf"/><Relationship Id="rId21" Type="http://schemas.openxmlformats.org/officeDocument/2006/relationships/diagramData" Target="../diagrams/data8.xml"/><Relationship Id="rId7" Type="http://schemas.openxmlformats.org/officeDocument/2006/relationships/diagramLayout" Target="../diagrams/layout5.xml"/><Relationship Id="rId12" Type="http://schemas.openxmlformats.org/officeDocument/2006/relationships/diagramLayout" Target="../diagrams/layout6.xml"/><Relationship Id="rId17" Type="http://schemas.openxmlformats.org/officeDocument/2006/relationships/diagramLayout" Target="../diagrams/layout7.xml"/><Relationship Id="rId25" Type="http://schemas.microsoft.com/office/2007/relationships/diagramDrawing" Target="../diagrams/drawing8.xml"/><Relationship Id="rId2" Type="http://schemas.openxmlformats.org/officeDocument/2006/relationships/image" Target="../media/image7.wmf"/><Relationship Id="rId16" Type="http://schemas.openxmlformats.org/officeDocument/2006/relationships/diagramData" Target="../diagrams/data7.xml"/><Relationship Id="rId20" Type="http://schemas.microsoft.com/office/2007/relationships/diagramDrawing" Target="../diagrams/drawing7.xml"/><Relationship Id="rId1" Type="http://schemas.openxmlformats.org/officeDocument/2006/relationships/slideLayout" Target="../slideLayouts/slideLayout7.xml"/><Relationship Id="rId6" Type="http://schemas.openxmlformats.org/officeDocument/2006/relationships/diagramData" Target="../diagrams/data5.xml"/><Relationship Id="rId11" Type="http://schemas.openxmlformats.org/officeDocument/2006/relationships/diagramData" Target="../diagrams/data6.xml"/><Relationship Id="rId24" Type="http://schemas.openxmlformats.org/officeDocument/2006/relationships/diagramColors" Target="../diagrams/colors8.xml"/><Relationship Id="rId5" Type="http://schemas.openxmlformats.org/officeDocument/2006/relationships/image" Target="../media/image4.wmf"/><Relationship Id="rId15" Type="http://schemas.microsoft.com/office/2007/relationships/diagramDrawing" Target="../diagrams/drawing6.xml"/><Relationship Id="rId23" Type="http://schemas.openxmlformats.org/officeDocument/2006/relationships/diagramQuickStyle" Target="../diagrams/quickStyle8.xml"/><Relationship Id="rId10" Type="http://schemas.microsoft.com/office/2007/relationships/diagramDrawing" Target="../diagrams/drawing5.xml"/><Relationship Id="rId19" Type="http://schemas.openxmlformats.org/officeDocument/2006/relationships/diagramColors" Target="../diagrams/colors7.xml"/><Relationship Id="rId4" Type="http://schemas.openxmlformats.org/officeDocument/2006/relationships/image" Target="../media/image5.wmf"/><Relationship Id="rId9" Type="http://schemas.openxmlformats.org/officeDocument/2006/relationships/diagramColors" Target="../diagrams/colors5.xml"/><Relationship Id="rId14" Type="http://schemas.openxmlformats.org/officeDocument/2006/relationships/diagramColors" Target="../diagrams/colors6.xml"/><Relationship Id="rId22"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image" Target="../media/image2.jpeg"/><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Layout" Target="../diagrams/layout11.xml"/><Relationship Id="rId7" Type="http://schemas.openxmlformats.org/officeDocument/2006/relationships/image" Target="../media/image7.wmf"/><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10" Type="http://schemas.openxmlformats.org/officeDocument/2006/relationships/image" Target="../media/image4.wmf"/><Relationship Id="rId4" Type="http://schemas.openxmlformats.org/officeDocument/2006/relationships/diagramQuickStyle" Target="../diagrams/quickStyle11.xml"/><Relationship Id="rId9" Type="http://schemas.openxmlformats.org/officeDocument/2006/relationships/image" Target="../media/image5.wmf"/></Relationships>
</file>

<file path=ppt/slides/_rels/slide5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Layout" Target="../diagrams/layout12.xml"/><Relationship Id="rId7" Type="http://schemas.openxmlformats.org/officeDocument/2006/relationships/image" Target="../media/image7.wmf"/><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10" Type="http://schemas.openxmlformats.org/officeDocument/2006/relationships/image" Target="../media/image4.wmf"/><Relationship Id="rId4" Type="http://schemas.openxmlformats.org/officeDocument/2006/relationships/diagramQuickStyle" Target="../diagrams/quickStyle12.xml"/><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Layout" Target="../diagrams/layout13.xml"/><Relationship Id="rId7" Type="http://schemas.openxmlformats.org/officeDocument/2006/relationships/image" Target="../media/image7.wmf"/><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10" Type="http://schemas.openxmlformats.org/officeDocument/2006/relationships/image" Target="../media/image4.wmf"/><Relationship Id="rId4" Type="http://schemas.openxmlformats.org/officeDocument/2006/relationships/diagramQuickStyle" Target="../diagrams/quickStyle13.xml"/><Relationship Id="rId9" Type="http://schemas.openxmlformats.org/officeDocument/2006/relationships/image" Target="../media/image5.wmf"/></Relationships>
</file>

<file path=ppt/slides/_rels/slide6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Layout" Target="../diagrams/layout14.xml"/><Relationship Id="rId7" Type="http://schemas.openxmlformats.org/officeDocument/2006/relationships/image" Target="../media/image7.wmf"/><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10" Type="http://schemas.openxmlformats.org/officeDocument/2006/relationships/image" Target="../media/image4.wmf"/><Relationship Id="rId4" Type="http://schemas.openxmlformats.org/officeDocument/2006/relationships/diagramQuickStyle" Target="../diagrams/quickStyle14.xml"/><Relationship Id="rId9" Type="http://schemas.openxmlformats.org/officeDocument/2006/relationships/image" Target="../media/image5.wmf"/></Relationships>
</file>

<file path=ppt/slides/_rels/slide6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Layout" Target="../diagrams/layout15.xml"/><Relationship Id="rId7" Type="http://schemas.openxmlformats.org/officeDocument/2006/relationships/image" Target="../media/image7.wmf"/><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10" Type="http://schemas.openxmlformats.org/officeDocument/2006/relationships/image" Target="../media/image4.wmf"/><Relationship Id="rId4" Type="http://schemas.openxmlformats.org/officeDocument/2006/relationships/diagramQuickStyle" Target="../diagrams/quickStyle15.xml"/><Relationship Id="rId9" Type="http://schemas.openxmlformats.org/officeDocument/2006/relationships/image" Target="../media/image5.wmf"/></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A0D3-7737-426F-8814-22605BF6C7E6}"/>
              </a:ext>
            </a:extLst>
          </p:cNvPr>
          <p:cNvSpPr>
            <a:spLocks noGrp="1"/>
          </p:cNvSpPr>
          <p:nvPr>
            <p:ph type="ctrTitle"/>
          </p:nvPr>
        </p:nvSpPr>
        <p:spPr>
          <a:xfrm>
            <a:off x="3373438" y="3038475"/>
            <a:ext cx="8131175" cy="2262188"/>
          </a:xfrm>
        </p:spPr>
        <p:txBody>
          <a:bodyPr>
            <a:normAutofit fontScale="90000"/>
          </a:bodyPr>
          <a:lstStyle/>
          <a:p>
            <a:pPr eaLnBrk="1" hangingPunct="1">
              <a:defRPr/>
            </a:pPr>
            <a:r>
              <a:rPr lang="en-GB" sz="4600" dirty="0"/>
              <a:t>Lesson seven</a:t>
            </a:r>
            <a:br>
              <a:rPr lang="en-GB" sz="4600" dirty="0"/>
            </a:br>
            <a:r>
              <a:rPr lang="en-GB" sz="4600" dirty="0"/>
              <a:t>Survey of the New Testament</a:t>
            </a:r>
            <a:br>
              <a:rPr lang="en-GB" sz="4600" dirty="0"/>
            </a:br>
            <a:r>
              <a:rPr lang="en-GB" sz="4600" dirty="0"/>
              <a:t>Part 1: The Four Gospels</a:t>
            </a:r>
            <a:br>
              <a:rPr lang="en-GB" sz="4600" dirty="0"/>
            </a:br>
            <a:r>
              <a:rPr lang="en-GB" sz="2000" dirty="0"/>
              <a:t>Mountjoy bible school</a:t>
            </a:r>
            <a:br>
              <a:rPr lang="en-GB" sz="2000" dirty="0"/>
            </a:br>
            <a:r>
              <a:rPr lang="en-GB" sz="2000" dirty="0"/>
              <a:t>Weymouth class of 2019</a:t>
            </a:r>
            <a:endParaRPr lang="en-GB" sz="4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D744C9C-7B34-4347-BFB9-DECF61912897}"/>
              </a:ext>
            </a:extLst>
          </p:cNvPr>
          <p:cNvSpPr>
            <a:spLocks noGrp="1" noChangeArrowheads="1"/>
          </p:cNvSpPr>
          <p:nvPr>
            <p:ph type="title"/>
          </p:nvPr>
        </p:nvSpPr>
        <p:spPr>
          <a:xfrm>
            <a:off x="2592388" y="623888"/>
            <a:ext cx="8912225" cy="1281112"/>
          </a:xfrm>
        </p:spPr>
        <p:txBody>
          <a:bodyPr/>
          <a:lstStyle/>
          <a:p>
            <a:pPr eaLnBrk="1" hangingPunct="1"/>
            <a:r>
              <a:rPr lang="en-GB" altLang="en-US"/>
              <a:t>In the foothills - Matthew</a:t>
            </a:r>
          </a:p>
        </p:txBody>
      </p:sp>
      <p:sp>
        <p:nvSpPr>
          <p:cNvPr id="21507" name="Rectangle 3">
            <a:extLst>
              <a:ext uri="{FF2B5EF4-FFF2-40B4-BE49-F238E27FC236}">
                <a16:creationId xmlns:a16="http://schemas.microsoft.com/office/drawing/2014/main" id="{B2E32FAB-7188-4357-B685-D48C95BF20C9}"/>
              </a:ext>
            </a:extLst>
          </p:cNvPr>
          <p:cNvSpPr>
            <a:spLocks noGrp="1" noChangeArrowheads="1"/>
          </p:cNvSpPr>
          <p:nvPr>
            <p:ph idx="1"/>
          </p:nvPr>
        </p:nvSpPr>
        <p:spPr>
          <a:xfrm>
            <a:off x="1776413" y="1643063"/>
            <a:ext cx="8639175" cy="4114800"/>
          </a:xfrm>
        </p:spPr>
        <p:txBody>
          <a:bodyPr/>
          <a:lstStyle/>
          <a:p>
            <a:pPr eaLnBrk="1" hangingPunct="1">
              <a:lnSpc>
                <a:spcPct val="90000"/>
              </a:lnSpc>
            </a:pPr>
            <a:r>
              <a:rPr lang="en-GB" altLang="en-US" sz="2800"/>
              <a:t>‘There shall come a Star out of Jacob, and a Sceptre shall rise out of Israel’ (Num.24.17)</a:t>
            </a:r>
          </a:p>
          <a:p>
            <a:pPr eaLnBrk="1" hangingPunct="1">
              <a:lnSpc>
                <a:spcPct val="90000"/>
              </a:lnSpc>
            </a:pPr>
            <a:r>
              <a:rPr lang="en-GB" altLang="en-US" sz="2800"/>
              <a:t>‘And thou Bethlehem, in the land of Juda, art not the least among the princes of Juda: for out of thee shall come a Governor, that shall rule my people Israel’. (2.6)</a:t>
            </a:r>
          </a:p>
          <a:p>
            <a:pPr eaLnBrk="1" hangingPunct="1">
              <a:lnSpc>
                <a:spcPct val="90000"/>
              </a:lnSpc>
            </a:pPr>
            <a:r>
              <a:rPr lang="en-GB" altLang="en-US" sz="2800"/>
              <a:t>The Lion of Judah shall be the  emblem for Matthew’s gospel</a:t>
            </a:r>
          </a:p>
          <a:p>
            <a:pPr eaLnBrk="1" hangingPunct="1">
              <a:lnSpc>
                <a:spcPct val="90000"/>
              </a:lnSpc>
            </a:pPr>
            <a:endParaRPr lang="en-GB" altLang="en-US"/>
          </a:p>
        </p:txBody>
      </p:sp>
      <p:sp>
        <p:nvSpPr>
          <p:cNvPr id="6" name="Footer Placeholder 5">
            <a:extLst>
              <a:ext uri="{FF2B5EF4-FFF2-40B4-BE49-F238E27FC236}">
                <a16:creationId xmlns:a16="http://schemas.microsoft.com/office/drawing/2014/main" id="{561A7FD0-385D-465D-B957-C98718362B6D}"/>
              </a:ext>
            </a:extLst>
          </p:cNvPr>
          <p:cNvSpPr>
            <a:spLocks noGrp="1"/>
          </p:cNvSpPr>
          <p:nvPr>
            <p:ph type="ftr" sz="quarter" idx="11"/>
          </p:nvPr>
        </p:nvSpPr>
        <p:spPr/>
        <p:txBody>
          <a:bodyPr/>
          <a:lstStyle/>
          <a:p>
            <a:pPr>
              <a:defRPr/>
            </a:pPr>
            <a:r>
              <a:rPr lang="en-US"/>
              <a:t>Mountjoy Bible School</a:t>
            </a:r>
          </a:p>
        </p:txBody>
      </p:sp>
      <p:sp>
        <p:nvSpPr>
          <p:cNvPr id="36869" name="Slide Number Placeholder 5">
            <a:extLst>
              <a:ext uri="{FF2B5EF4-FFF2-40B4-BE49-F238E27FC236}">
                <a16:creationId xmlns:a16="http://schemas.microsoft.com/office/drawing/2014/main" id="{672AB959-08E9-48C4-885E-11E814654C2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2DF5AED-7D6E-46C2-A2F2-7AF1DE7286C9}"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10</a:t>
            </a:fld>
            <a:endParaRPr lang="en-US" altLang="en-US" sz="1000" i="1">
              <a:solidFill>
                <a:srgbClr val="9B9A98"/>
              </a:solidFill>
              <a:latin typeface="Impact" panose="020B0806030902050204" pitchFamily="34" charset="0"/>
            </a:endParaRPr>
          </a:p>
        </p:txBody>
      </p:sp>
      <p:graphicFrame>
        <p:nvGraphicFramePr>
          <p:cNvPr id="21508" name="Object 4">
            <a:hlinkClick r:id="" action="ppaction://ole?verb=0"/>
            <a:extLst>
              <a:ext uri="{FF2B5EF4-FFF2-40B4-BE49-F238E27FC236}">
                <a16:creationId xmlns:a16="http://schemas.microsoft.com/office/drawing/2014/main" id="{DE973DF2-92F1-4D6E-AB7D-6B96613A46BD}"/>
              </a:ext>
            </a:extLst>
          </p:cNvPr>
          <p:cNvGraphicFramePr>
            <a:graphicFrameLocks/>
          </p:cNvGraphicFramePr>
          <p:nvPr/>
        </p:nvGraphicFramePr>
        <p:xfrm>
          <a:off x="7524750" y="4929188"/>
          <a:ext cx="2582863" cy="1485900"/>
        </p:xfrm>
        <a:graphic>
          <a:graphicData uri="http://schemas.openxmlformats.org/presentationml/2006/ole">
            <mc:AlternateContent xmlns:mc="http://schemas.openxmlformats.org/markup-compatibility/2006">
              <mc:Choice xmlns:v="urn:schemas-microsoft-com:vml" Requires="v">
                <p:oleObj spid="_x0000_s36871" name="Lotus SmartPics Image" r:id="rId4" imgW="4569324" imgH="2636148" progId="">
                  <p:embed/>
                </p:oleObj>
              </mc:Choice>
              <mc:Fallback>
                <p:oleObj name="Lotus SmartPics Image" r:id="rId4" imgW="4569324" imgH="2636148" progId="">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4929188"/>
                        <a:ext cx="2582863"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74FBC6C-3016-49E4-B0F4-DBE1D3A10B72}"/>
              </a:ext>
            </a:extLst>
          </p:cNvPr>
          <p:cNvSpPr>
            <a:spLocks noGrp="1" noChangeArrowheads="1"/>
          </p:cNvSpPr>
          <p:nvPr>
            <p:ph type="title"/>
          </p:nvPr>
        </p:nvSpPr>
        <p:spPr>
          <a:xfrm>
            <a:off x="2592388" y="476250"/>
            <a:ext cx="8912225" cy="676275"/>
          </a:xfrm>
        </p:spPr>
        <p:txBody>
          <a:bodyPr/>
          <a:lstStyle/>
          <a:p>
            <a:pPr eaLnBrk="1" hangingPunct="1"/>
            <a:r>
              <a:rPr lang="en-GB" altLang="en-US"/>
              <a:t>In the foothills - Mark</a:t>
            </a:r>
          </a:p>
        </p:txBody>
      </p:sp>
      <p:sp>
        <p:nvSpPr>
          <p:cNvPr id="22531" name="Rectangle 3">
            <a:extLst>
              <a:ext uri="{FF2B5EF4-FFF2-40B4-BE49-F238E27FC236}">
                <a16:creationId xmlns:a16="http://schemas.microsoft.com/office/drawing/2014/main" id="{020EBCD8-EF7B-487D-9E3F-BEB336C8CF3D}"/>
              </a:ext>
            </a:extLst>
          </p:cNvPr>
          <p:cNvSpPr>
            <a:spLocks noGrp="1" noChangeArrowheads="1"/>
          </p:cNvSpPr>
          <p:nvPr>
            <p:ph idx="1"/>
          </p:nvPr>
        </p:nvSpPr>
        <p:spPr>
          <a:xfrm>
            <a:off x="1776413" y="1341438"/>
            <a:ext cx="9432925" cy="4876800"/>
          </a:xfrm>
        </p:spPr>
        <p:txBody>
          <a:bodyPr/>
          <a:lstStyle/>
          <a:p>
            <a:pPr eaLnBrk="1" hangingPunct="1"/>
            <a:r>
              <a:rPr lang="en-GB" altLang="en-US" sz="2800"/>
              <a:t>If Matthew started with Royal pointers, </a:t>
            </a:r>
            <a:br>
              <a:rPr lang="en-GB" altLang="en-US" sz="2800"/>
            </a:br>
            <a:r>
              <a:rPr lang="en-GB" altLang="en-US" sz="2800"/>
              <a:t>Mark starts with Prophetic pointers.</a:t>
            </a:r>
          </a:p>
          <a:p>
            <a:pPr eaLnBrk="1" hangingPunct="1"/>
            <a:r>
              <a:rPr lang="en-GB" altLang="en-US" sz="2800"/>
              <a:t>He says, ‘As it is written in the prophets’ (1.2) and quotes two of them, Malachi and Isaiah.</a:t>
            </a:r>
          </a:p>
          <a:p>
            <a:pPr lvl="1" eaLnBrk="1" hangingPunct="1"/>
            <a:r>
              <a:rPr lang="en-GB" altLang="en-US" sz="2800"/>
              <a:t>The Malachi quote in v.2: ‘Behold, I send my messenger before thy face, which shall prepare thy way before thee’.(Malachi 3.1)</a:t>
            </a:r>
          </a:p>
          <a:p>
            <a:pPr lvl="1" eaLnBrk="1" hangingPunct="1"/>
            <a:r>
              <a:rPr lang="en-GB" altLang="en-US" sz="2800"/>
              <a:t>The Isaiah quote in v.3: ‘The voice of one crying in the wilderness, Prepare ye the way of the Lord, make his paths straight’. (Isaiah 40.3)</a:t>
            </a:r>
          </a:p>
        </p:txBody>
      </p:sp>
      <p:sp>
        <p:nvSpPr>
          <p:cNvPr id="5" name="Footer Placeholder 4">
            <a:extLst>
              <a:ext uri="{FF2B5EF4-FFF2-40B4-BE49-F238E27FC236}">
                <a16:creationId xmlns:a16="http://schemas.microsoft.com/office/drawing/2014/main" id="{B96BB16F-6618-4821-B9B3-7517B7A30DB9}"/>
              </a:ext>
            </a:extLst>
          </p:cNvPr>
          <p:cNvSpPr>
            <a:spLocks noGrp="1"/>
          </p:cNvSpPr>
          <p:nvPr>
            <p:ph type="ftr" sz="quarter" idx="11"/>
          </p:nvPr>
        </p:nvSpPr>
        <p:spPr/>
        <p:txBody>
          <a:bodyPr/>
          <a:lstStyle/>
          <a:p>
            <a:pPr>
              <a:defRPr/>
            </a:pPr>
            <a:r>
              <a:rPr lang="en-US"/>
              <a:t>Mountjoy Bible School</a:t>
            </a:r>
          </a:p>
        </p:txBody>
      </p:sp>
      <p:sp>
        <p:nvSpPr>
          <p:cNvPr id="38917" name="Slide Number Placeholder 5">
            <a:extLst>
              <a:ext uri="{FF2B5EF4-FFF2-40B4-BE49-F238E27FC236}">
                <a16:creationId xmlns:a16="http://schemas.microsoft.com/office/drawing/2014/main" id="{E2C749FA-6235-4092-AEBD-4827E872A9F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18B8312-B0AD-4208-8350-2CCF8EDA0974}"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11</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B79F6621-950B-4E3B-A06C-3C1A8DFBDE4A}"/>
              </a:ext>
            </a:extLst>
          </p:cNvPr>
          <p:cNvSpPr>
            <a:spLocks noGrp="1" noChangeArrowheads="1"/>
          </p:cNvSpPr>
          <p:nvPr>
            <p:ph type="title"/>
          </p:nvPr>
        </p:nvSpPr>
        <p:spPr>
          <a:xfrm>
            <a:off x="2592388" y="623888"/>
            <a:ext cx="8912225" cy="717550"/>
          </a:xfrm>
        </p:spPr>
        <p:txBody>
          <a:bodyPr/>
          <a:lstStyle/>
          <a:p>
            <a:pPr eaLnBrk="1" hangingPunct="1"/>
            <a:r>
              <a:rPr lang="en-GB" altLang="en-US"/>
              <a:t>In the foothills - Mark</a:t>
            </a:r>
          </a:p>
        </p:txBody>
      </p:sp>
      <p:sp>
        <p:nvSpPr>
          <p:cNvPr id="23555" name="Rectangle 3">
            <a:extLst>
              <a:ext uri="{FF2B5EF4-FFF2-40B4-BE49-F238E27FC236}">
                <a16:creationId xmlns:a16="http://schemas.microsoft.com/office/drawing/2014/main" id="{4FC3625C-77E3-4F31-9867-4170FAD03FA1}"/>
              </a:ext>
            </a:extLst>
          </p:cNvPr>
          <p:cNvSpPr>
            <a:spLocks noGrp="1" noChangeArrowheads="1"/>
          </p:cNvSpPr>
          <p:nvPr>
            <p:ph idx="1"/>
          </p:nvPr>
        </p:nvSpPr>
        <p:spPr>
          <a:xfrm>
            <a:off x="1558925" y="1500188"/>
            <a:ext cx="10298113" cy="5013325"/>
          </a:xfrm>
        </p:spPr>
        <p:txBody>
          <a:bodyPr/>
          <a:lstStyle/>
          <a:p>
            <a:pPr marL="492125" indent="-457200" eaLnBrk="1" hangingPunct="1">
              <a:buFont typeface="Wingdings 3" panose="05040102010807070707" pitchFamily="18" charset="2"/>
              <a:buChar char="´"/>
            </a:pPr>
            <a:r>
              <a:rPr lang="en-GB" altLang="en-US" sz="2800"/>
              <a:t>Mark’s first finger-post then is from Malachi, </a:t>
            </a:r>
            <a:br>
              <a:rPr lang="en-GB" altLang="en-US" sz="2800"/>
            </a:br>
            <a:r>
              <a:rPr lang="en-GB" altLang="en-US" sz="2800"/>
              <a:t>(‘My Messenger’). He is a prophet with a message. </a:t>
            </a:r>
            <a:br>
              <a:rPr lang="en-GB" altLang="en-US" sz="2800"/>
            </a:br>
            <a:r>
              <a:rPr lang="en-GB" altLang="en-US" sz="2800"/>
              <a:t>But what is the message?</a:t>
            </a:r>
            <a:endParaRPr lang="en-GB" altLang="en-US" sz="2800" b="1"/>
          </a:p>
          <a:p>
            <a:pPr marL="492125" indent="-457200" eaLnBrk="1" hangingPunct="1">
              <a:buFont typeface="Wingdings 3" panose="05040102010807070707" pitchFamily="18" charset="2"/>
              <a:buChar char="´"/>
            </a:pPr>
            <a:r>
              <a:rPr lang="en-GB" altLang="en-US" sz="2800"/>
              <a:t>Well, Malachi (the messenger) brings a message saying, “the messengers are coming”. Mark says, “they came”.</a:t>
            </a:r>
          </a:p>
          <a:p>
            <a:pPr marL="792163" lvl="1" indent="-342900" eaLnBrk="1" hangingPunct="1">
              <a:buFont typeface="Wingdings 3" panose="05040102010807070707" pitchFamily="18" charset="2"/>
              <a:buChar char="´"/>
            </a:pPr>
            <a:r>
              <a:rPr lang="en-GB" altLang="en-US" sz="2400"/>
              <a:t>The first messenger in ‘I will send my messenger’, refers to the fore-runner, John the Baptist. He came.</a:t>
            </a:r>
          </a:p>
          <a:p>
            <a:pPr marL="792163" lvl="1" indent="-342900" eaLnBrk="1" hangingPunct="1">
              <a:buFont typeface="Wingdings 3" panose="05040102010807070707" pitchFamily="18" charset="2"/>
              <a:buChar char="´"/>
            </a:pPr>
            <a:r>
              <a:rPr lang="en-GB" altLang="en-US" sz="2400"/>
              <a:t>The second is  ‘the Messenger of the Covenant’. That was Jesus who in the words of Malachi, suddenly came to His Temple</a:t>
            </a:r>
            <a:r>
              <a:rPr lang="en-GB" altLang="en-US" sz="2800"/>
              <a:t>.</a:t>
            </a:r>
          </a:p>
        </p:txBody>
      </p:sp>
      <p:sp>
        <p:nvSpPr>
          <p:cNvPr id="5" name="Footer Placeholder 4">
            <a:extLst>
              <a:ext uri="{FF2B5EF4-FFF2-40B4-BE49-F238E27FC236}">
                <a16:creationId xmlns:a16="http://schemas.microsoft.com/office/drawing/2014/main" id="{62801501-4938-48DA-8703-3486F90E100A}"/>
              </a:ext>
            </a:extLst>
          </p:cNvPr>
          <p:cNvSpPr>
            <a:spLocks noGrp="1"/>
          </p:cNvSpPr>
          <p:nvPr>
            <p:ph type="ftr" sz="quarter" idx="11"/>
          </p:nvPr>
        </p:nvSpPr>
        <p:spPr/>
        <p:txBody>
          <a:bodyPr/>
          <a:lstStyle/>
          <a:p>
            <a:pPr>
              <a:defRPr/>
            </a:pPr>
            <a:r>
              <a:rPr lang="en-US"/>
              <a:t>Mountjoy Bible School</a:t>
            </a:r>
          </a:p>
        </p:txBody>
      </p:sp>
      <p:sp>
        <p:nvSpPr>
          <p:cNvPr id="40965" name="Slide Number Placeholder 5">
            <a:extLst>
              <a:ext uri="{FF2B5EF4-FFF2-40B4-BE49-F238E27FC236}">
                <a16:creationId xmlns:a16="http://schemas.microsoft.com/office/drawing/2014/main" id="{840B58C4-AAE2-4FB7-B098-0B7AA248306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84D77B0-F203-407C-82CA-7B7EA5E4C043}"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12</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83BB02D-CB2E-4AB5-B95E-94F2DD2C955B}"/>
              </a:ext>
            </a:extLst>
          </p:cNvPr>
          <p:cNvSpPr>
            <a:spLocks noGrp="1" noChangeArrowheads="1"/>
          </p:cNvSpPr>
          <p:nvPr>
            <p:ph type="title"/>
          </p:nvPr>
        </p:nvSpPr>
        <p:spPr>
          <a:xfrm>
            <a:off x="1776413" y="333375"/>
            <a:ext cx="8639175" cy="1143000"/>
          </a:xfrm>
        </p:spPr>
        <p:txBody>
          <a:bodyPr/>
          <a:lstStyle/>
          <a:p>
            <a:pPr eaLnBrk="1" hangingPunct="1"/>
            <a:r>
              <a:rPr lang="en-GB" altLang="en-US"/>
              <a:t>In the foothills - Mark</a:t>
            </a:r>
          </a:p>
        </p:txBody>
      </p:sp>
      <p:sp>
        <p:nvSpPr>
          <p:cNvPr id="120835" name="Rectangle 3">
            <a:extLst>
              <a:ext uri="{FF2B5EF4-FFF2-40B4-BE49-F238E27FC236}">
                <a16:creationId xmlns:a16="http://schemas.microsoft.com/office/drawing/2014/main" id="{FE1BE02F-1088-43D6-BC97-B92BD90BDB8A}"/>
              </a:ext>
            </a:extLst>
          </p:cNvPr>
          <p:cNvSpPr>
            <a:spLocks noGrp="1" noChangeArrowheads="1"/>
          </p:cNvSpPr>
          <p:nvPr>
            <p:ph idx="1"/>
          </p:nvPr>
        </p:nvSpPr>
        <p:spPr>
          <a:xfrm>
            <a:off x="1776413" y="1484313"/>
            <a:ext cx="8639175" cy="5373687"/>
          </a:xfrm>
        </p:spPr>
        <p:txBody>
          <a:bodyPr/>
          <a:lstStyle/>
          <a:p>
            <a:pPr eaLnBrk="1" hangingPunct="1"/>
            <a:r>
              <a:rPr lang="en-GB" altLang="en-US" sz="2800"/>
              <a:t>Malachi’s influence can be seen elsewhere also, for he ends his prophecy with the names of two great prophets.</a:t>
            </a:r>
          </a:p>
          <a:p>
            <a:pPr eaLnBrk="1" hangingPunct="1"/>
            <a:r>
              <a:rPr lang="en-GB" altLang="en-US" sz="2800">
                <a:solidFill>
                  <a:schemeClr val="tx1"/>
                </a:solidFill>
              </a:rPr>
              <a:t>“Remember the Law of Moses, My servant, Which I commanded him in Horeb for all Israel, </a:t>
            </a:r>
            <a:r>
              <a:rPr lang="en-GB" altLang="en-US" sz="2800" i="1">
                <a:solidFill>
                  <a:schemeClr val="tx1"/>
                </a:solidFill>
              </a:rPr>
              <a:t>With</a:t>
            </a:r>
            <a:r>
              <a:rPr lang="en-GB" altLang="en-US" sz="2800">
                <a:solidFill>
                  <a:schemeClr val="tx1"/>
                </a:solidFill>
              </a:rPr>
              <a:t> </a:t>
            </a:r>
            <a:r>
              <a:rPr lang="en-GB" altLang="en-US" sz="2800" i="1">
                <a:solidFill>
                  <a:schemeClr val="tx1"/>
                </a:solidFill>
              </a:rPr>
              <a:t>the</a:t>
            </a:r>
            <a:r>
              <a:rPr lang="en-GB" altLang="en-US" sz="2800">
                <a:solidFill>
                  <a:schemeClr val="tx1"/>
                </a:solidFill>
              </a:rPr>
              <a:t> statutes and judgments. Behold, I will send you Elijah the prophet Before the coming of the great and dreadful day of the Lord”. (Mal 4:4,5)</a:t>
            </a:r>
          </a:p>
        </p:txBody>
      </p:sp>
      <p:sp>
        <p:nvSpPr>
          <p:cNvPr id="5" name="Footer Placeholder 4">
            <a:extLst>
              <a:ext uri="{FF2B5EF4-FFF2-40B4-BE49-F238E27FC236}">
                <a16:creationId xmlns:a16="http://schemas.microsoft.com/office/drawing/2014/main" id="{F1BDA87A-94BB-43C5-A762-F7722A1A8EDD}"/>
              </a:ext>
            </a:extLst>
          </p:cNvPr>
          <p:cNvSpPr>
            <a:spLocks noGrp="1"/>
          </p:cNvSpPr>
          <p:nvPr>
            <p:ph type="ftr" sz="quarter" idx="11"/>
          </p:nvPr>
        </p:nvSpPr>
        <p:spPr/>
        <p:txBody>
          <a:bodyPr/>
          <a:lstStyle/>
          <a:p>
            <a:pPr>
              <a:defRPr/>
            </a:pPr>
            <a:r>
              <a:rPr lang="en-US"/>
              <a:t>Mountjoy Bible School</a:t>
            </a:r>
          </a:p>
        </p:txBody>
      </p:sp>
      <p:sp>
        <p:nvSpPr>
          <p:cNvPr id="43013" name="Slide Number Placeholder 5">
            <a:extLst>
              <a:ext uri="{FF2B5EF4-FFF2-40B4-BE49-F238E27FC236}">
                <a16:creationId xmlns:a16="http://schemas.microsoft.com/office/drawing/2014/main" id="{694E1702-E5DB-4A6C-B5E7-47573D18FC6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B26AE42-8626-46A5-9853-22AC9A001FC1}"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13</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7B4BFCE-89FF-411F-A4FC-DA4444FF9811}"/>
              </a:ext>
            </a:extLst>
          </p:cNvPr>
          <p:cNvSpPr>
            <a:spLocks noGrp="1" noChangeArrowheads="1"/>
          </p:cNvSpPr>
          <p:nvPr>
            <p:ph type="title"/>
          </p:nvPr>
        </p:nvSpPr>
        <p:spPr>
          <a:xfrm>
            <a:off x="2592388" y="623888"/>
            <a:ext cx="8912225" cy="1281112"/>
          </a:xfrm>
        </p:spPr>
        <p:txBody>
          <a:bodyPr/>
          <a:lstStyle/>
          <a:p>
            <a:pPr eaLnBrk="1" hangingPunct="1"/>
            <a:r>
              <a:rPr lang="en-GB" altLang="en-US"/>
              <a:t>In the foothills - Mark</a:t>
            </a:r>
          </a:p>
        </p:txBody>
      </p:sp>
      <p:sp>
        <p:nvSpPr>
          <p:cNvPr id="122883" name="Rectangle 3">
            <a:extLst>
              <a:ext uri="{FF2B5EF4-FFF2-40B4-BE49-F238E27FC236}">
                <a16:creationId xmlns:a16="http://schemas.microsoft.com/office/drawing/2014/main" id="{3C6CEA46-D0CB-4340-B3D7-144B76374DC8}"/>
              </a:ext>
            </a:extLst>
          </p:cNvPr>
          <p:cNvSpPr>
            <a:spLocks noGrp="1" noChangeArrowheads="1"/>
          </p:cNvSpPr>
          <p:nvPr>
            <p:ph idx="1"/>
          </p:nvPr>
        </p:nvSpPr>
        <p:spPr>
          <a:xfrm>
            <a:off x="1776413" y="1643063"/>
            <a:ext cx="9791700" cy="4876800"/>
          </a:xfrm>
        </p:spPr>
        <p:txBody>
          <a:bodyPr/>
          <a:lstStyle/>
          <a:p>
            <a:pPr eaLnBrk="1" hangingPunct="1"/>
            <a:r>
              <a:rPr lang="en-GB" altLang="en-US" sz="2800">
                <a:solidFill>
                  <a:schemeClr val="tx1"/>
                </a:solidFill>
              </a:rPr>
              <a:t>Moses (the servant of Jehovah). He is the one who said, ‘A prophet shall the Lord your God raise up unto you of your brethren, like unto me’</a:t>
            </a:r>
          </a:p>
          <a:p>
            <a:pPr eaLnBrk="1" hangingPunct="1"/>
            <a:r>
              <a:rPr lang="en-GB" altLang="en-US" sz="2800">
                <a:solidFill>
                  <a:schemeClr val="tx1"/>
                </a:solidFill>
              </a:rPr>
              <a:t>And Elijah who would precede the coming of the Messiah. Both will feature in Mark’s gospel.</a:t>
            </a:r>
            <a:endParaRPr lang="en-GB" altLang="en-US" sz="2800"/>
          </a:p>
          <a:p>
            <a:pPr eaLnBrk="1" hangingPunct="1"/>
            <a:r>
              <a:rPr lang="en-GB" altLang="en-US" sz="2800"/>
              <a:t>The reference to Moses is important because Moses is called “my servant”, that is, the servant of Jehovah. </a:t>
            </a:r>
          </a:p>
          <a:p>
            <a:pPr eaLnBrk="1" hangingPunct="1"/>
            <a:r>
              <a:rPr lang="en-GB" altLang="en-US" sz="2800"/>
              <a:t>Jesus was also ‘the servant of Jehovah’ and Mark majors on that theme.</a:t>
            </a:r>
          </a:p>
        </p:txBody>
      </p:sp>
      <p:sp>
        <p:nvSpPr>
          <p:cNvPr id="5" name="Footer Placeholder 4">
            <a:extLst>
              <a:ext uri="{FF2B5EF4-FFF2-40B4-BE49-F238E27FC236}">
                <a16:creationId xmlns:a16="http://schemas.microsoft.com/office/drawing/2014/main" id="{ECA0222F-4B07-42BC-BD6C-E03918C48027}"/>
              </a:ext>
            </a:extLst>
          </p:cNvPr>
          <p:cNvSpPr>
            <a:spLocks noGrp="1"/>
          </p:cNvSpPr>
          <p:nvPr>
            <p:ph type="ftr" sz="quarter" idx="11"/>
          </p:nvPr>
        </p:nvSpPr>
        <p:spPr/>
        <p:txBody>
          <a:bodyPr/>
          <a:lstStyle/>
          <a:p>
            <a:pPr>
              <a:defRPr/>
            </a:pPr>
            <a:r>
              <a:rPr lang="en-US"/>
              <a:t>Mountjoy Bible School</a:t>
            </a:r>
          </a:p>
        </p:txBody>
      </p:sp>
      <p:sp>
        <p:nvSpPr>
          <p:cNvPr id="45061" name="Slide Number Placeholder 5">
            <a:extLst>
              <a:ext uri="{FF2B5EF4-FFF2-40B4-BE49-F238E27FC236}">
                <a16:creationId xmlns:a16="http://schemas.microsoft.com/office/drawing/2014/main" id="{C8C4A0E7-6F13-437A-A225-95149A8069F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F8C575E-1E56-439F-ABA7-F2E95737F722}"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14</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01658FE-5500-4784-A543-71CF320E5829}"/>
              </a:ext>
            </a:extLst>
          </p:cNvPr>
          <p:cNvSpPr>
            <a:spLocks noGrp="1" noChangeArrowheads="1"/>
          </p:cNvSpPr>
          <p:nvPr>
            <p:ph type="title"/>
          </p:nvPr>
        </p:nvSpPr>
        <p:spPr>
          <a:xfrm>
            <a:off x="1776413" y="333375"/>
            <a:ext cx="8639175" cy="1143000"/>
          </a:xfrm>
        </p:spPr>
        <p:txBody>
          <a:bodyPr/>
          <a:lstStyle/>
          <a:p>
            <a:pPr eaLnBrk="1" hangingPunct="1"/>
            <a:r>
              <a:rPr lang="en-GB" altLang="en-US"/>
              <a:t>In the foothills - Mark</a:t>
            </a:r>
          </a:p>
        </p:txBody>
      </p:sp>
      <p:sp>
        <p:nvSpPr>
          <p:cNvPr id="24579" name="Rectangle 3">
            <a:extLst>
              <a:ext uri="{FF2B5EF4-FFF2-40B4-BE49-F238E27FC236}">
                <a16:creationId xmlns:a16="http://schemas.microsoft.com/office/drawing/2014/main" id="{9B356144-0FFD-4E95-A09B-209F8993DF99}"/>
              </a:ext>
            </a:extLst>
          </p:cNvPr>
          <p:cNvSpPr>
            <a:spLocks noGrp="1" noChangeArrowheads="1"/>
          </p:cNvSpPr>
          <p:nvPr>
            <p:ph idx="1"/>
          </p:nvPr>
        </p:nvSpPr>
        <p:spPr>
          <a:xfrm>
            <a:off x="1776413" y="1628775"/>
            <a:ext cx="9648825" cy="5084763"/>
          </a:xfrm>
        </p:spPr>
        <p:txBody>
          <a:bodyPr/>
          <a:lstStyle/>
          <a:p>
            <a:pPr marL="492125" indent="-457200" eaLnBrk="1" hangingPunct="1">
              <a:buFont typeface="Wingdings 3" panose="05040102010807070707" pitchFamily="18" charset="2"/>
              <a:buChar char="´"/>
            </a:pPr>
            <a:r>
              <a:rPr lang="en-GB" altLang="en-US" sz="2800"/>
              <a:t>Mark’s second quote is from Isaiah and is also  of John the Baptist.</a:t>
            </a:r>
          </a:p>
          <a:p>
            <a:pPr marL="492125" indent="-457200" eaLnBrk="1" hangingPunct="1">
              <a:buFont typeface="Wingdings 3" panose="05040102010807070707" pitchFamily="18" charset="2"/>
              <a:buChar char="´"/>
            </a:pPr>
            <a:r>
              <a:rPr lang="en-GB" altLang="en-US" sz="2800"/>
              <a:t>And here again, John is the fore-runner of the ‘Servant of Jehovah’ for  the servant theme is major in Isaiah’s prophecy  ‘Behold my servant..’ (Is.42.1-4)</a:t>
            </a:r>
          </a:p>
          <a:p>
            <a:pPr marL="492125" indent="-457200" eaLnBrk="1" hangingPunct="1">
              <a:buFont typeface="Wingdings 3" panose="05040102010807070707" pitchFamily="18" charset="2"/>
              <a:buChar char="´"/>
            </a:pPr>
            <a:r>
              <a:rPr lang="en-GB" altLang="en-US" sz="2800"/>
              <a:t>In addition Isaiah places the ministry of the fore-runner in the wilderness, (the voice of one crying in the wilderness). This is the place where prophets do their best work, e.g. Moses, Elijah, John.</a:t>
            </a:r>
          </a:p>
        </p:txBody>
      </p:sp>
      <p:sp>
        <p:nvSpPr>
          <p:cNvPr id="5" name="Footer Placeholder 4">
            <a:extLst>
              <a:ext uri="{FF2B5EF4-FFF2-40B4-BE49-F238E27FC236}">
                <a16:creationId xmlns:a16="http://schemas.microsoft.com/office/drawing/2014/main" id="{E5DF1547-F7F1-4F52-84EE-6E361FA471D9}"/>
              </a:ext>
            </a:extLst>
          </p:cNvPr>
          <p:cNvSpPr>
            <a:spLocks noGrp="1"/>
          </p:cNvSpPr>
          <p:nvPr>
            <p:ph type="ftr" sz="quarter" idx="11"/>
          </p:nvPr>
        </p:nvSpPr>
        <p:spPr/>
        <p:txBody>
          <a:bodyPr/>
          <a:lstStyle/>
          <a:p>
            <a:pPr>
              <a:defRPr/>
            </a:pPr>
            <a:r>
              <a:rPr lang="en-US"/>
              <a:t>Mountjoy Bible School</a:t>
            </a:r>
          </a:p>
        </p:txBody>
      </p:sp>
      <p:sp>
        <p:nvSpPr>
          <p:cNvPr id="47109" name="Slide Number Placeholder 5">
            <a:extLst>
              <a:ext uri="{FF2B5EF4-FFF2-40B4-BE49-F238E27FC236}">
                <a16:creationId xmlns:a16="http://schemas.microsoft.com/office/drawing/2014/main" id="{0A7005D7-2BF7-4BE6-860A-8BF562435E9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9246724-2CD0-49E2-A4E2-EB7BE3553435}"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15</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E05802A-F905-4140-9B10-574BCBFB1207}"/>
              </a:ext>
            </a:extLst>
          </p:cNvPr>
          <p:cNvSpPr>
            <a:spLocks noGrp="1" noChangeArrowheads="1"/>
          </p:cNvSpPr>
          <p:nvPr>
            <p:ph type="title"/>
          </p:nvPr>
        </p:nvSpPr>
        <p:spPr>
          <a:xfrm>
            <a:off x="2559050" y="688975"/>
            <a:ext cx="8912225" cy="1281113"/>
          </a:xfrm>
        </p:spPr>
        <p:txBody>
          <a:bodyPr/>
          <a:lstStyle/>
          <a:p>
            <a:pPr eaLnBrk="1" hangingPunct="1"/>
            <a:r>
              <a:rPr lang="en-GB" altLang="en-US"/>
              <a:t>In the foothills - Mark</a:t>
            </a:r>
          </a:p>
        </p:txBody>
      </p:sp>
      <p:sp>
        <p:nvSpPr>
          <p:cNvPr id="124931" name="Rectangle 3">
            <a:extLst>
              <a:ext uri="{FF2B5EF4-FFF2-40B4-BE49-F238E27FC236}">
                <a16:creationId xmlns:a16="http://schemas.microsoft.com/office/drawing/2014/main" id="{CA7919E1-2805-4B08-923C-DEB0D5E2D8F1}"/>
              </a:ext>
            </a:extLst>
          </p:cNvPr>
          <p:cNvSpPr>
            <a:spLocks noGrp="1" noChangeArrowheads="1"/>
          </p:cNvSpPr>
          <p:nvPr>
            <p:ph idx="1"/>
          </p:nvPr>
        </p:nvSpPr>
        <p:spPr>
          <a:xfrm>
            <a:off x="2589213" y="2133600"/>
            <a:ext cx="8915400" cy="3778250"/>
          </a:xfrm>
        </p:spPr>
        <p:txBody>
          <a:bodyPr/>
          <a:lstStyle/>
          <a:p>
            <a:pPr eaLnBrk="1" hangingPunct="1"/>
            <a:r>
              <a:rPr lang="en-GB" altLang="en-US" sz="2800"/>
              <a:t>The Standard of Ephraim (the ox, used for sacrifice or service) will be the emblem for Mark’s gospel</a:t>
            </a:r>
          </a:p>
          <a:p>
            <a:pPr eaLnBrk="1" hangingPunct="1"/>
            <a:endParaRPr lang="en-GB" altLang="en-US" b="1"/>
          </a:p>
        </p:txBody>
      </p:sp>
      <p:sp>
        <p:nvSpPr>
          <p:cNvPr id="6" name="Footer Placeholder 5">
            <a:extLst>
              <a:ext uri="{FF2B5EF4-FFF2-40B4-BE49-F238E27FC236}">
                <a16:creationId xmlns:a16="http://schemas.microsoft.com/office/drawing/2014/main" id="{19E96893-C6B2-4314-82D7-034191573EC8}"/>
              </a:ext>
            </a:extLst>
          </p:cNvPr>
          <p:cNvSpPr>
            <a:spLocks noGrp="1"/>
          </p:cNvSpPr>
          <p:nvPr>
            <p:ph type="ftr" sz="quarter" idx="11"/>
          </p:nvPr>
        </p:nvSpPr>
        <p:spPr/>
        <p:txBody>
          <a:bodyPr/>
          <a:lstStyle/>
          <a:p>
            <a:pPr>
              <a:defRPr/>
            </a:pPr>
            <a:r>
              <a:rPr lang="en-US"/>
              <a:t>Mountjoy Bible School</a:t>
            </a:r>
          </a:p>
        </p:txBody>
      </p:sp>
      <p:sp>
        <p:nvSpPr>
          <p:cNvPr id="49157" name="Slide Number Placeholder 5">
            <a:extLst>
              <a:ext uri="{FF2B5EF4-FFF2-40B4-BE49-F238E27FC236}">
                <a16:creationId xmlns:a16="http://schemas.microsoft.com/office/drawing/2014/main" id="{30A7073E-A323-4F65-8F9E-84BAAC4D26E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FDD41E0-8BDF-4E54-AF32-C7AADCB53CB6}"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16</a:t>
            </a:fld>
            <a:endParaRPr lang="en-US" altLang="en-US" sz="1000" i="1">
              <a:solidFill>
                <a:srgbClr val="9B9A98"/>
              </a:solidFill>
              <a:latin typeface="Impact" panose="020B0806030902050204" pitchFamily="34" charset="0"/>
            </a:endParaRPr>
          </a:p>
        </p:txBody>
      </p:sp>
      <p:pic>
        <p:nvPicPr>
          <p:cNvPr id="124934" name="Picture 6" descr="MCj03244620000[1]">
            <a:extLst>
              <a:ext uri="{FF2B5EF4-FFF2-40B4-BE49-F238E27FC236}">
                <a16:creationId xmlns:a16="http://schemas.microsoft.com/office/drawing/2014/main" id="{88DB04CB-2D86-4BAA-B2A7-CCAC514556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3475" y="3898900"/>
            <a:ext cx="2736850"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49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24C0B05-90C2-40B0-A668-E92F06D40185}"/>
              </a:ext>
            </a:extLst>
          </p:cNvPr>
          <p:cNvSpPr>
            <a:spLocks noGrp="1" noChangeArrowheads="1"/>
          </p:cNvSpPr>
          <p:nvPr>
            <p:ph type="title"/>
          </p:nvPr>
        </p:nvSpPr>
        <p:spPr>
          <a:xfrm>
            <a:off x="2592388" y="623888"/>
            <a:ext cx="8912225" cy="1281112"/>
          </a:xfrm>
        </p:spPr>
        <p:txBody>
          <a:bodyPr/>
          <a:lstStyle/>
          <a:p>
            <a:pPr eaLnBrk="1" hangingPunct="1"/>
            <a:r>
              <a:rPr lang="en-GB" altLang="en-US"/>
              <a:t>In the foothills - Luke</a:t>
            </a:r>
          </a:p>
        </p:txBody>
      </p:sp>
      <p:sp>
        <p:nvSpPr>
          <p:cNvPr id="25603" name="Rectangle 3">
            <a:extLst>
              <a:ext uri="{FF2B5EF4-FFF2-40B4-BE49-F238E27FC236}">
                <a16:creationId xmlns:a16="http://schemas.microsoft.com/office/drawing/2014/main" id="{F57C965C-3686-40E3-AC74-1BA8352CB3AD}"/>
              </a:ext>
            </a:extLst>
          </p:cNvPr>
          <p:cNvSpPr>
            <a:spLocks noGrp="1" noChangeArrowheads="1"/>
          </p:cNvSpPr>
          <p:nvPr>
            <p:ph idx="1"/>
          </p:nvPr>
        </p:nvSpPr>
        <p:spPr>
          <a:xfrm>
            <a:off x="1776413" y="1643063"/>
            <a:ext cx="9432925" cy="4876800"/>
          </a:xfrm>
        </p:spPr>
        <p:txBody>
          <a:bodyPr/>
          <a:lstStyle/>
          <a:p>
            <a:pPr eaLnBrk="1" hangingPunct="1"/>
            <a:r>
              <a:rPr lang="en-GB" altLang="en-US" sz="2800"/>
              <a:t>Luke, a Gentile, first gives his qualifications to write, then we have a temple scene and a priest fulfilling his duties.</a:t>
            </a:r>
          </a:p>
          <a:p>
            <a:pPr eaLnBrk="1" hangingPunct="1"/>
            <a:r>
              <a:rPr lang="en-GB" altLang="en-US" sz="2800"/>
              <a:t>Soon we are made aware – The priest has no son and he is concerned.</a:t>
            </a:r>
          </a:p>
          <a:p>
            <a:pPr eaLnBrk="1" hangingPunct="1"/>
            <a:r>
              <a:rPr lang="en-GB" altLang="en-US" sz="2800"/>
              <a:t>But Zachariah’s name means ‘Remembered of Jehovah’ and he is remembered by God. He is promised a son in his old age. It will be John the Baptist.</a:t>
            </a:r>
          </a:p>
        </p:txBody>
      </p:sp>
      <p:sp>
        <p:nvSpPr>
          <p:cNvPr id="5" name="Footer Placeholder 4">
            <a:extLst>
              <a:ext uri="{FF2B5EF4-FFF2-40B4-BE49-F238E27FC236}">
                <a16:creationId xmlns:a16="http://schemas.microsoft.com/office/drawing/2014/main" id="{0EDFB1FA-33EB-41FE-A25C-D936948041BA}"/>
              </a:ext>
            </a:extLst>
          </p:cNvPr>
          <p:cNvSpPr>
            <a:spLocks noGrp="1"/>
          </p:cNvSpPr>
          <p:nvPr>
            <p:ph type="ftr" sz="quarter" idx="11"/>
          </p:nvPr>
        </p:nvSpPr>
        <p:spPr/>
        <p:txBody>
          <a:bodyPr/>
          <a:lstStyle/>
          <a:p>
            <a:pPr>
              <a:defRPr/>
            </a:pPr>
            <a:r>
              <a:rPr lang="en-US"/>
              <a:t>Mountjoy Bible School</a:t>
            </a:r>
          </a:p>
        </p:txBody>
      </p:sp>
      <p:sp>
        <p:nvSpPr>
          <p:cNvPr id="51205" name="Slide Number Placeholder 5">
            <a:extLst>
              <a:ext uri="{FF2B5EF4-FFF2-40B4-BE49-F238E27FC236}">
                <a16:creationId xmlns:a16="http://schemas.microsoft.com/office/drawing/2014/main" id="{893D40E2-10F4-4638-8C67-57DB7E2FFC5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4020B93-99BA-4374-88DC-3357B363D8AE}"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17</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0A9FBA2D-C135-4AF7-8F22-C3D478E69886}"/>
              </a:ext>
            </a:extLst>
          </p:cNvPr>
          <p:cNvSpPr>
            <a:spLocks noGrp="1" noChangeArrowheads="1"/>
          </p:cNvSpPr>
          <p:nvPr>
            <p:ph type="title"/>
          </p:nvPr>
        </p:nvSpPr>
        <p:spPr>
          <a:xfrm>
            <a:off x="2592388" y="623888"/>
            <a:ext cx="8912225" cy="1281112"/>
          </a:xfrm>
        </p:spPr>
        <p:txBody>
          <a:bodyPr/>
          <a:lstStyle/>
          <a:p>
            <a:pPr eaLnBrk="1" hangingPunct="1"/>
            <a:r>
              <a:rPr lang="en-GB" altLang="en-US"/>
              <a:t>In the foothills - Luke</a:t>
            </a:r>
          </a:p>
        </p:txBody>
      </p:sp>
      <p:sp>
        <p:nvSpPr>
          <p:cNvPr id="126979" name="Rectangle 3">
            <a:extLst>
              <a:ext uri="{FF2B5EF4-FFF2-40B4-BE49-F238E27FC236}">
                <a16:creationId xmlns:a16="http://schemas.microsoft.com/office/drawing/2014/main" id="{A35DF9C9-F3EC-476E-946F-18D41B2CCCAC}"/>
              </a:ext>
            </a:extLst>
          </p:cNvPr>
          <p:cNvSpPr>
            <a:spLocks noGrp="1" noChangeArrowheads="1"/>
          </p:cNvSpPr>
          <p:nvPr>
            <p:ph idx="1"/>
          </p:nvPr>
        </p:nvSpPr>
        <p:spPr>
          <a:xfrm>
            <a:off x="1776413" y="1643063"/>
            <a:ext cx="8639175" cy="4687887"/>
          </a:xfrm>
        </p:spPr>
        <p:txBody>
          <a:bodyPr/>
          <a:lstStyle/>
          <a:p>
            <a:pPr eaLnBrk="1" hangingPunct="1"/>
            <a:r>
              <a:rPr lang="en-GB" altLang="en-US" sz="2800">
                <a:solidFill>
                  <a:schemeClr val="tx1"/>
                </a:solidFill>
              </a:rPr>
              <a:t>That God remembers is a theme that will be continued, for when Zachariah is filled with the Holy Spirit, he prophesied that the Lord would  </a:t>
            </a:r>
          </a:p>
          <a:p>
            <a:pPr eaLnBrk="1" hangingPunct="1"/>
            <a:r>
              <a:rPr lang="en-GB" altLang="en-US" sz="2800">
                <a:solidFill>
                  <a:schemeClr val="tx1"/>
                </a:solidFill>
              </a:rPr>
              <a:t>To show the mercy promised to our fathers and to remember his holy covenant, </a:t>
            </a:r>
          </a:p>
          <a:p>
            <a:pPr eaLnBrk="1" hangingPunct="1"/>
            <a:r>
              <a:rPr lang="en-GB" altLang="en-US" sz="2800">
                <a:solidFill>
                  <a:schemeClr val="tx1"/>
                </a:solidFill>
              </a:rPr>
              <a:t>the oath that he swore to our father Abraham, to grant us Luke 1:72–73 (ESV)</a:t>
            </a:r>
          </a:p>
        </p:txBody>
      </p:sp>
      <p:sp>
        <p:nvSpPr>
          <p:cNvPr id="5" name="Footer Placeholder 4">
            <a:extLst>
              <a:ext uri="{FF2B5EF4-FFF2-40B4-BE49-F238E27FC236}">
                <a16:creationId xmlns:a16="http://schemas.microsoft.com/office/drawing/2014/main" id="{92130E3E-26F2-4DD9-B7DC-E63DDA6CF565}"/>
              </a:ext>
            </a:extLst>
          </p:cNvPr>
          <p:cNvSpPr>
            <a:spLocks noGrp="1"/>
          </p:cNvSpPr>
          <p:nvPr>
            <p:ph type="ftr" sz="quarter" idx="11"/>
          </p:nvPr>
        </p:nvSpPr>
        <p:spPr/>
        <p:txBody>
          <a:bodyPr/>
          <a:lstStyle/>
          <a:p>
            <a:pPr>
              <a:defRPr/>
            </a:pPr>
            <a:r>
              <a:rPr lang="en-US"/>
              <a:t>Mountjoy Bible School</a:t>
            </a:r>
          </a:p>
        </p:txBody>
      </p:sp>
      <p:sp>
        <p:nvSpPr>
          <p:cNvPr id="53253" name="Slide Number Placeholder 5">
            <a:extLst>
              <a:ext uri="{FF2B5EF4-FFF2-40B4-BE49-F238E27FC236}">
                <a16:creationId xmlns:a16="http://schemas.microsoft.com/office/drawing/2014/main" id="{1752BB2A-89E4-4FD8-B991-67B3B2577FE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B25B5CA-C6CF-4007-8929-B38C5B6F6517}"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18</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FE7FEFA8-8DF4-492F-BB95-521ABC766D14}"/>
              </a:ext>
            </a:extLst>
          </p:cNvPr>
          <p:cNvSpPr>
            <a:spLocks noGrp="1" noChangeArrowheads="1"/>
          </p:cNvSpPr>
          <p:nvPr>
            <p:ph type="title"/>
          </p:nvPr>
        </p:nvSpPr>
        <p:spPr>
          <a:xfrm>
            <a:off x="2592388" y="623888"/>
            <a:ext cx="8912225" cy="1281112"/>
          </a:xfrm>
        </p:spPr>
        <p:txBody>
          <a:bodyPr/>
          <a:lstStyle/>
          <a:p>
            <a:pPr eaLnBrk="1" hangingPunct="1"/>
            <a:r>
              <a:rPr lang="en-GB" altLang="en-US"/>
              <a:t>In the foothills - Luke</a:t>
            </a:r>
          </a:p>
        </p:txBody>
      </p:sp>
      <p:sp>
        <p:nvSpPr>
          <p:cNvPr id="129027" name="Rectangle 3">
            <a:extLst>
              <a:ext uri="{FF2B5EF4-FFF2-40B4-BE49-F238E27FC236}">
                <a16:creationId xmlns:a16="http://schemas.microsoft.com/office/drawing/2014/main" id="{5783E308-B63A-4B06-BDD4-46E5BBE72325}"/>
              </a:ext>
            </a:extLst>
          </p:cNvPr>
          <p:cNvSpPr>
            <a:spLocks noGrp="1" noChangeArrowheads="1"/>
          </p:cNvSpPr>
          <p:nvPr>
            <p:ph idx="1"/>
          </p:nvPr>
        </p:nvSpPr>
        <p:spPr>
          <a:xfrm>
            <a:off x="1776413" y="1643063"/>
            <a:ext cx="8639175" cy="4876800"/>
          </a:xfrm>
        </p:spPr>
        <p:txBody>
          <a:bodyPr/>
          <a:lstStyle/>
          <a:p>
            <a:pPr eaLnBrk="1" hangingPunct="1"/>
            <a:r>
              <a:rPr lang="en-GB" altLang="en-US" sz="2800"/>
              <a:t>Since Luke has been putting down priestly markers – with priests in the Temple, </a:t>
            </a:r>
          </a:p>
          <a:p>
            <a:pPr eaLnBrk="1" hangingPunct="1"/>
            <a:r>
              <a:rPr lang="en-GB" altLang="en-US" sz="2800"/>
              <a:t>and a priest must be taken from among men to represent men.</a:t>
            </a:r>
          </a:p>
          <a:p>
            <a:pPr eaLnBrk="1" hangingPunct="1"/>
            <a:r>
              <a:rPr lang="en-GB" altLang="en-US" sz="2800"/>
              <a:t>It is right that he should ensure that we know the details of the birth of Jesus – that He was a true man child.</a:t>
            </a:r>
          </a:p>
          <a:p>
            <a:pPr eaLnBrk="1" hangingPunct="1"/>
            <a:r>
              <a:rPr lang="en-GB" altLang="en-US" sz="2800"/>
              <a:t>So the details of the birth of Jesus is given to us here … not in the other gospels.</a:t>
            </a:r>
          </a:p>
        </p:txBody>
      </p:sp>
      <p:sp>
        <p:nvSpPr>
          <p:cNvPr id="5" name="Footer Placeholder 4">
            <a:extLst>
              <a:ext uri="{FF2B5EF4-FFF2-40B4-BE49-F238E27FC236}">
                <a16:creationId xmlns:a16="http://schemas.microsoft.com/office/drawing/2014/main" id="{3EADD0E9-9D99-41E0-A8CE-B5A6B1E1FB27}"/>
              </a:ext>
            </a:extLst>
          </p:cNvPr>
          <p:cNvSpPr>
            <a:spLocks noGrp="1"/>
          </p:cNvSpPr>
          <p:nvPr>
            <p:ph type="ftr" sz="quarter" idx="11"/>
          </p:nvPr>
        </p:nvSpPr>
        <p:spPr/>
        <p:txBody>
          <a:bodyPr/>
          <a:lstStyle/>
          <a:p>
            <a:pPr>
              <a:defRPr/>
            </a:pPr>
            <a:r>
              <a:rPr lang="en-US"/>
              <a:t>Mountjoy Bible School</a:t>
            </a:r>
          </a:p>
        </p:txBody>
      </p:sp>
      <p:sp>
        <p:nvSpPr>
          <p:cNvPr id="55301" name="Slide Number Placeholder 5">
            <a:extLst>
              <a:ext uri="{FF2B5EF4-FFF2-40B4-BE49-F238E27FC236}">
                <a16:creationId xmlns:a16="http://schemas.microsoft.com/office/drawing/2014/main" id="{AC6F7994-4818-4051-9D26-71C6040CB89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12F8B2C-553C-4BB5-81C0-28A767CB88CA}"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19</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9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9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15A7C54-5637-44E1-A817-BF9FD1C5A81F}"/>
              </a:ext>
            </a:extLst>
          </p:cNvPr>
          <p:cNvSpPr>
            <a:spLocks noGrp="1" noChangeArrowheads="1"/>
          </p:cNvSpPr>
          <p:nvPr>
            <p:ph type="title"/>
          </p:nvPr>
        </p:nvSpPr>
        <p:spPr/>
        <p:txBody>
          <a:bodyPr/>
          <a:lstStyle/>
          <a:p>
            <a:pPr eaLnBrk="1" hangingPunct="1"/>
            <a:r>
              <a:rPr lang="en-GB" altLang="en-US"/>
              <a:t>4 Guides - 4 different routes</a:t>
            </a:r>
          </a:p>
        </p:txBody>
      </p:sp>
      <p:sp>
        <p:nvSpPr>
          <p:cNvPr id="13" name="Footer Placeholder 12">
            <a:extLst>
              <a:ext uri="{FF2B5EF4-FFF2-40B4-BE49-F238E27FC236}">
                <a16:creationId xmlns:a16="http://schemas.microsoft.com/office/drawing/2014/main" id="{E1AB518C-0978-41D6-B15E-95E53B49C6D2}"/>
              </a:ext>
            </a:extLst>
          </p:cNvPr>
          <p:cNvSpPr>
            <a:spLocks noGrp="1"/>
          </p:cNvSpPr>
          <p:nvPr>
            <p:ph type="ftr" sz="quarter" idx="11"/>
          </p:nvPr>
        </p:nvSpPr>
        <p:spPr/>
        <p:txBody>
          <a:bodyPr/>
          <a:lstStyle/>
          <a:p>
            <a:pPr>
              <a:defRPr/>
            </a:pPr>
            <a:r>
              <a:rPr lang="en-US" dirty="0" err="1"/>
              <a:t>Mountjoy</a:t>
            </a:r>
            <a:r>
              <a:rPr lang="en-US"/>
              <a:t> Bible School</a:t>
            </a:r>
          </a:p>
        </p:txBody>
      </p:sp>
      <p:sp>
        <p:nvSpPr>
          <p:cNvPr id="20484" name="Slide Number Placeholder 4">
            <a:extLst>
              <a:ext uri="{FF2B5EF4-FFF2-40B4-BE49-F238E27FC236}">
                <a16:creationId xmlns:a16="http://schemas.microsoft.com/office/drawing/2014/main" id="{8B612F02-CAB2-4121-AD19-1661BEAF747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F48A85E-C7F0-44C4-B80A-B76A0C0DE09A}"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a:t>
            </a:fld>
            <a:endParaRPr lang="en-US" altLang="en-US" sz="1000" i="1">
              <a:solidFill>
                <a:srgbClr val="9B9A98"/>
              </a:solidFill>
              <a:latin typeface="Impact" panose="020B0806030902050204" pitchFamily="34" charset="0"/>
            </a:endParaRPr>
          </a:p>
        </p:txBody>
      </p:sp>
      <p:pic>
        <p:nvPicPr>
          <p:cNvPr id="20485" name="Picture 3" descr="SSGP6233">
            <a:extLst>
              <a:ext uri="{FF2B5EF4-FFF2-40B4-BE49-F238E27FC236}">
                <a16:creationId xmlns:a16="http://schemas.microsoft.com/office/drawing/2014/main" id="{7AA7C744-D65A-4479-AA9B-58CBBC2BC9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733550"/>
            <a:ext cx="5334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Diagram 13">
            <a:extLst>
              <a:ext uri="{FF2B5EF4-FFF2-40B4-BE49-F238E27FC236}">
                <a16:creationId xmlns:a16="http://schemas.microsoft.com/office/drawing/2014/main" id="{FC8D751D-30B2-49FE-9CF9-EB659A125F9F}"/>
              </a:ext>
            </a:extLst>
          </p:cNvPr>
          <p:cNvGraphicFramePr/>
          <p:nvPr/>
        </p:nvGraphicFramePr>
        <p:xfrm>
          <a:off x="1666844" y="1787518"/>
          <a:ext cx="1440000" cy="6413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5" name="Diagram 14">
            <a:extLst>
              <a:ext uri="{FF2B5EF4-FFF2-40B4-BE49-F238E27FC236}">
                <a16:creationId xmlns:a16="http://schemas.microsoft.com/office/drawing/2014/main" id="{51E23BA0-65ED-4B68-8A94-A6D6FA7ED71E}"/>
              </a:ext>
            </a:extLst>
          </p:cNvPr>
          <p:cNvGraphicFramePr/>
          <p:nvPr/>
        </p:nvGraphicFramePr>
        <p:xfrm>
          <a:off x="1666844" y="3857628"/>
          <a:ext cx="1440000" cy="64135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6" name="Diagram 15">
            <a:extLst>
              <a:ext uri="{FF2B5EF4-FFF2-40B4-BE49-F238E27FC236}">
                <a16:creationId xmlns:a16="http://schemas.microsoft.com/office/drawing/2014/main" id="{E426B51E-F687-4DCF-A68D-99B2253E4510}"/>
              </a:ext>
            </a:extLst>
          </p:cNvPr>
          <p:cNvGraphicFramePr/>
          <p:nvPr/>
        </p:nvGraphicFramePr>
        <p:xfrm>
          <a:off x="9085156" y="1787518"/>
          <a:ext cx="1440000" cy="64135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7" name="Diagram 16">
            <a:extLst>
              <a:ext uri="{FF2B5EF4-FFF2-40B4-BE49-F238E27FC236}">
                <a16:creationId xmlns:a16="http://schemas.microsoft.com/office/drawing/2014/main" id="{754757E9-9421-48D8-A95C-2C5E70DD2260}"/>
              </a:ext>
            </a:extLst>
          </p:cNvPr>
          <p:cNvGraphicFramePr/>
          <p:nvPr/>
        </p:nvGraphicFramePr>
        <p:xfrm>
          <a:off x="9085156" y="3857628"/>
          <a:ext cx="1440000" cy="64135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E61D9656-513C-41FB-B859-D35C9726C657}"/>
              </a:ext>
            </a:extLst>
          </p:cNvPr>
          <p:cNvSpPr>
            <a:spLocks noGrp="1" noChangeArrowheads="1"/>
          </p:cNvSpPr>
          <p:nvPr>
            <p:ph type="title"/>
          </p:nvPr>
        </p:nvSpPr>
        <p:spPr>
          <a:xfrm>
            <a:off x="2592388" y="623888"/>
            <a:ext cx="8912225" cy="1281112"/>
          </a:xfrm>
        </p:spPr>
        <p:txBody>
          <a:bodyPr/>
          <a:lstStyle/>
          <a:p>
            <a:pPr eaLnBrk="1" hangingPunct="1"/>
            <a:r>
              <a:rPr lang="en-GB" altLang="en-US"/>
              <a:t>In the foothills - Luke</a:t>
            </a:r>
          </a:p>
        </p:txBody>
      </p:sp>
      <p:sp>
        <p:nvSpPr>
          <p:cNvPr id="28675" name="Rectangle 3">
            <a:extLst>
              <a:ext uri="{FF2B5EF4-FFF2-40B4-BE49-F238E27FC236}">
                <a16:creationId xmlns:a16="http://schemas.microsoft.com/office/drawing/2014/main" id="{17D3F73E-6C58-437A-A52D-0A0DE3B9B964}"/>
              </a:ext>
            </a:extLst>
          </p:cNvPr>
          <p:cNvSpPr>
            <a:spLocks noGrp="1" noChangeArrowheads="1"/>
          </p:cNvSpPr>
          <p:nvPr>
            <p:ph idx="1"/>
          </p:nvPr>
        </p:nvSpPr>
        <p:spPr>
          <a:xfrm>
            <a:off x="1776413" y="1643063"/>
            <a:ext cx="8639175" cy="4876800"/>
          </a:xfrm>
        </p:spPr>
        <p:txBody>
          <a:bodyPr/>
          <a:lstStyle/>
          <a:p>
            <a:pPr eaLnBrk="1" hangingPunct="1"/>
            <a:r>
              <a:rPr lang="en-GB" altLang="en-US" sz="2800"/>
              <a:t>Luke’s information comes from Mary and was received from her when he visited her in Capernaum.</a:t>
            </a:r>
          </a:p>
          <a:p>
            <a:pPr eaLnBrk="1" hangingPunct="1"/>
            <a:r>
              <a:rPr lang="en-GB" altLang="en-US" sz="2800"/>
              <a:t>Mary provided details of his age and early events.</a:t>
            </a:r>
          </a:p>
          <a:p>
            <a:pPr eaLnBrk="1" hangingPunct="1"/>
            <a:r>
              <a:rPr lang="en-GB" altLang="en-US" sz="2800"/>
              <a:t>Moreover, ‘Son of man’ is Jesus preferred title for Himself. (It appears 25 times in Luke)</a:t>
            </a:r>
          </a:p>
        </p:txBody>
      </p:sp>
      <p:sp>
        <p:nvSpPr>
          <p:cNvPr id="5" name="Footer Placeholder 4">
            <a:extLst>
              <a:ext uri="{FF2B5EF4-FFF2-40B4-BE49-F238E27FC236}">
                <a16:creationId xmlns:a16="http://schemas.microsoft.com/office/drawing/2014/main" id="{1F6351D5-5464-479E-B6BB-761CAD028024}"/>
              </a:ext>
            </a:extLst>
          </p:cNvPr>
          <p:cNvSpPr>
            <a:spLocks noGrp="1"/>
          </p:cNvSpPr>
          <p:nvPr>
            <p:ph type="ftr" sz="quarter" idx="11"/>
          </p:nvPr>
        </p:nvSpPr>
        <p:spPr/>
        <p:txBody>
          <a:bodyPr/>
          <a:lstStyle/>
          <a:p>
            <a:pPr>
              <a:defRPr/>
            </a:pPr>
            <a:r>
              <a:rPr lang="en-US"/>
              <a:t>Mountjoy Bible School</a:t>
            </a:r>
          </a:p>
        </p:txBody>
      </p:sp>
      <p:sp>
        <p:nvSpPr>
          <p:cNvPr id="57349" name="Slide Number Placeholder 5">
            <a:extLst>
              <a:ext uri="{FF2B5EF4-FFF2-40B4-BE49-F238E27FC236}">
                <a16:creationId xmlns:a16="http://schemas.microsoft.com/office/drawing/2014/main" id="{F93C880F-6DE6-47F8-BD63-DAB38F64798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0ED6368-C84F-46D1-A195-9301AB68A997}"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20</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916E1673-C8AA-4639-A9C2-DF2214C5E3BC}"/>
              </a:ext>
            </a:extLst>
          </p:cNvPr>
          <p:cNvSpPr>
            <a:spLocks noGrp="1" noChangeArrowheads="1"/>
          </p:cNvSpPr>
          <p:nvPr>
            <p:ph type="title"/>
          </p:nvPr>
        </p:nvSpPr>
        <p:spPr>
          <a:xfrm>
            <a:off x="2592388" y="623888"/>
            <a:ext cx="8912225" cy="788987"/>
          </a:xfrm>
        </p:spPr>
        <p:txBody>
          <a:bodyPr/>
          <a:lstStyle/>
          <a:p>
            <a:pPr eaLnBrk="1" hangingPunct="1"/>
            <a:r>
              <a:rPr lang="en-GB" altLang="en-US"/>
              <a:t>In the foothills - Luke</a:t>
            </a:r>
          </a:p>
        </p:txBody>
      </p:sp>
      <p:sp>
        <p:nvSpPr>
          <p:cNvPr id="29699" name="Rectangle 3">
            <a:extLst>
              <a:ext uri="{FF2B5EF4-FFF2-40B4-BE49-F238E27FC236}">
                <a16:creationId xmlns:a16="http://schemas.microsoft.com/office/drawing/2014/main" id="{228DC4EA-EEB4-4007-A7AE-33500B16CB6B}"/>
              </a:ext>
            </a:extLst>
          </p:cNvPr>
          <p:cNvSpPr>
            <a:spLocks noGrp="1" noChangeArrowheads="1"/>
          </p:cNvSpPr>
          <p:nvPr>
            <p:ph idx="1"/>
          </p:nvPr>
        </p:nvSpPr>
        <p:spPr>
          <a:xfrm>
            <a:off x="1776413" y="1628775"/>
            <a:ext cx="8639175" cy="3714750"/>
          </a:xfrm>
        </p:spPr>
        <p:txBody>
          <a:bodyPr/>
          <a:lstStyle/>
          <a:p>
            <a:pPr eaLnBrk="1" hangingPunct="1"/>
            <a:r>
              <a:rPr lang="en-GB" altLang="en-US" sz="2800"/>
              <a:t>From, ‘But that ye may know that the Son of man hath power upon earth to forgive sins’ (Lk. 5.24) to </a:t>
            </a:r>
          </a:p>
          <a:p>
            <a:pPr eaLnBrk="1" hangingPunct="1"/>
            <a:r>
              <a:rPr lang="en-GB" altLang="en-US" sz="2800"/>
              <a:t>‘The Son of man must be delivered into the hands of sinful men, and be crucified’ (24.7)</a:t>
            </a:r>
          </a:p>
          <a:p>
            <a:pPr eaLnBrk="1" hangingPunct="1"/>
            <a:r>
              <a:rPr lang="en-GB" altLang="en-US" sz="2800"/>
              <a:t>The standard of Reuben will be the emblem for Luke’s gospel. </a:t>
            </a:r>
          </a:p>
        </p:txBody>
      </p:sp>
      <p:sp>
        <p:nvSpPr>
          <p:cNvPr id="6" name="Footer Placeholder 5">
            <a:extLst>
              <a:ext uri="{FF2B5EF4-FFF2-40B4-BE49-F238E27FC236}">
                <a16:creationId xmlns:a16="http://schemas.microsoft.com/office/drawing/2014/main" id="{4E917C05-4D61-41A7-BD65-9925CBA78D24}"/>
              </a:ext>
            </a:extLst>
          </p:cNvPr>
          <p:cNvSpPr>
            <a:spLocks noGrp="1"/>
          </p:cNvSpPr>
          <p:nvPr>
            <p:ph type="ftr" sz="quarter" idx="11"/>
          </p:nvPr>
        </p:nvSpPr>
        <p:spPr/>
        <p:txBody>
          <a:bodyPr/>
          <a:lstStyle/>
          <a:p>
            <a:pPr>
              <a:defRPr/>
            </a:pPr>
            <a:r>
              <a:rPr lang="en-US"/>
              <a:t>Mountjoy Bible School</a:t>
            </a:r>
          </a:p>
        </p:txBody>
      </p:sp>
      <p:sp>
        <p:nvSpPr>
          <p:cNvPr id="59397" name="Slide Number Placeholder 5">
            <a:extLst>
              <a:ext uri="{FF2B5EF4-FFF2-40B4-BE49-F238E27FC236}">
                <a16:creationId xmlns:a16="http://schemas.microsoft.com/office/drawing/2014/main" id="{4B3A41B3-FE14-4C70-AC4C-D00707ADAF7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EA243E2-600A-4DE9-850E-3E41BC8F1B99}"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21</a:t>
            </a:fld>
            <a:endParaRPr lang="en-US" altLang="en-US" sz="1000" i="1">
              <a:solidFill>
                <a:srgbClr val="9B9A98"/>
              </a:solidFill>
              <a:latin typeface="Impact" panose="020B0806030902050204" pitchFamily="34" charset="0"/>
            </a:endParaRPr>
          </a:p>
        </p:txBody>
      </p:sp>
      <p:pic>
        <p:nvPicPr>
          <p:cNvPr id="7" name="Picture 15">
            <a:extLst>
              <a:ext uri="{FF2B5EF4-FFF2-40B4-BE49-F238E27FC236}">
                <a16:creationId xmlns:a16="http://schemas.microsoft.com/office/drawing/2014/main" id="{A5854089-9775-42FF-88C4-D904A9565E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4724400"/>
            <a:ext cx="15240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8A3D15DB-E0F8-4FAB-9A30-C7F571245DDA}"/>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a:t>
            </a:r>
          </a:p>
        </p:txBody>
      </p:sp>
      <p:sp>
        <p:nvSpPr>
          <p:cNvPr id="145411" name="Rectangle 3">
            <a:extLst>
              <a:ext uri="{FF2B5EF4-FFF2-40B4-BE49-F238E27FC236}">
                <a16:creationId xmlns:a16="http://schemas.microsoft.com/office/drawing/2014/main" id="{D1C9EEA4-4F24-4995-AB94-E4D58F01AEF1}"/>
              </a:ext>
            </a:extLst>
          </p:cNvPr>
          <p:cNvSpPr>
            <a:spLocks noGrp="1" noChangeArrowheads="1"/>
          </p:cNvSpPr>
          <p:nvPr>
            <p:ph idx="1"/>
          </p:nvPr>
        </p:nvSpPr>
        <p:spPr>
          <a:xfrm>
            <a:off x="1776413" y="1643063"/>
            <a:ext cx="8639175" cy="4876800"/>
          </a:xfrm>
        </p:spPr>
        <p:txBody>
          <a:bodyPr/>
          <a:lstStyle/>
          <a:p>
            <a:pPr eaLnBrk="1" hangingPunct="1"/>
            <a:r>
              <a:rPr lang="en-GB" altLang="en-US" sz="2800"/>
              <a:t>So far we have looked at three gospels – (three is the number of witness), and they are witnessing to the earthly life of Jesus and beginning to point us to His threefold office of prophet, priest and king.</a:t>
            </a:r>
          </a:p>
          <a:p>
            <a:pPr eaLnBrk="1" hangingPunct="1"/>
            <a:r>
              <a:rPr lang="en-GB" altLang="en-US" sz="2800"/>
              <a:t>But the portrait is not yet complete.  We need a fourth. The record can only be complete when His deity is included.</a:t>
            </a:r>
          </a:p>
          <a:p>
            <a:pPr eaLnBrk="1" hangingPunct="1"/>
            <a:r>
              <a:rPr lang="en-GB" altLang="en-US" sz="2800"/>
              <a:t>We need another view – John’s record.</a:t>
            </a:r>
          </a:p>
        </p:txBody>
      </p:sp>
      <p:sp>
        <p:nvSpPr>
          <p:cNvPr id="5" name="Footer Placeholder 4">
            <a:extLst>
              <a:ext uri="{FF2B5EF4-FFF2-40B4-BE49-F238E27FC236}">
                <a16:creationId xmlns:a16="http://schemas.microsoft.com/office/drawing/2014/main" id="{D2593143-C963-412D-9DFB-FEC4E8B0134F}"/>
              </a:ext>
            </a:extLst>
          </p:cNvPr>
          <p:cNvSpPr>
            <a:spLocks noGrp="1"/>
          </p:cNvSpPr>
          <p:nvPr>
            <p:ph type="ftr" sz="quarter" idx="11"/>
          </p:nvPr>
        </p:nvSpPr>
        <p:spPr/>
        <p:txBody>
          <a:bodyPr/>
          <a:lstStyle/>
          <a:p>
            <a:pPr>
              <a:defRPr/>
            </a:pPr>
            <a:r>
              <a:rPr lang="en-US"/>
              <a:t>Mountjoy Bible School</a:t>
            </a:r>
          </a:p>
        </p:txBody>
      </p:sp>
      <p:sp>
        <p:nvSpPr>
          <p:cNvPr id="61445" name="Slide Number Placeholder 5">
            <a:extLst>
              <a:ext uri="{FF2B5EF4-FFF2-40B4-BE49-F238E27FC236}">
                <a16:creationId xmlns:a16="http://schemas.microsoft.com/office/drawing/2014/main" id="{CA8C9548-4371-4BAE-AB29-81ED3019C2F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F440515-0BFC-459F-9011-9ED10305F679}"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22</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A33B552-9840-4F25-B5A6-B4C2C6478211}"/>
              </a:ext>
            </a:extLst>
          </p:cNvPr>
          <p:cNvSpPr>
            <a:spLocks noGrp="1" noChangeArrowheads="1"/>
          </p:cNvSpPr>
          <p:nvPr>
            <p:ph type="title"/>
          </p:nvPr>
        </p:nvSpPr>
        <p:spPr>
          <a:xfrm>
            <a:off x="1776413" y="333375"/>
            <a:ext cx="8639175" cy="938213"/>
          </a:xfrm>
        </p:spPr>
        <p:txBody>
          <a:bodyPr/>
          <a:lstStyle/>
          <a:p>
            <a:pPr eaLnBrk="1" hangingPunct="1"/>
            <a:r>
              <a:rPr lang="en-GB" altLang="en-US"/>
              <a:t>In the foothills - John</a:t>
            </a:r>
          </a:p>
        </p:txBody>
      </p:sp>
      <p:sp>
        <p:nvSpPr>
          <p:cNvPr id="27651" name="Rectangle 3">
            <a:extLst>
              <a:ext uri="{FF2B5EF4-FFF2-40B4-BE49-F238E27FC236}">
                <a16:creationId xmlns:a16="http://schemas.microsoft.com/office/drawing/2014/main" id="{3F61A7F2-DABD-47C7-95F9-06C1A2085827}"/>
              </a:ext>
            </a:extLst>
          </p:cNvPr>
          <p:cNvSpPr>
            <a:spLocks noGrp="1" noChangeArrowheads="1"/>
          </p:cNvSpPr>
          <p:nvPr>
            <p:ph idx="1"/>
          </p:nvPr>
        </p:nvSpPr>
        <p:spPr>
          <a:xfrm>
            <a:off x="1776413" y="1412875"/>
            <a:ext cx="10080625" cy="5445125"/>
          </a:xfrm>
        </p:spPr>
        <p:txBody>
          <a:bodyPr/>
          <a:lstStyle/>
          <a:p>
            <a:pPr eaLnBrk="1" hangingPunct="1"/>
            <a:r>
              <a:rPr lang="en-GB" altLang="en-US" sz="2800"/>
              <a:t>John begins in eternity, ‘In the beginning was the Word, and the Word was with God, and the Word was God. The same was in the beginning with God’ (1.1-2)</a:t>
            </a:r>
          </a:p>
          <a:p>
            <a:pPr eaLnBrk="1" hangingPunct="1"/>
            <a:r>
              <a:rPr lang="en-GB" altLang="en-US" sz="2800"/>
              <a:t>The deity of Christ is here emphasised. ‘The Word was God’.</a:t>
            </a:r>
          </a:p>
          <a:p>
            <a:pPr eaLnBrk="1" hangingPunct="1"/>
            <a:r>
              <a:rPr lang="en-GB" altLang="en-US" sz="2800"/>
              <a:t>Since Jesus is God, and God cannot be born, John presents His coming as an incarnation, </a:t>
            </a:r>
          </a:p>
          <a:p>
            <a:pPr lvl="1" eaLnBrk="1" hangingPunct="1"/>
            <a:r>
              <a:rPr lang="en-GB" altLang="en-US" sz="2400"/>
              <a:t>‘the Word was made flesh, and dwelt among us, (and we beheld his glory, the glory as of the only begotten of the Father’ (1.14)</a:t>
            </a:r>
          </a:p>
        </p:txBody>
      </p:sp>
      <p:sp>
        <p:nvSpPr>
          <p:cNvPr id="5" name="Footer Placeholder 4">
            <a:extLst>
              <a:ext uri="{FF2B5EF4-FFF2-40B4-BE49-F238E27FC236}">
                <a16:creationId xmlns:a16="http://schemas.microsoft.com/office/drawing/2014/main" id="{9A4A5596-EBC6-4556-A4E7-870D618646BD}"/>
              </a:ext>
            </a:extLst>
          </p:cNvPr>
          <p:cNvSpPr>
            <a:spLocks noGrp="1"/>
          </p:cNvSpPr>
          <p:nvPr>
            <p:ph type="ftr" sz="quarter" idx="11"/>
          </p:nvPr>
        </p:nvSpPr>
        <p:spPr/>
        <p:txBody>
          <a:bodyPr/>
          <a:lstStyle/>
          <a:p>
            <a:pPr>
              <a:defRPr/>
            </a:pPr>
            <a:r>
              <a:rPr lang="en-US"/>
              <a:t>Mountjoy Bible School</a:t>
            </a:r>
          </a:p>
        </p:txBody>
      </p:sp>
      <p:sp>
        <p:nvSpPr>
          <p:cNvPr id="63493" name="Slide Number Placeholder 5">
            <a:extLst>
              <a:ext uri="{FF2B5EF4-FFF2-40B4-BE49-F238E27FC236}">
                <a16:creationId xmlns:a16="http://schemas.microsoft.com/office/drawing/2014/main" id="{F48FE513-2427-4E68-8876-C8CAD64A010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93B0998-CE9A-40CC-86C5-0571109C1D1D}"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23</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EEC6E268-9588-4AD7-A6D2-1F2AE1C06E1A}"/>
              </a:ext>
            </a:extLst>
          </p:cNvPr>
          <p:cNvSpPr>
            <a:spLocks noGrp="1" noChangeArrowheads="1"/>
          </p:cNvSpPr>
          <p:nvPr>
            <p:ph type="title"/>
          </p:nvPr>
        </p:nvSpPr>
        <p:spPr>
          <a:xfrm>
            <a:off x="1776413" y="333375"/>
            <a:ext cx="8639175" cy="1143000"/>
          </a:xfrm>
        </p:spPr>
        <p:txBody>
          <a:bodyPr/>
          <a:lstStyle/>
          <a:p>
            <a:pPr eaLnBrk="1" hangingPunct="1"/>
            <a:r>
              <a:rPr lang="en-GB" altLang="en-US"/>
              <a:t>In the foothills - John</a:t>
            </a:r>
          </a:p>
        </p:txBody>
      </p:sp>
      <p:sp>
        <p:nvSpPr>
          <p:cNvPr id="30723" name="Rectangle 3">
            <a:extLst>
              <a:ext uri="{FF2B5EF4-FFF2-40B4-BE49-F238E27FC236}">
                <a16:creationId xmlns:a16="http://schemas.microsoft.com/office/drawing/2014/main" id="{C83F42C2-7B40-4643-B05F-1D2C543D4B2C}"/>
              </a:ext>
            </a:extLst>
          </p:cNvPr>
          <p:cNvSpPr>
            <a:spLocks noGrp="1" noChangeArrowheads="1"/>
          </p:cNvSpPr>
          <p:nvPr>
            <p:ph idx="1"/>
          </p:nvPr>
        </p:nvSpPr>
        <p:spPr>
          <a:xfrm>
            <a:off x="1776413" y="1643063"/>
            <a:ext cx="9648825" cy="4876800"/>
          </a:xfrm>
        </p:spPr>
        <p:txBody>
          <a:bodyPr/>
          <a:lstStyle/>
          <a:p>
            <a:pPr eaLnBrk="1" hangingPunct="1"/>
            <a:r>
              <a:rPr lang="en-GB" altLang="en-US" sz="2800"/>
              <a:t>It is in this gospel that we have the witness of heaven to Jesus as ‘the Son of God’. John the Baptist testifies, ‘And I saw, and bare record that this is the Son of God’ (1.34)</a:t>
            </a:r>
          </a:p>
          <a:p>
            <a:pPr eaLnBrk="1" hangingPunct="1"/>
            <a:r>
              <a:rPr lang="en-GB" altLang="en-US" sz="2800"/>
              <a:t>This is the gospel of the ‘Son of God’ (1.49; 3.18; 5.25; 9.35; 10.36; 11.4; 11.27; 19.7; 20.31)</a:t>
            </a:r>
          </a:p>
          <a:p>
            <a:pPr eaLnBrk="1" hangingPunct="1"/>
            <a:r>
              <a:rPr lang="en-GB" altLang="en-US" sz="2800"/>
              <a:t>The eagle, the standard of Dan, shall be the emblem for John’s gospel</a:t>
            </a:r>
            <a:r>
              <a:rPr lang="en-GB" altLang="en-US"/>
              <a:t>.</a:t>
            </a:r>
          </a:p>
        </p:txBody>
      </p:sp>
      <p:sp>
        <p:nvSpPr>
          <p:cNvPr id="6" name="Footer Placeholder 5">
            <a:extLst>
              <a:ext uri="{FF2B5EF4-FFF2-40B4-BE49-F238E27FC236}">
                <a16:creationId xmlns:a16="http://schemas.microsoft.com/office/drawing/2014/main" id="{CEF4D233-2025-4609-AB7E-7E457A69319B}"/>
              </a:ext>
            </a:extLst>
          </p:cNvPr>
          <p:cNvSpPr>
            <a:spLocks noGrp="1"/>
          </p:cNvSpPr>
          <p:nvPr>
            <p:ph type="ftr" sz="quarter" idx="11"/>
          </p:nvPr>
        </p:nvSpPr>
        <p:spPr/>
        <p:txBody>
          <a:bodyPr/>
          <a:lstStyle/>
          <a:p>
            <a:pPr>
              <a:defRPr/>
            </a:pPr>
            <a:r>
              <a:rPr lang="en-US"/>
              <a:t>Mountjoy Bible School</a:t>
            </a:r>
          </a:p>
        </p:txBody>
      </p:sp>
      <p:sp>
        <p:nvSpPr>
          <p:cNvPr id="65541" name="Slide Number Placeholder 5">
            <a:extLst>
              <a:ext uri="{FF2B5EF4-FFF2-40B4-BE49-F238E27FC236}">
                <a16:creationId xmlns:a16="http://schemas.microsoft.com/office/drawing/2014/main" id="{70171D60-7FFA-49C2-8BBB-663F4E4CB0E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7DD8493-5846-4E6C-B75E-7B14061EB516}"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24</a:t>
            </a:fld>
            <a:endParaRPr lang="en-US" altLang="en-US" sz="1000" i="1">
              <a:solidFill>
                <a:srgbClr val="9B9A98"/>
              </a:solidFill>
              <a:latin typeface="Impact" panose="020B0806030902050204" pitchFamily="34" charset="0"/>
            </a:endParaRPr>
          </a:p>
        </p:txBody>
      </p:sp>
      <p:graphicFrame>
        <p:nvGraphicFramePr>
          <p:cNvPr id="30724" name="Object 4">
            <a:hlinkClick r:id="" action="ppaction://ole?verb=0"/>
            <a:extLst>
              <a:ext uri="{FF2B5EF4-FFF2-40B4-BE49-F238E27FC236}">
                <a16:creationId xmlns:a16="http://schemas.microsoft.com/office/drawing/2014/main" id="{940607A2-C972-4270-9555-9679F3F38E52}"/>
              </a:ext>
            </a:extLst>
          </p:cNvPr>
          <p:cNvGraphicFramePr>
            <a:graphicFrameLocks/>
          </p:cNvGraphicFramePr>
          <p:nvPr/>
        </p:nvGraphicFramePr>
        <p:xfrm>
          <a:off x="7310438" y="5214938"/>
          <a:ext cx="2928937" cy="1252537"/>
        </p:xfrm>
        <a:graphic>
          <a:graphicData uri="http://schemas.openxmlformats.org/presentationml/2006/ole">
            <mc:AlternateContent xmlns:mc="http://schemas.openxmlformats.org/markup-compatibility/2006">
              <mc:Choice xmlns:v="urn:schemas-microsoft-com:vml" Requires="v">
                <p:oleObj spid="_x0000_s65543" name="Lotus SmartPics Image" r:id="rId5" imgW="4572000" imgH="3509939" progId="">
                  <p:embed/>
                </p:oleObj>
              </mc:Choice>
              <mc:Fallback>
                <p:oleObj name="Lotus SmartPics Image" r:id="rId5" imgW="4572000" imgH="3509939" progId="">
                  <p:embed/>
                  <p:pic>
                    <p:nvPicPr>
                      <p:cNvPr id="0" name="Object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0438" y="5214938"/>
                        <a:ext cx="2928937" cy="1252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30724"/>
                                        </p:tgtEl>
                                        <p:attrNameLst>
                                          <p:attrName>style.visibility</p:attrName>
                                        </p:attrNameLst>
                                      </p:cBhvr>
                                      <p:to>
                                        <p:strVal val="visible"/>
                                      </p:to>
                                    </p:set>
                                    <p:anim calcmode="lin" valueType="num">
                                      <p:cBhvr additive="base">
                                        <p:cTn id="19" dur="500" fill="hold"/>
                                        <p:tgtEl>
                                          <p:spTgt spid="30724"/>
                                        </p:tgtEl>
                                        <p:attrNameLst>
                                          <p:attrName>ppt_x</p:attrName>
                                        </p:attrNameLst>
                                      </p:cBhvr>
                                      <p:tavLst>
                                        <p:tav tm="0">
                                          <p:val>
                                            <p:strVal val="0-#ppt_w/2"/>
                                          </p:val>
                                        </p:tav>
                                        <p:tav tm="100000">
                                          <p:val>
                                            <p:strVal val="#ppt_x"/>
                                          </p:val>
                                        </p:tav>
                                      </p:tavLst>
                                    </p:anim>
                                    <p:anim calcmode="lin" valueType="num">
                                      <p:cBhvr additive="base">
                                        <p:cTn id="20" dur="500" fill="hold"/>
                                        <p:tgtEl>
                                          <p:spTgt spid="3072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1C23D29-5E4C-45E2-B291-8BE946B71B12}"/>
              </a:ext>
            </a:extLst>
          </p:cNvPr>
          <p:cNvSpPr>
            <a:spLocks noGrp="1"/>
          </p:cNvSpPr>
          <p:nvPr>
            <p:ph type="ftr" sz="quarter" idx="11"/>
          </p:nvPr>
        </p:nvSpPr>
        <p:spPr/>
        <p:txBody>
          <a:bodyPr/>
          <a:lstStyle/>
          <a:p>
            <a:pPr>
              <a:defRPr/>
            </a:pPr>
            <a:r>
              <a:rPr lang="en-US"/>
              <a:t>Mountjoy Bible School</a:t>
            </a:r>
          </a:p>
        </p:txBody>
      </p:sp>
      <p:sp>
        <p:nvSpPr>
          <p:cNvPr id="67587" name="Slide Number Placeholder 2">
            <a:extLst>
              <a:ext uri="{FF2B5EF4-FFF2-40B4-BE49-F238E27FC236}">
                <a16:creationId xmlns:a16="http://schemas.microsoft.com/office/drawing/2014/main" id="{17F79B63-6653-466C-9C5D-6F473A2BA72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683E74-D848-4B88-880A-C03965EEF84D}"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25</a:t>
            </a:fld>
            <a:endParaRPr lang="en-US" altLang="en-US" sz="1000" i="1">
              <a:solidFill>
                <a:srgbClr val="9B9A98"/>
              </a:solidFill>
              <a:latin typeface="Impact" panose="020B0806030902050204" pitchFamily="34" charset="0"/>
            </a:endParaRPr>
          </a:p>
        </p:txBody>
      </p:sp>
      <p:pic>
        <p:nvPicPr>
          <p:cNvPr id="67588" name="Picture 13">
            <a:extLst>
              <a:ext uri="{FF2B5EF4-FFF2-40B4-BE49-F238E27FC236}">
                <a16:creationId xmlns:a16="http://schemas.microsoft.com/office/drawing/2014/main" id="{7DC3D8C5-D57F-4804-8182-30D8C1496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1425" y="1706563"/>
            <a:ext cx="208915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9" name="Picture 14">
            <a:extLst>
              <a:ext uri="{FF2B5EF4-FFF2-40B4-BE49-F238E27FC236}">
                <a16:creationId xmlns:a16="http://schemas.microsoft.com/office/drawing/2014/main" id="{C6DCB6A7-26CE-46D8-A7DA-A4838C8B3D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928813"/>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0" name="Picture 15">
            <a:extLst>
              <a:ext uri="{FF2B5EF4-FFF2-40B4-BE49-F238E27FC236}">
                <a16:creationId xmlns:a16="http://schemas.microsoft.com/office/drawing/2014/main" id="{D9C61033-F6BC-4485-9164-DC7E3348C0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75" y="1928813"/>
            <a:ext cx="15240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1" name="Picture 20" descr="MCj03244620000[1]">
            <a:extLst>
              <a:ext uri="{FF2B5EF4-FFF2-40B4-BE49-F238E27FC236}">
                <a16:creationId xmlns:a16="http://schemas.microsoft.com/office/drawing/2014/main" id="{B241A91E-C420-4DE3-83F0-B6528F7355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2400" y="3714750"/>
            <a:ext cx="1728788"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Diagram 11">
            <a:extLst>
              <a:ext uri="{FF2B5EF4-FFF2-40B4-BE49-F238E27FC236}">
                <a16:creationId xmlns:a16="http://schemas.microsoft.com/office/drawing/2014/main" id="{BD1F8671-E924-4F46-8B31-06D154D09F91}"/>
              </a:ext>
            </a:extLst>
          </p:cNvPr>
          <p:cNvGraphicFramePr/>
          <p:nvPr/>
        </p:nvGraphicFramePr>
        <p:xfrm>
          <a:off x="4476000" y="214314"/>
          <a:ext cx="3240000" cy="1476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4" name="Diagram 13">
            <a:extLst>
              <a:ext uri="{FF2B5EF4-FFF2-40B4-BE49-F238E27FC236}">
                <a16:creationId xmlns:a16="http://schemas.microsoft.com/office/drawing/2014/main" id="{291553DE-23A7-4725-97D6-50C6E4DD933E}"/>
              </a:ext>
            </a:extLst>
          </p:cNvPr>
          <p:cNvGraphicFramePr/>
          <p:nvPr/>
        </p:nvGraphicFramePr>
        <p:xfrm>
          <a:off x="4476000" y="5246991"/>
          <a:ext cx="3240000" cy="147600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13" name="Diagram 12">
            <a:extLst>
              <a:ext uri="{FF2B5EF4-FFF2-40B4-BE49-F238E27FC236}">
                <a16:creationId xmlns:a16="http://schemas.microsoft.com/office/drawing/2014/main" id="{7840B391-F754-4BCA-9CAE-49D2D8C4B76D}"/>
              </a:ext>
            </a:extLst>
          </p:cNvPr>
          <p:cNvGraphicFramePr/>
          <p:nvPr/>
        </p:nvGraphicFramePr>
        <p:xfrm>
          <a:off x="1666844" y="3116638"/>
          <a:ext cx="3240000" cy="1476000"/>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15" name="Diagram 14">
            <a:extLst>
              <a:ext uri="{FF2B5EF4-FFF2-40B4-BE49-F238E27FC236}">
                <a16:creationId xmlns:a16="http://schemas.microsoft.com/office/drawing/2014/main" id="{4DC2FB54-FFCC-4B92-9830-379398E48C1E}"/>
              </a:ext>
            </a:extLst>
          </p:cNvPr>
          <p:cNvGraphicFramePr/>
          <p:nvPr/>
        </p:nvGraphicFramePr>
        <p:xfrm>
          <a:off x="7310446" y="3088063"/>
          <a:ext cx="3240000" cy="1476000"/>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9CD8FEEB-9E41-4E27-91E0-5507720F18FC}"/>
              </a:ext>
            </a:extLst>
          </p:cNvPr>
          <p:cNvSpPr>
            <a:spLocks noGrp="1" noChangeArrowheads="1"/>
          </p:cNvSpPr>
          <p:nvPr>
            <p:ph type="title"/>
          </p:nvPr>
        </p:nvSpPr>
        <p:spPr/>
        <p:txBody>
          <a:bodyPr/>
          <a:lstStyle/>
          <a:p>
            <a:pPr eaLnBrk="1" hangingPunct="1"/>
            <a:r>
              <a:rPr lang="en-GB" altLang="en-US"/>
              <a:t>The climb begins</a:t>
            </a:r>
          </a:p>
        </p:txBody>
      </p:sp>
      <p:sp>
        <p:nvSpPr>
          <p:cNvPr id="3" name="Content Placeholder 2">
            <a:extLst>
              <a:ext uri="{FF2B5EF4-FFF2-40B4-BE49-F238E27FC236}">
                <a16:creationId xmlns:a16="http://schemas.microsoft.com/office/drawing/2014/main" id="{EFD7B74C-D437-4638-9A00-C42267428EE4}"/>
              </a:ext>
            </a:extLst>
          </p:cNvPr>
          <p:cNvSpPr>
            <a:spLocks noGrp="1"/>
          </p:cNvSpPr>
          <p:nvPr>
            <p:ph sz="half" idx="1"/>
          </p:nvPr>
        </p:nvSpPr>
        <p:spPr>
          <a:xfrm>
            <a:off x="1847850" y="1909763"/>
            <a:ext cx="5516563" cy="3778250"/>
          </a:xfrm>
        </p:spPr>
        <p:txBody>
          <a:bodyPr rtlCol="0"/>
          <a:lstStyle/>
          <a:p>
            <a:pPr marL="493776"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The next events are:</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The Baptism, followed by</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The Temptation, followed by</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The commencement of the public ministry of the Lord Jesus</a:t>
            </a: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pic>
        <p:nvPicPr>
          <p:cNvPr id="68612" name="Picture 4" descr="SSGP6233">
            <a:extLst>
              <a:ext uri="{FF2B5EF4-FFF2-40B4-BE49-F238E27FC236}">
                <a16:creationId xmlns:a16="http://schemas.microsoft.com/office/drawing/2014/main" id="{8BC49DF2-360E-4384-AF59-C4AA0C6D146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643813" y="1909763"/>
            <a:ext cx="4140200" cy="3805237"/>
          </a:xfrm>
        </p:spPr>
      </p:pic>
      <p:sp>
        <p:nvSpPr>
          <p:cNvPr id="5" name="Footer Placeholder 4">
            <a:extLst>
              <a:ext uri="{FF2B5EF4-FFF2-40B4-BE49-F238E27FC236}">
                <a16:creationId xmlns:a16="http://schemas.microsoft.com/office/drawing/2014/main" id="{5F720352-22DE-4068-A7F8-069D98AA2F2A}"/>
              </a:ext>
            </a:extLst>
          </p:cNvPr>
          <p:cNvSpPr>
            <a:spLocks noGrp="1"/>
          </p:cNvSpPr>
          <p:nvPr>
            <p:ph type="ftr" sz="quarter" idx="11"/>
          </p:nvPr>
        </p:nvSpPr>
        <p:spPr/>
        <p:txBody>
          <a:bodyPr/>
          <a:lstStyle/>
          <a:p>
            <a:pPr>
              <a:defRPr/>
            </a:pPr>
            <a:r>
              <a:rPr lang="en-US"/>
              <a:t>Mountjoy Bible School</a:t>
            </a:r>
          </a:p>
        </p:txBody>
      </p:sp>
      <p:sp>
        <p:nvSpPr>
          <p:cNvPr id="68614" name="Slide Number Placeholder 5">
            <a:extLst>
              <a:ext uri="{FF2B5EF4-FFF2-40B4-BE49-F238E27FC236}">
                <a16:creationId xmlns:a16="http://schemas.microsoft.com/office/drawing/2014/main" id="{E0059EC1-E8DE-4F9A-9144-E55397210C3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1CC26DB-B973-4C94-A69D-B19A5CCE81E8}"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26</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BE7E84C-645E-48E7-928B-C1255492BE13}"/>
              </a:ext>
            </a:extLst>
          </p:cNvPr>
          <p:cNvSpPr>
            <a:spLocks noGrp="1" noChangeArrowheads="1"/>
          </p:cNvSpPr>
          <p:nvPr>
            <p:ph type="title"/>
          </p:nvPr>
        </p:nvSpPr>
        <p:spPr>
          <a:xfrm>
            <a:off x="2592388" y="623888"/>
            <a:ext cx="8912225" cy="1281112"/>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Matthew, the gospel of the King</a:t>
            </a:r>
          </a:p>
        </p:txBody>
      </p:sp>
      <p:sp>
        <p:nvSpPr>
          <p:cNvPr id="34819" name="Rectangle 3">
            <a:extLst>
              <a:ext uri="{FF2B5EF4-FFF2-40B4-BE49-F238E27FC236}">
                <a16:creationId xmlns:a16="http://schemas.microsoft.com/office/drawing/2014/main" id="{4DC5A6EA-A775-424F-8F54-7D8813D1E223}"/>
              </a:ext>
            </a:extLst>
          </p:cNvPr>
          <p:cNvSpPr>
            <a:spLocks noGrp="1" noChangeArrowheads="1"/>
          </p:cNvSpPr>
          <p:nvPr>
            <p:ph idx="1"/>
          </p:nvPr>
        </p:nvSpPr>
        <p:spPr>
          <a:xfrm>
            <a:off x="2063750" y="2133600"/>
            <a:ext cx="9793288" cy="3778250"/>
          </a:xfrm>
        </p:spPr>
        <p:txBody>
          <a:bodyPr/>
          <a:lstStyle/>
          <a:p>
            <a:pPr eaLnBrk="1" hangingPunct="1"/>
            <a:r>
              <a:rPr lang="en-GB" altLang="en-US" sz="2800">
                <a:solidFill>
                  <a:schemeClr val="tx1"/>
                </a:solidFill>
              </a:rPr>
              <a:t>Regarding (1) the baptism. There John is preaching, ‘repent for the kingdom of heaven is at hand’ (3.2)</a:t>
            </a:r>
          </a:p>
          <a:p>
            <a:pPr eaLnBrk="1" hangingPunct="1"/>
            <a:r>
              <a:rPr lang="en-GB" altLang="en-US" sz="2800">
                <a:solidFill>
                  <a:schemeClr val="tx1"/>
                </a:solidFill>
              </a:rPr>
              <a:t>When Jesus comes to be baptised He answers John’s query with, ‘thus it becometh us to fulfil all righteousness’</a:t>
            </a:r>
          </a:p>
          <a:p>
            <a:pPr eaLnBrk="1" hangingPunct="1"/>
            <a:r>
              <a:rPr lang="en-GB" altLang="en-US" sz="2800">
                <a:solidFill>
                  <a:schemeClr val="tx1"/>
                </a:solidFill>
              </a:rPr>
              <a:t>Righteousness is a kingdom word. ‘Thy throne, O God, is for ever and ever: a sceptre of righteousness is the sceptre of thy kingdom’. (Heb.1.8)</a:t>
            </a:r>
          </a:p>
        </p:txBody>
      </p:sp>
      <p:sp>
        <p:nvSpPr>
          <p:cNvPr id="6" name="Footer Placeholder 5">
            <a:extLst>
              <a:ext uri="{FF2B5EF4-FFF2-40B4-BE49-F238E27FC236}">
                <a16:creationId xmlns:a16="http://schemas.microsoft.com/office/drawing/2014/main" id="{D25BCF55-FCF8-42C9-B63E-2275A8367A68}"/>
              </a:ext>
            </a:extLst>
          </p:cNvPr>
          <p:cNvSpPr>
            <a:spLocks noGrp="1"/>
          </p:cNvSpPr>
          <p:nvPr>
            <p:ph type="ftr" sz="quarter" idx="11"/>
          </p:nvPr>
        </p:nvSpPr>
        <p:spPr/>
        <p:txBody>
          <a:bodyPr/>
          <a:lstStyle/>
          <a:p>
            <a:pPr>
              <a:defRPr/>
            </a:pPr>
            <a:r>
              <a:rPr lang="en-US"/>
              <a:t>Mountjoy Bible School</a:t>
            </a:r>
          </a:p>
        </p:txBody>
      </p:sp>
      <p:sp>
        <p:nvSpPr>
          <p:cNvPr id="69637" name="Slide Number Placeholder 5">
            <a:extLst>
              <a:ext uri="{FF2B5EF4-FFF2-40B4-BE49-F238E27FC236}">
                <a16:creationId xmlns:a16="http://schemas.microsoft.com/office/drawing/2014/main" id="{4D4DC844-CBB4-4ADC-8050-33043C9818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A8BC9C6-E0BB-4B60-B565-FEFC5A23DAD6}"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27</a:t>
            </a:fld>
            <a:endParaRPr lang="en-US" altLang="en-US" sz="1000" i="1">
              <a:solidFill>
                <a:srgbClr val="9B9A98"/>
              </a:solidFill>
              <a:latin typeface="Impact" panose="020B0806030902050204" pitchFamily="34" charset="0"/>
            </a:endParaRPr>
          </a:p>
        </p:txBody>
      </p:sp>
      <p:pic>
        <p:nvPicPr>
          <p:cNvPr id="69638" name="Picture 4">
            <a:extLst>
              <a:ext uri="{FF2B5EF4-FFF2-40B4-BE49-F238E27FC236}">
                <a16:creationId xmlns:a16="http://schemas.microsoft.com/office/drawing/2014/main" id="{3B20DFC8-7D49-49C9-AF9B-2E4CE2760B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4900" y="5508625"/>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6A031CC-1AA0-4020-93D1-977FD5863414}"/>
              </a:ext>
            </a:extLst>
          </p:cNvPr>
          <p:cNvSpPr>
            <a:spLocks noGrp="1" noChangeArrowheads="1"/>
          </p:cNvSpPr>
          <p:nvPr>
            <p:ph type="title"/>
          </p:nvPr>
        </p:nvSpPr>
        <p:spPr>
          <a:xfrm>
            <a:off x="2592388" y="623888"/>
            <a:ext cx="8912225" cy="1281112"/>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Matthew, the gospel of the King</a:t>
            </a:r>
          </a:p>
        </p:txBody>
      </p:sp>
      <p:sp>
        <p:nvSpPr>
          <p:cNvPr id="6" name="Footer Placeholder 5">
            <a:extLst>
              <a:ext uri="{FF2B5EF4-FFF2-40B4-BE49-F238E27FC236}">
                <a16:creationId xmlns:a16="http://schemas.microsoft.com/office/drawing/2014/main" id="{F5302474-0465-4C31-B5FE-F720C2541EB8}"/>
              </a:ext>
            </a:extLst>
          </p:cNvPr>
          <p:cNvSpPr>
            <a:spLocks noGrp="1"/>
          </p:cNvSpPr>
          <p:nvPr>
            <p:ph type="ftr" sz="quarter" idx="11"/>
          </p:nvPr>
        </p:nvSpPr>
        <p:spPr/>
        <p:txBody>
          <a:bodyPr/>
          <a:lstStyle/>
          <a:p>
            <a:pPr>
              <a:defRPr/>
            </a:pPr>
            <a:r>
              <a:rPr lang="en-US"/>
              <a:t>Mountjoy Bible School</a:t>
            </a:r>
          </a:p>
        </p:txBody>
      </p:sp>
      <p:sp>
        <p:nvSpPr>
          <p:cNvPr id="71684" name="Slide Number Placeholder 5">
            <a:extLst>
              <a:ext uri="{FF2B5EF4-FFF2-40B4-BE49-F238E27FC236}">
                <a16:creationId xmlns:a16="http://schemas.microsoft.com/office/drawing/2014/main" id="{85DF4B05-6E1A-401F-9476-EA4C3206FDD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31F813C-6CD3-4B25-9864-A3DEF847694C}"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28</a:t>
            </a:fld>
            <a:endParaRPr lang="en-US" altLang="en-US" sz="1000" i="1">
              <a:solidFill>
                <a:srgbClr val="9B9A98"/>
              </a:solidFill>
              <a:latin typeface="Impact" panose="020B0806030902050204" pitchFamily="34" charset="0"/>
            </a:endParaRPr>
          </a:p>
        </p:txBody>
      </p:sp>
      <p:pic>
        <p:nvPicPr>
          <p:cNvPr id="71685" name="Picture 4">
            <a:extLst>
              <a:ext uri="{FF2B5EF4-FFF2-40B4-BE49-F238E27FC236}">
                <a16:creationId xmlns:a16="http://schemas.microsoft.com/office/drawing/2014/main" id="{526DF999-5A93-4499-ACAA-D8AC5659BD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4900" y="5508625"/>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a:extLst>
              <a:ext uri="{FF2B5EF4-FFF2-40B4-BE49-F238E27FC236}">
                <a16:creationId xmlns:a16="http://schemas.microsoft.com/office/drawing/2014/main" id="{B28F8709-7DBE-44A2-974A-92660418E27A}"/>
              </a:ext>
            </a:extLst>
          </p:cNvPr>
          <p:cNvSpPr>
            <a:spLocks noGrp="1" noChangeArrowheads="1"/>
          </p:cNvSpPr>
          <p:nvPr>
            <p:ph idx="1"/>
          </p:nvPr>
        </p:nvSpPr>
        <p:spPr>
          <a:xfrm>
            <a:off x="1127125" y="1982788"/>
            <a:ext cx="10801350" cy="4006850"/>
          </a:xfrm>
        </p:spPr>
        <p:txBody>
          <a:bodyPr/>
          <a:lstStyle/>
          <a:p>
            <a:pPr marL="419100" indent="-382588" eaLnBrk="1" hangingPunct="1">
              <a:lnSpc>
                <a:spcPct val="90000"/>
              </a:lnSpc>
              <a:buFont typeface="Wingdings 3" panose="05040102010807070707" pitchFamily="18" charset="2"/>
              <a:buChar char="´"/>
            </a:pPr>
            <a:r>
              <a:rPr lang="en-GB" altLang="en-US" sz="2800"/>
              <a:t>Regarding (2) the temptation - note the order in Matthew</a:t>
            </a:r>
          </a:p>
          <a:p>
            <a:pPr marL="419100" indent="-382588" eaLnBrk="1" hangingPunct="1">
              <a:lnSpc>
                <a:spcPct val="90000"/>
              </a:lnSpc>
              <a:buFont typeface="Wingdings 3" panose="05040102010807070707" pitchFamily="18" charset="2"/>
              <a:buChar char="´"/>
            </a:pPr>
            <a:r>
              <a:rPr lang="en-GB" altLang="en-US" sz="2800"/>
              <a:t>The three tests come to a climax with the offer of the kingdoms of the world.</a:t>
            </a:r>
          </a:p>
          <a:p>
            <a:pPr marL="419100" indent="-382588" eaLnBrk="1" hangingPunct="1">
              <a:lnSpc>
                <a:spcPct val="90000"/>
              </a:lnSpc>
              <a:buFont typeface="Wingdings 3" panose="05040102010807070707" pitchFamily="18" charset="2"/>
              <a:buChar char="´"/>
            </a:pPr>
            <a:r>
              <a:rPr lang="en-GB" altLang="en-US" sz="2800"/>
              <a:t>Regarding (3) Jesus does not begin to preach until John is in prison, but then takes up his message, </a:t>
            </a:r>
            <a:r>
              <a:rPr lang="en-GB" altLang="en-US" sz="2800" b="1"/>
              <a:t>‘</a:t>
            </a:r>
            <a:r>
              <a:rPr lang="en-GB" altLang="en-US" sz="2800"/>
              <a:t>From that time Jesus began to preach, and to say, Repent: for the kingdom of heaven is at hand’. (4.17)  and ‘And Jesus went about all Galilee, .. preaching the gospel of the kingdom’(4.23)</a:t>
            </a:r>
          </a:p>
          <a:p>
            <a:pPr marL="419100" indent="-382588" eaLnBrk="1" hangingPunct="1">
              <a:buFont typeface="Wingdings 2" panose="05020102010507070707" pitchFamily="18" charset="2"/>
              <a:buChar char=""/>
            </a:pP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EFE1F54-1C7E-484A-BADB-33E40810953D}"/>
              </a:ext>
            </a:extLst>
          </p:cNvPr>
          <p:cNvSpPr>
            <a:spLocks noGrp="1" noChangeArrowheads="1"/>
          </p:cNvSpPr>
          <p:nvPr>
            <p:ph type="title"/>
          </p:nvPr>
        </p:nvSpPr>
        <p:spPr>
          <a:xfrm>
            <a:off x="1776413" y="285750"/>
            <a:ext cx="8639175" cy="1143000"/>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Mark, the gospel of the servant</a:t>
            </a:r>
          </a:p>
        </p:txBody>
      </p:sp>
      <p:sp>
        <p:nvSpPr>
          <p:cNvPr id="35843" name="Rectangle 3">
            <a:extLst>
              <a:ext uri="{FF2B5EF4-FFF2-40B4-BE49-F238E27FC236}">
                <a16:creationId xmlns:a16="http://schemas.microsoft.com/office/drawing/2014/main" id="{0462A813-B878-4220-A4BC-71CD4D3406A6}"/>
              </a:ext>
            </a:extLst>
          </p:cNvPr>
          <p:cNvSpPr>
            <a:spLocks noGrp="1" noChangeArrowheads="1"/>
          </p:cNvSpPr>
          <p:nvPr>
            <p:ph idx="1"/>
          </p:nvPr>
        </p:nvSpPr>
        <p:spPr>
          <a:xfrm>
            <a:off x="1919288" y="1738313"/>
            <a:ext cx="9937750" cy="3778250"/>
          </a:xfrm>
        </p:spPr>
        <p:txBody>
          <a:bodyPr/>
          <a:lstStyle/>
          <a:p>
            <a:pPr eaLnBrk="1" hangingPunct="1"/>
            <a:r>
              <a:rPr lang="en-GB" altLang="en-US" sz="2800"/>
              <a:t>Mark does record the baptism but omits much of the detail.</a:t>
            </a:r>
          </a:p>
          <a:p>
            <a:pPr eaLnBrk="1" hangingPunct="1"/>
            <a:r>
              <a:rPr lang="en-GB" altLang="en-US" sz="2800"/>
              <a:t>He also records the temptation but omits much of the detail. But he does use the word ‘drove’, a word appropriate to a beast of burden. </a:t>
            </a:r>
          </a:p>
          <a:p>
            <a:pPr lvl="1" eaLnBrk="1" hangingPunct="1"/>
            <a:r>
              <a:rPr lang="en-US" altLang="en-US" sz="2800"/>
              <a:t>“Immediately (after the baptism) the Spirit drove Him into the wilderness.” </a:t>
            </a:r>
            <a:r>
              <a:rPr lang="en-GB" altLang="en-US" sz="2800"/>
              <a:t>Mk 1:12</a:t>
            </a:r>
          </a:p>
          <a:p>
            <a:pPr eaLnBrk="1" hangingPunct="1"/>
            <a:endParaRPr lang="en-GB" altLang="en-US"/>
          </a:p>
        </p:txBody>
      </p:sp>
      <p:sp>
        <p:nvSpPr>
          <p:cNvPr id="6" name="Footer Placeholder 5">
            <a:extLst>
              <a:ext uri="{FF2B5EF4-FFF2-40B4-BE49-F238E27FC236}">
                <a16:creationId xmlns:a16="http://schemas.microsoft.com/office/drawing/2014/main" id="{FE620A28-5E8A-4C02-9CB3-830F1DC36D4A}"/>
              </a:ext>
            </a:extLst>
          </p:cNvPr>
          <p:cNvSpPr>
            <a:spLocks noGrp="1"/>
          </p:cNvSpPr>
          <p:nvPr>
            <p:ph type="ftr" sz="quarter" idx="11"/>
          </p:nvPr>
        </p:nvSpPr>
        <p:spPr/>
        <p:txBody>
          <a:bodyPr/>
          <a:lstStyle/>
          <a:p>
            <a:pPr>
              <a:defRPr/>
            </a:pPr>
            <a:r>
              <a:rPr lang="en-US"/>
              <a:t>Mountjoy Bible School</a:t>
            </a:r>
          </a:p>
        </p:txBody>
      </p:sp>
      <p:sp>
        <p:nvSpPr>
          <p:cNvPr id="73733" name="Slide Number Placeholder 5">
            <a:extLst>
              <a:ext uri="{FF2B5EF4-FFF2-40B4-BE49-F238E27FC236}">
                <a16:creationId xmlns:a16="http://schemas.microsoft.com/office/drawing/2014/main" id="{ED4C4A68-AD95-462F-B97C-C5F93649E3E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B627609-0E3D-429A-A259-8ADFF6DD231F}"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29</a:t>
            </a:fld>
            <a:endParaRPr lang="en-US" altLang="en-US" sz="1000" i="1">
              <a:solidFill>
                <a:srgbClr val="9B9A98"/>
              </a:solidFill>
              <a:latin typeface="Impact" panose="020B0806030902050204" pitchFamily="34" charset="0"/>
            </a:endParaRPr>
          </a:p>
        </p:txBody>
      </p:sp>
      <p:pic>
        <p:nvPicPr>
          <p:cNvPr id="73734" name="Picture 5" descr="MCj03244620000[1]">
            <a:extLst>
              <a:ext uri="{FF2B5EF4-FFF2-40B4-BE49-F238E27FC236}">
                <a16:creationId xmlns:a16="http://schemas.microsoft.com/office/drawing/2014/main" id="{BA7F381E-10A9-4742-957F-7329527AE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9213" y="4935538"/>
            <a:ext cx="17287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B46FC37-E75C-43F3-B189-5C051BFD74D9}"/>
              </a:ext>
            </a:extLst>
          </p:cNvPr>
          <p:cNvSpPr>
            <a:spLocks noGrp="1" noChangeArrowheads="1"/>
          </p:cNvSpPr>
          <p:nvPr>
            <p:ph type="title"/>
          </p:nvPr>
        </p:nvSpPr>
        <p:spPr>
          <a:xfrm>
            <a:off x="2592388" y="623888"/>
            <a:ext cx="8912225" cy="1281112"/>
          </a:xfrm>
        </p:spPr>
        <p:txBody>
          <a:bodyPr/>
          <a:lstStyle/>
          <a:p>
            <a:pPr eaLnBrk="1" hangingPunct="1"/>
            <a:r>
              <a:rPr lang="en-GB" altLang="en-US"/>
              <a:t>The Life of the Messiah</a:t>
            </a:r>
          </a:p>
        </p:txBody>
      </p:sp>
      <p:sp>
        <p:nvSpPr>
          <p:cNvPr id="140291" name="Rectangle 3">
            <a:extLst>
              <a:ext uri="{FF2B5EF4-FFF2-40B4-BE49-F238E27FC236}">
                <a16:creationId xmlns:a16="http://schemas.microsoft.com/office/drawing/2014/main" id="{DB7BA6DF-FCD2-4276-8C75-7EA078A24834}"/>
              </a:ext>
            </a:extLst>
          </p:cNvPr>
          <p:cNvSpPr>
            <a:spLocks noGrp="1" noChangeArrowheads="1"/>
          </p:cNvSpPr>
          <p:nvPr>
            <p:ph idx="1"/>
          </p:nvPr>
        </p:nvSpPr>
        <p:spPr>
          <a:xfrm>
            <a:off x="1776413" y="1500188"/>
            <a:ext cx="9728200" cy="5013325"/>
          </a:xfrm>
        </p:spPr>
        <p:txBody>
          <a:bodyPr/>
          <a:lstStyle/>
          <a:p>
            <a:pPr eaLnBrk="1" hangingPunct="1">
              <a:lnSpc>
                <a:spcPct val="90000"/>
              </a:lnSpc>
            </a:pPr>
            <a:r>
              <a:rPr lang="en-GB" altLang="en-US" sz="2800"/>
              <a:t>Question: How many gospels are there.</a:t>
            </a:r>
          </a:p>
          <a:p>
            <a:pPr eaLnBrk="1" hangingPunct="1">
              <a:lnSpc>
                <a:spcPct val="90000"/>
              </a:lnSpc>
            </a:pPr>
            <a:r>
              <a:rPr lang="en-GB" altLang="en-US" sz="2800"/>
              <a:t>Answer: Four (Matthew, Mark, Luke and John)</a:t>
            </a:r>
          </a:p>
          <a:p>
            <a:pPr eaLnBrk="1" hangingPunct="1">
              <a:lnSpc>
                <a:spcPct val="90000"/>
              </a:lnSpc>
            </a:pPr>
            <a:r>
              <a:rPr lang="en-GB" altLang="en-US" sz="2800"/>
              <a:t>Or should the answer be one:  Only one gospel</a:t>
            </a:r>
          </a:p>
          <a:p>
            <a:pPr eaLnBrk="1" hangingPunct="1">
              <a:lnSpc>
                <a:spcPct val="90000"/>
              </a:lnSpc>
            </a:pPr>
            <a:r>
              <a:rPr lang="en-GB" altLang="en-US" sz="2800"/>
              <a:t>But though we, or an angel from heaven, preach any other gospel unto you than that which we have preached unto you, let him be accursed. As we said before, so say I now again, If any</a:t>
            </a:r>
            <a:r>
              <a:rPr lang="en-GB" altLang="en-US" sz="2800" i="1"/>
              <a:t> man</a:t>
            </a:r>
            <a:r>
              <a:rPr lang="en-GB" altLang="en-US" sz="2800"/>
              <a:t> preach any other gospel unto you than that ye have received, let him be accursed. (Gal.1.8,9)</a:t>
            </a:r>
          </a:p>
          <a:p>
            <a:pPr eaLnBrk="1" hangingPunct="1">
              <a:lnSpc>
                <a:spcPct val="90000"/>
              </a:lnSpc>
            </a:pPr>
            <a:r>
              <a:rPr lang="en-GB" altLang="en-US" sz="2800"/>
              <a:t>But we have four records of the life of Jesus</a:t>
            </a:r>
          </a:p>
        </p:txBody>
      </p:sp>
      <p:sp>
        <p:nvSpPr>
          <p:cNvPr id="5" name="Footer Placeholder 4">
            <a:extLst>
              <a:ext uri="{FF2B5EF4-FFF2-40B4-BE49-F238E27FC236}">
                <a16:creationId xmlns:a16="http://schemas.microsoft.com/office/drawing/2014/main" id="{79B5495C-BEEF-4806-9B8B-3ECEA3F9F93F}"/>
              </a:ext>
            </a:extLst>
          </p:cNvPr>
          <p:cNvSpPr>
            <a:spLocks noGrp="1"/>
          </p:cNvSpPr>
          <p:nvPr>
            <p:ph type="ftr" sz="quarter" idx="11"/>
          </p:nvPr>
        </p:nvSpPr>
        <p:spPr/>
        <p:txBody>
          <a:bodyPr/>
          <a:lstStyle/>
          <a:p>
            <a:pPr>
              <a:defRPr/>
            </a:pPr>
            <a:r>
              <a:rPr lang="en-US"/>
              <a:t>Mountjoy Bible School</a:t>
            </a:r>
          </a:p>
        </p:txBody>
      </p:sp>
      <p:sp>
        <p:nvSpPr>
          <p:cNvPr id="22533" name="Slide Number Placeholder 5">
            <a:extLst>
              <a:ext uri="{FF2B5EF4-FFF2-40B4-BE49-F238E27FC236}">
                <a16:creationId xmlns:a16="http://schemas.microsoft.com/office/drawing/2014/main" id="{8D01AE14-3416-44AB-B820-A87EEC82C81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6222DD5-9934-43AC-A783-C080440DEFCC}"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0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0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DB77EBD-B1F0-4F78-89D2-E088DFA84A9C}"/>
              </a:ext>
            </a:extLst>
          </p:cNvPr>
          <p:cNvSpPr>
            <a:spLocks noGrp="1" noChangeArrowheads="1"/>
          </p:cNvSpPr>
          <p:nvPr>
            <p:ph type="title"/>
          </p:nvPr>
        </p:nvSpPr>
        <p:spPr>
          <a:xfrm>
            <a:off x="1776413" y="285750"/>
            <a:ext cx="8639175" cy="1143000"/>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Mark, the gospel of the servant</a:t>
            </a:r>
          </a:p>
        </p:txBody>
      </p:sp>
      <p:sp>
        <p:nvSpPr>
          <p:cNvPr id="35843" name="Rectangle 3">
            <a:extLst>
              <a:ext uri="{FF2B5EF4-FFF2-40B4-BE49-F238E27FC236}">
                <a16:creationId xmlns:a16="http://schemas.microsoft.com/office/drawing/2014/main" id="{A1C666A5-03C3-4165-B161-A69CA1C4DD2C}"/>
              </a:ext>
            </a:extLst>
          </p:cNvPr>
          <p:cNvSpPr>
            <a:spLocks noGrp="1" noChangeArrowheads="1"/>
          </p:cNvSpPr>
          <p:nvPr>
            <p:ph idx="1"/>
          </p:nvPr>
        </p:nvSpPr>
        <p:spPr>
          <a:xfrm>
            <a:off x="1847850" y="1738313"/>
            <a:ext cx="10080625" cy="3778250"/>
          </a:xfrm>
        </p:spPr>
        <p:txBody>
          <a:bodyPr/>
          <a:lstStyle/>
          <a:p>
            <a:pPr eaLnBrk="1" hangingPunct="1"/>
            <a:r>
              <a:rPr lang="en-GB" altLang="en-US" sz="2800"/>
              <a:t>Even though he refers to both baptism and temptation, it seems he is desperate to get to the start of the ministry of Christ.</a:t>
            </a:r>
          </a:p>
          <a:p>
            <a:pPr lvl="1" eaLnBrk="1" hangingPunct="1"/>
            <a:r>
              <a:rPr lang="en-GB" altLang="en-US" sz="2800"/>
              <a:t>For 5 verses (1.9 to 1.13) cover both episodes </a:t>
            </a:r>
          </a:p>
          <a:p>
            <a:pPr lvl="1" eaLnBrk="1" hangingPunct="1"/>
            <a:r>
              <a:rPr lang="en-GB" altLang="en-US" sz="2800"/>
              <a:t>By verse 14 of the first chapter the Lord Jesus is preaching, by verse 25, He is healing, and by verse 32 the whole city is at His door.</a:t>
            </a:r>
          </a:p>
          <a:p>
            <a:pPr eaLnBrk="1" hangingPunct="1"/>
            <a:endParaRPr lang="en-GB" altLang="en-US"/>
          </a:p>
        </p:txBody>
      </p:sp>
      <p:sp>
        <p:nvSpPr>
          <p:cNvPr id="6" name="Footer Placeholder 5">
            <a:extLst>
              <a:ext uri="{FF2B5EF4-FFF2-40B4-BE49-F238E27FC236}">
                <a16:creationId xmlns:a16="http://schemas.microsoft.com/office/drawing/2014/main" id="{8E432DCE-8985-425F-8463-254AFA524F1A}"/>
              </a:ext>
            </a:extLst>
          </p:cNvPr>
          <p:cNvSpPr>
            <a:spLocks noGrp="1"/>
          </p:cNvSpPr>
          <p:nvPr>
            <p:ph type="ftr" sz="quarter" idx="11"/>
          </p:nvPr>
        </p:nvSpPr>
        <p:spPr/>
        <p:txBody>
          <a:bodyPr/>
          <a:lstStyle/>
          <a:p>
            <a:pPr>
              <a:defRPr/>
            </a:pPr>
            <a:r>
              <a:rPr lang="en-US"/>
              <a:t>Mountjoy Bible School</a:t>
            </a:r>
          </a:p>
        </p:txBody>
      </p:sp>
      <p:sp>
        <p:nvSpPr>
          <p:cNvPr id="75781" name="Slide Number Placeholder 5">
            <a:extLst>
              <a:ext uri="{FF2B5EF4-FFF2-40B4-BE49-F238E27FC236}">
                <a16:creationId xmlns:a16="http://schemas.microsoft.com/office/drawing/2014/main" id="{2546E538-19F9-4DEE-8AD7-DBAC7CD1B68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F5BD561-235D-4B0F-ADDE-A25CB8049050}"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30</a:t>
            </a:fld>
            <a:endParaRPr lang="en-US" altLang="en-US" sz="1000" i="1">
              <a:solidFill>
                <a:srgbClr val="9B9A98"/>
              </a:solidFill>
              <a:latin typeface="Impact" panose="020B0806030902050204" pitchFamily="34" charset="0"/>
            </a:endParaRPr>
          </a:p>
        </p:txBody>
      </p:sp>
      <p:pic>
        <p:nvPicPr>
          <p:cNvPr id="75782" name="Picture 5" descr="MCj03244620000[1]">
            <a:extLst>
              <a:ext uri="{FF2B5EF4-FFF2-40B4-BE49-F238E27FC236}">
                <a16:creationId xmlns:a16="http://schemas.microsoft.com/office/drawing/2014/main" id="{AA6CE397-057C-439E-B334-939BA9F2F5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9213" y="4929188"/>
            <a:ext cx="17287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6F0FFB2D-1C6F-4359-9AA0-6F63672713FD}"/>
              </a:ext>
            </a:extLst>
          </p:cNvPr>
          <p:cNvSpPr>
            <a:spLocks noGrp="1" noChangeArrowheads="1"/>
          </p:cNvSpPr>
          <p:nvPr>
            <p:ph type="title"/>
          </p:nvPr>
        </p:nvSpPr>
        <p:spPr>
          <a:xfrm>
            <a:off x="1776413" y="285750"/>
            <a:ext cx="8639175" cy="1143000"/>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Mark, the gospel of the servant</a:t>
            </a:r>
          </a:p>
        </p:txBody>
      </p:sp>
      <p:sp>
        <p:nvSpPr>
          <p:cNvPr id="35843" name="Rectangle 3">
            <a:extLst>
              <a:ext uri="{FF2B5EF4-FFF2-40B4-BE49-F238E27FC236}">
                <a16:creationId xmlns:a16="http://schemas.microsoft.com/office/drawing/2014/main" id="{34A45865-33DA-4895-880A-4906348CF60C}"/>
              </a:ext>
            </a:extLst>
          </p:cNvPr>
          <p:cNvSpPr>
            <a:spLocks noGrp="1" noChangeArrowheads="1"/>
          </p:cNvSpPr>
          <p:nvPr>
            <p:ph idx="1"/>
          </p:nvPr>
        </p:nvSpPr>
        <p:spPr>
          <a:xfrm>
            <a:off x="1919288" y="1773238"/>
            <a:ext cx="10009187" cy="3778250"/>
          </a:xfrm>
        </p:spPr>
        <p:txBody>
          <a:bodyPr/>
          <a:lstStyle/>
          <a:p>
            <a:pPr eaLnBrk="1" hangingPunct="1"/>
            <a:r>
              <a:rPr lang="en-GB" altLang="en-US" sz="2800"/>
              <a:t>Mark, who himself  was a servant, and knew about service shows the Servant of Jehovah at work quickly</a:t>
            </a:r>
          </a:p>
          <a:p>
            <a:pPr lvl="1" eaLnBrk="1" hangingPunct="1"/>
            <a:r>
              <a:rPr lang="en-GB" altLang="en-US" sz="2800"/>
              <a:t>‘And at even, when the sun did set, they brought unto him all that were diseased, and them that were possessed with devils. And all the city was gathered together at the door’. (1.32,33)</a:t>
            </a:r>
          </a:p>
          <a:p>
            <a:pPr eaLnBrk="1" hangingPunct="1"/>
            <a:r>
              <a:rPr lang="en-GB" altLang="en-US" sz="2800"/>
              <a:t>He even  includes a cameo of Peter’s mother in law,  who was healed and ministered to them</a:t>
            </a:r>
            <a:endParaRPr lang="en-GB" altLang="en-US" sz="2800" b="1"/>
          </a:p>
          <a:p>
            <a:pPr eaLnBrk="1" hangingPunct="1"/>
            <a:endParaRPr lang="en-GB" altLang="en-US"/>
          </a:p>
        </p:txBody>
      </p:sp>
      <p:sp>
        <p:nvSpPr>
          <p:cNvPr id="6" name="Footer Placeholder 5">
            <a:extLst>
              <a:ext uri="{FF2B5EF4-FFF2-40B4-BE49-F238E27FC236}">
                <a16:creationId xmlns:a16="http://schemas.microsoft.com/office/drawing/2014/main" id="{1C8F84FF-E508-4B9B-8EF0-F2B517F45D39}"/>
              </a:ext>
            </a:extLst>
          </p:cNvPr>
          <p:cNvSpPr>
            <a:spLocks noGrp="1"/>
          </p:cNvSpPr>
          <p:nvPr>
            <p:ph type="ftr" sz="quarter" idx="11"/>
          </p:nvPr>
        </p:nvSpPr>
        <p:spPr/>
        <p:txBody>
          <a:bodyPr/>
          <a:lstStyle/>
          <a:p>
            <a:pPr>
              <a:defRPr/>
            </a:pPr>
            <a:r>
              <a:rPr lang="en-US"/>
              <a:t>Mountjoy Bible School</a:t>
            </a:r>
          </a:p>
        </p:txBody>
      </p:sp>
      <p:sp>
        <p:nvSpPr>
          <p:cNvPr id="77829" name="Slide Number Placeholder 5">
            <a:extLst>
              <a:ext uri="{FF2B5EF4-FFF2-40B4-BE49-F238E27FC236}">
                <a16:creationId xmlns:a16="http://schemas.microsoft.com/office/drawing/2014/main" id="{245FAB69-E6BB-4211-917E-849A2079571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9AA006C-7BFD-47F1-98E1-731FF533F708}"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31</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C713C62-7A37-4F75-B637-FE5EDCB5E990}"/>
              </a:ext>
            </a:extLst>
          </p:cNvPr>
          <p:cNvSpPr>
            <a:spLocks noGrp="1" noChangeArrowheads="1"/>
          </p:cNvSpPr>
          <p:nvPr>
            <p:ph type="title"/>
          </p:nvPr>
        </p:nvSpPr>
        <p:spPr>
          <a:xfrm>
            <a:off x="1776413" y="285750"/>
            <a:ext cx="8639175" cy="1143000"/>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Luke, the gospel of the Priest</a:t>
            </a:r>
          </a:p>
        </p:txBody>
      </p:sp>
      <p:sp>
        <p:nvSpPr>
          <p:cNvPr id="37891" name="Rectangle 3">
            <a:extLst>
              <a:ext uri="{FF2B5EF4-FFF2-40B4-BE49-F238E27FC236}">
                <a16:creationId xmlns:a16="http://schemas.microsoft.com/office/drawing/2014/main" id="{C61FA31A-2C28-456A-BE46-4E207B90FFFC}"/>
              </a:ext>
            </a:extLst>
          </p:cNvPr>
          <p:cNvSpPr>
            <a:spLocks noGrp="1" noChangeArrowheads="1"/>
          </p:cNvSpPr>
          <p:nvPr>
            <p:ph idx="1"/>
          </p:nvPr>
        </p:nvSpPr>
        <p:spPr>
          <a:xfrm>
            <a:off x="1311275" y="1431925"/>
            <a:ext cx="10617200" cy="4876800"/>
          </a:xfrm>
        </p:spPr>
        <p:txBody>
          <a:bodyPr/>
          <a:lstStyle/>
          <a:p>
            <a:pPr eaLnBrk="1" hangingPunct="1"/>
            <a:r>
              <a:rPr lang="en-GB" altLang="en-US" sz="2800">
                <a:solidFill>
                  <a:schemeClr val="tx1"/>
                </a:solidFill>
              </a:rPr>
              <a:t>Luke also includes the ministry of John and the baptism of Jesus, but he adds a special touch,  ‘Jesus also being baptized, and praying’ (3.21)</a:t>
            </a:r>
            <a:r>
              <a:rPr lang="en-GB" altLang="en-US" sz="2800" b="1">
                <a:solidFill>
                  <a:schemeClr val="tx1"/>
                </a:solidFill>
                <a:latin typeface="Times New Roman" panose="02020603050405020304" pitchFamily="18" charset="0"/>
              </a:rPr>
              <a:t> </a:t>
            </a:r>
            <a:r>
              <a:rPr lang="en-GB" altLang="en-US" sz="2800">
                <a:solidFill>
                  <a:schemeClr val="tx1"/>
                </a:solidFill>
              </a:rPr>
              <a:t>which is appropriate for the priestly picture.</a:t>
            </a:r>
          </a:p>
          <a:p>
            <a:pPr eaLnBrk="1" hangingPunct="1"/>
            <a:r>
              <a:rPr lang="en-GB" altLang="en-US" sz="2800">
                <a:solidFill>
                  <a:schemeClr val="tx1"/>
                </a:solidFill>
              </a:rPr>
              <a:t>And his narrative of the temptation concludes with the temple setting </a:t>
            </a:r>
          </a:p>
          <a:p>
            <a:pPr lvl="1" eaLnBrk="1" hangingPunct="1"/>
            <a:r>
              <a:rPr lang="en-US" altLang="en-US" sz="2800">
                <a:solidFill>
                  <a:schemeClr val="tx1"/>
                </a:solidFill>
              </a:rPr>
              <a:t>Then he brought Him to Jerusalem, set Him on the pinnacle of the temple, and said to Him, “If You are the Son of God, throw Yourself down from here.” (</a:t>
            </a:r>
            <a:r>
              <a:rPr lang="en-GB" altLang="en-US" sz="2800">
                <a:solidFill>
                  <a:schemeClr val="tx1"/>
                </a:solidFill>
              </a:rPr>
              <a:t>Lk 4:9)</a:t>
            </a:r>
          </a:p>
          <a:p>
            <a:pPr eaLnBrk="1" hangingPunct="1"/>
            <a:endParaRPr lang="en-GB" altLang="en-US" sz="2800"/>
          </a:p>
        </p:txBody>
      </p:sp>
      <p:sp>
        <p:nvSpPr>
          <p:cNvPr id="6" name="Footer Placeholder 5">
            <a:extLst>
              <a:ext uri="{FF2B5EF4-FFF2-40B4-BE49-F238E27FC236}">
                <a16:creationId xmlns:a16="http://schemas.microsoft.com/office/drawing/2014/main" id="{7E09F40F-0D0E-4356-A094-37A222D0B02E}"/>
              </a:ext>
            </a:extLst>
          </p:cNvPr>
          <p:cNvSpPr>
            <a:spLocks noGrp="1"/>
          </p:cNvSpPr>
          <p:nvPr>
            <p:ph type="ftr" sz="quarter" idx="11"/>
          </p:nvPr>
        </p:nvSpPr>
        <p:spPr/>
        <p:txBody>
          <a:bodyPr/>
          <a:lstStyle/>
          <a:p>
            <a:pPr>
              <a:defRPr/>
            </a:pPr>
            <a:r>
              <a:rPr lang="en-US"/>
              <a:t>Mountjoy Bible School</a:t>
            </a:r>
          </a:p>
        </p:txBody>
      </p:sp>
      <p:sp>
        <p:nvSpPr>
          <p:cNvPr id="79877" name="Slide Number Placeholder 5">
            <a:extLst>
              <a:ext uri="{FF2B5EF4-FFF2-40B4-BE49-F238E27FC236}">
                <a16:creationId xmlns:a16="http://schemas.microsoft.com/office/drawing/2014/main" id="{FD4A91E7-96EA-4D0D-84A7-F736094D7F2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97A807C-0261-4909-8547-F4DA2643CA13}"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32</a:t>
            </a:fld>
            <a:endParaRPr lang="en-US" altLang="en-US" sz="1000" i="1">
              <a:solidFill>
                <a:srgbClr val="9B9A98"/>
              </a:solidFill>
              <a:latin typeface="Impact" panose="020B0806030902050204" pitchFamily="34" charset="0"/>
            </a:endParaRPr>
          </a:p>
        </p:txBody>
      </p:sp>
      <p:pic>
        <p:nvPicPr>
          <p:cNvPr id="79878" name="Picture 4">
            <a:extLst>
              <a:ext uri="{FF2B5EF4-FFF2-40B4-BE49-F238E27FC236}">
                <a16:creationId xmlns:a16="http://schemas.microsoft.com/office/drawing/2014/main" id="{B4E8892E-FDA3-4029-B507-A7E4EE949B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7738" y="5661025"/>
            <a:ext cx="1371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FF9580D-0BB6-49A0-A8ED-6E4557DC678B}"/>
              </a:ext>
            </a:extLst>
          </p:cNvPr>
          <p:cNvSpPr>
            <a:spLocks noGrp="1" noChangeArrowheads="1"/>
          </p:cNvSpPr>
          <p:nvPr>
            <p:ph type="title"/>
          </p:nvPr>
        </p:nvSpPr>
        <p:spPr>
          <a:xfrm>
            <a:off x="1776413" y="285750"/>
            <a:ext cx="8639175" cy="1143000"/>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Luke, the gospel of the Priest</a:t>
            </a:r>
          </a:p>
        </p:txBody>
      </p:sp>
      <p:sp>
        <p:nvSpPr>
          <p:cNvPr id="37891" name="Rectangle 3">
            <a:extLst>
              <a:ext uri="{FF2B5EF4-FFF2-40B4-BE49-F238E27FC236}">
                <a16:creationId xmlns:a16="http://schemas.microsoft.com/office/drawing/2014/main" id="{F02515EE-9730-4B54-B530-2253B4C71D15}"/>
              </a:ext>
            </a:extLst>
          </p:cNvPr>
          <p:cNvSpPr>
            <a:spLocks noGrp="1" noChangeArrowheads="1"/>
          </p:cNvSpPr>
          <p:nvPr>
            <p:ph idx="1"/>
          </p:nvPr>
        </p:nvSpPr>
        <p:spPr>
          <a:xfrm>
            <a:off x="1776413" y="1643063"/>
            <a:ext cx="9936162" cy="4876800"/>
          </a:xfrm>
        </p:spPr>
        <p:txBody>
          <a:bodyPr/>
          <a:lstStyle/>
          <a:p>
            <a:pPr eaLnBrk="1" hangingPunct="1"/>
            <a:r>
              <a:rPr lang="en-GB" altLang="en-US" sz="2800"/>
              <a:t>Luke begins the record of the ministry of the Lord by referring to His mission in a synagogue setting:</a:t>
            </a:r>
          </a:p>
          <a:p>
            <a:pPr eaLnBrk="1" hangingPunct="1"/>
            <a:r>
              <a:rPr lang="en-GB" altLang="en-US" sz="3000"/>
              <a:t>‘The Spirit of the Lord </a:t>
            </a:r>
            <a:r>
              <a:rPr lang="en-GB" altLang="en-US" sz="3000" i="1"/>
              <a:t>is</a:t>
            </a:r>
            <a:r>
              <a:rPr lang="en-GB" altLang="en-US" sz="3000"/>
              <a:t> upon me, because he hath anointed me to preach the gospel to the poor; he hath sent me to heal the brokenhearted, to preach deliverance to the captives, and recovering of sight to the blind, to set at liberty them that are bruised, To preach the acceptable year of the Lord’. (4.18,19) </a:t>
            </a:r>
          </a:p>
          <a:p>
            <a:pPr eaLnBrk="1" hangingPunct="1"/>
            <a:endParaRPr lang="en-GB" altLang="en-US" sz="2800"/>
          </a:p>
        </p:txBody>
      </p:sp>
      <p:sp>
        <p:nvSpPr>
          <p:cNvPr id="6" name="Footer Placeholder 5">
            <a:extLst>
              <a:ext uri="{FF2B5EF4-FFF2-40B4-BE49-F238E27FC236}">
                <a16:creationId xmlns:a16="http://schemas.microsoft.com/office/drawing/2014/main" id="{6AB75A83-AC6C-4C66-9882-6D40DEDBBA9C}"/>
              </a:ext>
            </a:extLst>
          </p:cNvPr>
          <p:cNvSpPr>
            <a:spLocks noGrp="1"/>
          </p:cNvSpPr>
          <p:nvPr>
            <p:ph type="ftr" sz="quarter" idx="11"/>
          </p:nvPr>
        </p:nvSpPr>
        <p:spPr/>
        <p:txBody>
          <a:bodyPr/>
          <a:lstStyle/>
          <a:p>
            <a:pPr>
              <a:defRPr/>
            </a:pPr>
            <a:r>
              <a:rPr lang="en-US"/>
              <a:t>Mountjoy Bible School</a:t>
            </a:r>
          </a:p>
        </p:txBody>
      </p:sp>
      <p:sp>
        <p:nvSpPr>
          <p:cNvPr id="81925" name="Slide Number Placeholder 5">
            <a:extLst>
              <a:ext uri="{FF2B5EF4-FFF2-40B4-BE49-F238E27FC236}">
                <a16:creationId xmlns:a16="http://schemas.microsoft.com/office/drawing/2014/main" id="{01819845-CAB4-4E4C-BE45-B95EFA609D5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9A3AF4D-49D4-4678-974B-B3101F8802A8}"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33</a:t>
            </a:fld>
            <a:endParaRPr lang="en-US" altLang="en-US" sz="1000" i="1">
              <a:solidFill>
                <a:srgbClr val="9B9A98"/>
              </a:solidFill>
              <a:latin typeface="Impact" panose="020B0806030902050204" pitchFamily="34" charset="0"/>
            </a:endParaRPr>
          </a:p>
        </p:txBody>
      </p:sp>
      <p:pic>
        <p:nvPicPr>
          <p:cNvPr id="81926" name="Picture 4">
            <a:extLst>
              <a:ext uri="{FF2B5EF4-FFF2-40B4-BE49-F238E27FC236}">
                <a16:creationId xmlns:a16="http://schemas.microsoft.com/office/drawing/2014/main" id="{22DD9344-356E-4FCF-A697-078B2E4F7F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9188" y="5572125"/>
            <a:ext cx="1371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909D064-ACBC-426C-AD67-E2091BC8E460}"/>
              </a:ext>
            </a:extLst>
          </p:cNvPr>
          <p:cNvSpPr>
            <a:spLocks noGrp="1" noChangeArrowheads="1"/>
          </p:cNvSpPr>
          <p:nvPr>
            <p:ph type="title"/>
          </p:nvPr>
        </p:nvSpPr>
        <p:spPr>
          <a:xfrm>
            <a:off x="1776413" y="285750"/>
            <a:ext cx="8639175" cy="1143000"/>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Luke, the gospel of the Priest</a:t>
            </a:r>
          </a:p>
        </p:txBody>
      </p:sp>
      <p:sp>
        <p:nvSpPr>
          <p:cNvPr id="37891" name="Rectangle 3">
            <a:extLst>
              <a:ext uri="{FF2B5EF4-FFF2-40B4-BE49-F238E27FC236}">
                <a16:creationId xmlns:a16="http://schemas.microsoft.com/office/drawing/2014/main" id="{4423AC88-9D42-434C-B507-5D72FBAEE27C}"/>
              </a:ext>
            </a:extLst>
          </p:cNvPr>
          <p:cNvSpPr>
            <a:spLocks noGrp="1" noChangeArrowheads="1"/>
          </p:cNvSpPr>
          <p:nvPr>
            <p:ph idx="1"/>
          </p:nvPr>
        </p:nvSpPr>
        <p:spPr>
          <a:xfrm>
            <a:off x="1776413" y="1643063"/>
            <a:ext cx="8639175" cy="4876800"/>
          </a:xfrm>
        </p:spPr>
        <p:txBody>
          <a:bodyPr/>
          <a:lstStyle/>
          <a:p>
            <a:pPr eaLnBrk="1" hangingPunct="1"/>
            <a:r>
              <a:rPr lang="en-GB" altLang="en-US" sz="2800"/>
              <a:t>This summary is pertinent because in the Old Testament the priest was also the doctor,  and here Luke the physician gives the ministry of Christ a medical flavour, ‘to heal … to recover sight … to help the bruised’.</a:t>
            </a:r>
          </a:p>
          <a:p>
            <a:pPr eaLnBrk="1" hangingPunct="1"/>
            <a:endParaRPr lang="en-GB" altLang="en-US" sz="2800"/>
          </a:p>
        </p:txBody>
      </p:sp>
      <p:sp>
        <p:nvSpPr>
          <p:cNvPr id="6" name="Footer Placeholder 5">
            <a:extLst>
              <a:ext uri="{FF2B5EF4-FFF2-40B4-BE49-F238E27FC236}">
                <a16:creationId xmlns:a16="http://schemas.microsoft.com/office/drawing/2014/main" id="{9D2FE582-A8C1-4806-99C3-492E9482E974}"/>
              </a:ext>
            </a:extLst>
          </p:cNvPr>
          <p:cNvSpPr>
            <a:spLocks noGrp="1"/>
          </p:cNvSpPr>
          <p:nvPr>
            <p:ph type="ftr" sz="quarter" idx="11"/>
          </p:nvPr>
        </p:nvSpPr>
        <p:spPr/>
        <p:txBody>
          <a:bodyPr/>
          <a:lstStyle/>
          <a:p>
            <a:pPr>
              <a:defRPr/>
            </a:pPr>
            <a:r>
              <a:rPr lang="en-US"/>
              <a:t>Mountjoy Bible School</a:t>
            </a:r>
          </a:p>
        </p:txBody>
      </p:sp>
      <p:sp>
        <p:nvSpPr>
          <p:cNvPr id="83973" name="Slide Number Placeholder 5">
            <a:extLst>
              <a:ext uri="{FF2B5EF4-FFF2-40B4-BE49-F238E27FC236}">
                <a16:creationId xmlns:a16="http://schemas.microsoft.com/office/drawing/2014/main" id="{EA27F67A-BCC3-4571-92B8-EDDC6BE998D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97F7872-E682-4989-861F-224C08901C51}"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34</a:t>
            </a:fld>
            <a:endParaRPr lang="en-US" altLang="en-US" sz="1000" i="1">
              <a:solidFill>
                <a:srgbClr val="9B9A98"/>
              </a:solidFill>
              <a:latin typeface="Impact" panose="020B0806030902050204" pitchFamily="34" charset="0"/>
            </a:endParaRPr>
          </a:p>
        </p:txBody>
      </p:sp>
      <p:pic>
        <p:nvPicPr>
          <p:cNvPr id="83974" name="Picture 4">
            <a:extLst>
              <a:ext uri="{FF2B5EF4-FFF2-40B4-BE49-F238E27FC236}">
                <a16:creationId xmlns:a16="http://schemas.microsoft.com/office/drawing/2014/main" id="{939856AC-5F66-4CC7-9517-3273C36F20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9188" y="5572125"/>
            <a:ext cx="1371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BDE5EBE-8F10-4247-B022-1A40B9F45CC5}"/>
              </a:ext>
            </a:extLst>
          </p:cNvPr>
          <p:cNvSpPr>
            <a:spLocks noGrp="1" noChangeArrowheads="1"/>
          </p:cNvSpPr>
          <p:nvPr>
            <p:ph type="title"/>
          </p:nvPr>
        </p:nvSpPr>
        <p:spPr>
          <a:xfrm>
            <a:off x="2592388" y="623888"/>
            <a:ext cx="8912225" cy="1281112"/>
          </a:xfrm>
        </p:spPr>
        <p:txBody>
          <a:bodyPr rtlCol="0">
            <a:normAutofit fontScale="90000"/>
          </a:bodyPr>
          <a:lstStyle/>
          <a:p>
            <a:pPr eaLnBrk="1" fontAlgn="auto" hangingPunct="1">
              <a:spcAft>
                <a:spcPts val="0"/>
              </a:spcAft>
              <a:defRPr/>
            </a:pPr>
            <a:r>
              <a:rPr lang="en-GB" altLang="en-US" sz="4000">
                <a:solidFill>
                  <a:schemeClr val="tx1">
                    <a:lumMod val="85000"/>
                    <a:lumOff val="15000"/>
                  </a:schemeClr>
                </a:solidFill>
              </a:rPr>
              <a:t>The climb begins – John, the gospel of the Son of God</a:t>
            </a:r>
          </a:p>
        </p:txBody>
      </p:sp>
      <p:sp>
        <p:nvSpPr>
          <p:cNvPr id="40963" name="Rectangle 3">
            <a:extLst>
              <a:ext uri="{FF2B5EF4-FFF2-40B4-BE49-F238E27FC236}">
                <a16:creationId xmlns:a16="http://schemas.microsoft.com/office/drawing/2014/main" id="{5BAD0FFD-5A87-47F5-9867-872F4684E3BF}"/>
              </a:ext>
            </a:extLst>
          </p:cNvPr>
          <p:cNvSpPr>
            <a:spLocks noGrp="1" noChangeArrowheads="1"/>
          </p:cNvSpPr>
          <p:nvPr>
            <p:ph idx="1"/>
          </p:nvPr>
        </p:nvSpPr>
        <p:spPr>
          <a:xfrm>
            <a:off x="1776413" y="1989138"/>
            <a:ext cx="10152062" cy="4530725"/>
          </a:xfrm>
        </p:spPr>
        <p:txBody>
          <a:bodyPr/>
          <a:lstStyle/>
          <a:p>
            <a:pPr eaLnBrk="1" hangingPunct="1"/>
            <a:r>
              <a:rPr lang="en-GB" altLang="en-US" sz="2800"/>
              <a:t>John also records the baptism of the Lord Jesus but he adds, significantly, ‘And I saw, and bare record that this is the Son of God’. (1.34)</a:t>
            </a:r>
          </a:p>
          <a:p>
            <a:pPr eaLnBrk="1" hangingPunct="1"/>
            <a:r>
              <a:rPr lang="en-GB" altLang="en-US" sz="2800"/>
              <a:t>In this gospel only, it is further  emphasised by Nathanael, </a:t>
            </a:r>
            <a:r>
              <a:rPr lang="en-GB" altLang="en-US" sz="2800" b="1"/>
              <a:t>‘</a:t>
            </a:r>
            <a:r>
              <a:rPr lang="en-GB" altLang="en-US" sz="2800"/>
              <a:t>Rabbi, thou art the Son of God’ (1.49)</a:t>
            </a:r>
          </a:p>
          <a:p>
            <a:pPr eaLnBrk="1" hangingPunct="1"/>
            <a:r>
              <a:rPr lang="en-GB" altLang="en-US" sz="2800"/>
              <a:t>Note also that in this gospel, the birth is omitted (for God is not born) and the temptation is omitted, for He cannot be tempted.</a:t>
            </a:r>
          </a:p>
        </p:txBody>
      </p:sp>
      <p:sp>
        <p:nvSpPr>
          <p:cNvPr id="6" name="Footer Placeholder 5">
            <a:extLst>
              <a:ext uri="{FF2B5EF4-FFF2-40B4-BE49-F238E27FC236}">
                <a16:creationId xmlns:a16="http://schemas.microsoft.com/office/drawing/2014/main" id="{825189F2-828D-4D9D-8329-A29ADFCF9E3F}"/>
              </a:ext>
            </a:extLst>
          </p:cNvPr>
          <p:cNvSpPr>
            <a:spLocks noGrp="1"/>
          </p:cNvSpPr>
          <p:nvPr>
            <p:ph type="ftr" sz="quarter" idx="11"/>
          </p:nvPr>
        </p:nvSpPr>
        <p:spPr/>
        <p:txBody>
          <a:bodyPr/>
          <a:lstStyle/>
          <a:p>
            <a:pPr>
              <a:defRPr/>
            </a:pPr>
            <a:r>
              <a:rPr lang="en-US"/>
              <a:t>Mountjoy Bible School</a:t>
            </a:r>
          </a:p>
        </p:txBody>
      </p:sp>
      <p:sp>
        <p:nvSpPr>
          <p:cNvPr id="86021" name="Slide Number Placeholder 5">
            <a:extLst>
              <a:ext uri="{FF2B5EF4-FFF2-40B4-BE49-F238E27FC236}">
                <a16:creationId xmlns:a16="http://schemas.microsoft.com/office/drawing/2014/main" id="{49309826-E6E2-410A-BABC-6714B239E29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EE37831-FB6C-43A3-AFD1-8F63CC83C1B0}"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35</a:t>
            </a:fld>
            <a:endParaRPr lang="en-US" altLang="en-US" sz="1000" i="1">
              <a:solidFill>
                <a:srgbClr val="9B9A98"/>
              </a:solidFill>
              <a:latin typeface="Impact" panose="020B0806030902050204" pitchFamily="34" charset="0"/>
            </a:endParaRPr>
          </a:p>
        </p:txBody>
      </p:sp>
      <p:pic>
        <p:nvPicPr>
          <p:cNvPr id="86022" name="Picture 5">
            <a:extLst>
              <a:ext uri="{FF2B5EF4-FFF2-40B4-BE49-F238E27FC236}">
                <a16:creationId xmlns:a16="http://schemas.microsoft.com/office/drawing/2014/main" id="{5DE4E361-BCC2-4429-946C-A269C9C007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25" y="5464175"/>
            <a:ext cx="19050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3E29165A-48FE-43F5-B1AA-E7C5693E83C7}"/>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Matthew</a:t>
            </a:r>
          </a:p>
        </p:txBody>
      </p:sp>
      <p:sp>
        <p:nvSpPr>
          <p:cNvPr id="41987" name="Rectangle 3">
            <a:extLst>
              <a:ext uri="{FF2B5EF4-FFF2-40B4-BE49-F238E27FC236}">
                <a16:creationId xmlns:a16="http://schemas.microsoft.com/office/drawing/2014/main" id="{007262A4-947C-4ECB-817C-03A4ACC71376}"/>
              </a:ext>
            </a:extLst>
          </p:cNvPr>
          <p:cNvSpPr>
            <a:spLocks noGrp="1" noChangeArrowheads="1"/>
          </p:cNvSpPr>
          <p:nvPr>
            <p:ph idx="1"/>
          </p:nvPr>
        </p:nvSpPr>
        <p:spPr>
          <a:xfrm>
            <a:off x="1776413" y="1500188"/>
            <a:ext cx="10080625" cy="4992687"/>
          </a:xfrm>
        </p:spPr>
        <p:txBody>
          <a:bodyPr/>
          <a:lstStyle/>
          <a:p>
            <a:pPr eaLnBrk="1" hangingPunct="1"/>
            <a:r>
              <a:rPr lang="en-GB" altLang="en-US" sz="2800"/>
              <a:t>The word ‘kingdom’ is used 56 times, 32 of which are in the phrase ‘kingdom of heaven’</a:t>
            </a:r>
          </a:p>
          <a:p>
            <a:pPr lvl="1" eaLnBrk="1" hangingPunct="1"/>
            <a:r>
              <a:rPr lang="en-GB" altLang="en-US" sz="2800"/>
              <a:t>Used in the first message of John Baptist (“repent for the kingdom of heaven is at hand”)</a:t>
            </a:r>
          </a:p>
          <a:p>
            <a:pPr lvl="1" eaLnBrk="1" hangingPunct="1"/>
            <a:r>
              <a:rPr lang="en-GB" altLang="en-US" sz="2800"/>
              <a:t>Used in the first message of the Saviour (“repent for the kingdom of heaven is at hand”)</a:t>
            </a:r>
          </a:p>
          <a:p>
            <a:pPr lvl="1" eaLnBrk="1" hangingPunct="1"/>
            <a:r>
              <a:rPr lang="en-GB" altLang="en-US" sz="2800"/>
              <a:t>Used in the first message of the disciples (“the kingdom of heaven is at hand”)</a:t>
            </a:r>
          </a:p>
        </p:txBody>
      </p:sp>
      <p:sp>
        <p:nvSpPr>
          <p:cNvPr id="6" name="Footer Placeholder 5">
            <a:extLst>
              <a:ext uri="{FF2B5EF4-FFF2-40B4-BE49-F238E27FC236}">
                <a16:creationId xmlns:a16="http://schemas.microsoft.com/office/drawing/2014/main" id="{BBADB3C3-5DF9-4595-AA7D-2000EC11E2D7}"/>
              </a:ext>
            </a:extLst>
          </p:cNvPr>
          <p:cNvSpPr>
            <a:spLocks noGrp="1"/>
          </p:cNvSpPr>
          <p:nvPr>
            <p:ph type="ftr" sz="quarter" idx="11"/>
          </p:nvPr>
        </p:nvSpPr>
        <p:spPr/>
        <p:txBody>
          <a:bodyPr/>
          <a:lstStyle/>
          <a:p>
            <a:pPr>
              <a:defRPr/>
            </a:pPr>
            <a:r>
              <a:rPr lang="en-US"/>
              <a:t>Mountjoy Bible School</a:t>
            </a:r>
          </a:p>
        </p:txBody>
      </p:sp>
      <p:sp>
        <p:nvSpPr>
          <p:cNvPr id="88069" name="Slide Number Placeholder 5">
            <a:extLst>
              <a:ext uri="{FF2B5EF4-FFF2-40B4-BE49-F238E27FC236}">
                <a16:creationId xmlns:a16="http://schemas.microsoft.com/office/drawing/2014/main" id="{F2B1F962-4EF7-4AF6-A989-22DA8136659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BA9C31B-3C04-47AD-8EB0-3113D8E05693}"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36</a:t>
            </a:fld>
            <a:endParaRPr lang="en-US" altLang="en-US" sz="1000" i="1">
              <a:solidFill>
                <a:srgbClr val="9B9A98"/>
              </a:solidFill>
              <a:latin typeface="Impact" panose="020B0806030902050204" pitchFamily="34" charset="0"/>
            </a:endParaRPr>
          </a:p>
        </p:txBody>
      </p:sp>
      <p:pic>
        <p:nvPicPr>
          <p:cNvPr id="88070" name="Picture 4">
            <a:extLst>
              <a:ext uri="{FF2B5EF4-FFF2-40B4-BE49-F238E27FC236}">
                <a16:creationId xmlns:a16="http://schemas.microsoft.com/office/drawing/2014/main" id="{1E0CFA3A-9F73-45A2-9DEB-46FACF3247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4900" y="5508625"/>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CBDAE8B1-5A8F-4B50-BD92-3EB394E51829}"/>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Matthew</a:t>
            </a:r>
          </a:p>
        </p:txBody>
      </p:sp>
      <p:sp>
        <p:nvSpPr>
          <p:cNvPr id="41987" name="Rectangle 3">
            <a:extLst>
              <a:ext uri="{FF2B5EF4-FFF2-40B4-BE49-F238E27FC236}">
                <a16:creationId xmlns:a16="http://schemas.microsoft.com/office/drawing/2014/main" id="{C595E1AD-9FDC-4CC2-9147-2EF6BA213D5D}"/>
              </a:ext>
            </a:extLst>
          </p:cNvPr>
          <p:cNvSpPr>
            <a:spLocks noGrp="1" noChangeArrowheads="1"/>
          </p:cNvSpPr>
          <p:nvPr>
            <p:ph idx="1"/>
          </p:nvPr>
        </p:nvSpPr>
        <p:spPr>
          <a:xfrm>
            <a:off x="1311275" y="1500188"/>
            <a:ext cx="10472738" cy="4992687"/>
          </a:xfrm>
        </p:spPr>
        <p:txBody>
          <a:bodyPr/>
          <a:lstStyle/>
          <a:p>
            <a:pPr eaLnBrk="1" hangingPunct="1">
              <a:lnSpc>
                <a:spcPct val="90000"/>
              </a:lnSpc>
            </a:pPr>
            <a:r>
              <a:rPr lang="en-GB" altLang="en-US" sz="2800"/>
              <a:t>The kingdom of heaven is</a:t>
            </a:r>
          </a:p>
          <a:p>
            <a:pPr lvl="1" eaLnBrk="1" hangingPunct="1">
              <a:lnSpc>
                <a:spcPct val="90000"/>
              </a:lnSpc>
            </a:pPr>
            <a:r>
              <a:rPr lang="en-GB" altLang="en-US" sz="2400"/>
              <a:t>Promise of the first beattitude (Blessed are the poor in spirit for theirs is the kingdom of heaven) (Matt.5.3)</a:t>
            </a:r>
          </a:p>
          <a:p>
            <a:pPr lvl="1" eaLnBrk="1" hangingPunct="1">
              <a:lnSpc>
                <a:spcPct val="90000"/>
              </a:lnSpc>
            </a:pPr>
            <a:r>
              <a:rPr lang="en-GB" altLang="en-US" sz="2400"/>
              <a:t>Promise of the last beattitude (Blessed</a:t>
            </a:r>
            <a:r>
              <a:rPr lang="en-GB" altLang="en-US" sz="2400" i="1"/>
              <a:t> are</a:t>
            </a:r>
            <a:r>
              <a:rPr lang="en-GB" altLang="en-US" sz="2400"/>
              <a:t> they which are persecuted for righteousness’ sake: for theirs is the kingdom of heaven). (Mt 5:10)</a:t>
            </a:r>
          </a:p>
          <a:p>
            <a:pPr lvl="1" eaLnBrk="1" hangingPunct="1">
              <a:lnSpc>
                <a:spcPct val="90000"/>
              </a:lnSpc>
            </a:pPr>
            <a:r>
              <a:rPr lang="en-GB" altLang="en-US" sz="2400"/>
              <a:t>Coupled with righteousness (the kingdom word).  “For I say unto you, That except your righteousness shall exceed</a:t>
            </a:r>
            <a:r>
              <a:rPr lang="en-GB" altLang="en-US" sz="2400" i="1"/>
              <a:t> </a:t>
            </a:r>
            <a:r>
              <a:rPr lang="en-GB" altLang="en-US" sz="2400"/>
              <a:t>the righteousness of the scribes and Pharisees, ye shall in no case enter into the kingdom of heaven” . (Mt 5:20)</a:t>
            </a:r>
          </a:p>
          <a:p>
            <a:pPr eaLnBrk="1" hangingPunct="1"/>
            <a:endParaRPr lang="en-GB" altLang="en-US"/>
          </a:p>
        </p:txBody>
      </p:sp>
      <p:sp>
        <p:nvSpPr>
          <p:cNvPr id="6" name="Footer Placeholder 5">
            <a:extLst>
              <a:ext uri="{FF2B5EF4-FFF2-40B4-BE49-F238E27FC236}">
                <a16:creationId xmlns:a16="http://schemas.microsoft.com/office/drawing/2014/main" id="{41D918C4-8E42-4E06-B823-D21A9C09B049}"/>
              </a:ext>
            </a:extLst>
          </p:cNvPr>
          <p:cNvSpPr>
            <a:spLocks noGrp="1"/>
          </p:cNvSpPr>
          <p:nvPr>
            <p:ph type="ftr" sz="quarter" idx="11"/>
          </p:nvPr>
        </p:nvSpPr>
        <p:spPr/>
        <p:txBody>
          <a:bodyPr/>
          <a:lstStyle/>
          <a:p>
            <a:pPr>
              <a:defRPr/>
            </a:pPr>
            <a:r>
              <a:rPr lang="en-US"/>
              <a:t>Mountjoy Bible School</a:t>
            </a:r>
          </a:p>
        </p:txBody>
      </p:sp>
      <p:sp>
        <p:nvSpPr>
          <p:cNvPr id="90117" name="Slide Number Placeholder 5">
            <a:extLst>
              <a:ext uri="{FF2B5EF4-FFF2-40B4-BE49-F238E27FC236}">
                <a16:creationId xmlns:a16="http://schemas.microsoft.com/office/drawing/2014/main" id="{C84F33F1-C6AE-4337-85DD-1AC113CE221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32738C4-7219-47A6-B137-55BA7528C0B1}"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37</a:t>
            </a:fld>
            <a:endParaRPr lang="en-US" altLang="en-US" sz="1000" i="1">
              <a:solidFill>
                <a:srgbClr val="9B9A98"/>
              </a:solidFill>
              <a:latin typeface="Impact" panose="020B0806030902050204" pitchFamily="34" charset="0"/>
            </a:endParaRPr>
          </a:p>
        </p:txBody>
      </p:sp>
      <p:pic>
        <p:nvPicPr>
          <p:cNvPr id="90118" name="Picture 4">
            <a:extLst>
              <a:ext uri="{FF2B5EF4-FFF2-40B4-BE49-F238E27FC236}">
                <a16:creationId xmlns:a16="http://schemas.microsoft.com/office/drawing/2014/main" id="{83F526B8-F1C7-403D-8A04-36F3342ECE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7888" y="5445125"/>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BF5B4895-4582-42B6-8A9E-9A526895637F}"/>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Matthew</a:t>
            </a:r>
          </a:p>
        </p:txBody>
      </p:sp>
      <p:sp>
        <p:nvSpPr>
          <p:cNvPr id="41987" name="Rectangle 3">
            <a:extLst>
              <a:ext uri="{FF2B5EF4-FFF2-40B4-BE49-F238E27FC236}">
                <a16:creationId xmlns:a16="http://schemas.microsoft.com/office/drawing/2014/main" id="{3B744BA5-0C0A-453F-A22D-C310FE2AB990}"/>
              </a:ext>
            </a:extLst>
          </p:cNvPr>
          <p:cNvSpPr>
            <a:spLocks noGrp="1" noChangeArrowheads="1"/>
          </p:cNvSpPr>
          <p:nvPr>
            <p:ph idx="1"/>
          </p:nvPr>
        </p:nvSpPr>
        <p:spPr>
          <a:xfrm>
            <a:off x="1776413" y="1500188"/>
            <a:ext cx="9864725" cy="4992687"/>
          </a:xfrm>
        </p:spPr>
        <p:txBody>
          <a:bodyPr/>
          <a:lstStyle/>
          <a:p>
            <a:pPr marL="419100" indent="-382588" eaLnBrk="1" hangingPunct="1">
              <a:buFont typeface="Wingdings 3" panose="05040102010807070707" pitchFamily="18" charset="2"/>
              <a:buChar char="´"/>
            </a:pPr>
            <a:r>
              <a:rPr lang="en-GB" altLang="en-US" sz="2800"/>
              <a:t>The word ‘kingdom’ </a:t>
            </a:r>
          </a:p>
          <a:p>
            <a:pPr marL="735013" lvl="1" eaLnBrk="1" hangingPunct="1">
              <a:buFont typeface="Wingdings 3" panose="05040102010807070707" pitchFamily="18" charset="2"/>
              <a:buChar char="´"/>
            </a:pPr>
            <a:r>
              <a:rPr lang="en-GB" altLang="en-US" sz="2400"/>
              <a:t>Is at the heart of the discourse on the church (And I will give unto thee the keys of the kingdom of heaven). (Mt 16:19)</a:t>
            </a:r>
          </a:p>
          <a:p>
            <a:pPr marL="735013" lvl="1" eaLnBrk="1" hangingPunct="1">
              <a:buFont typeface="Wingdings 3" panose="05040102010807070707" pitchFamily="18" charset="2"/>
              <a:buChar char="´"/>
            </a:pPr>
            <a:r>
              <a:rPr lang="en-GB" altLang="en-US" sz="2400"/>
              <a:t>Is at the heart of the parables in Matthew.  (Matt.13.24, 31, 33, 44, 47) The kingdom of heaven is like - a man which sowed good seed, - or a grain of mustard seed, - or leaven, - or a treasure, - or a net</a:t>
            </a:r>
          </a:p>
          <a:p>
            <a:pPr marL="735013" lvl="1" eaLnBrk="1" hangingPunct="1">
              <a:buFont typeface="Wingdings 3" panose="05040102010807070707" pitchFamily="18" charset="2"/>
              <a:buChar char="´"/>
            </a:pPr>
            <a:r>
              <a:rPr lang="en-GB" altLang="en-US" sz="2400"/>
              <a:t>and also 13.52 as well as 13.11 (Because it is given unto you to know the mysteries of the kingdom of heaven, but to them it is not given).</a:t>
            </a:r>
          </a:p>
          <a:p>
            <a:pPr marL="419100" indent="-382588" eaLnBrk="1" hangingPunct="1">
              <a:buFont typeface="Wingdings 2" panose="05020102010507070707" pitchFamily="18" charset="2"/>
              <a:buChar char=""/>
            </a:pPr>
            <a:endParaRPr lang="en-GB" altLang="en-US"/>
          </a:p>
        </p:txBody>
      </p:sp>
      <p:sp>
        <p:nvSpPr>
          <p:cNvPr id="6" name="Footer Placeholder 5">
            <a:extLst>
              <a:ext uri="{FF2B5EF4-FFF2-40B4-BE49-F238E27FC236}">
                <a16:creationId xmlns:a16="http://schemas.microsoft.com/office/drawing/2014/main" id="{0DDFD0DC-3522-4D17-B4B4-F3056A001B81}"/>
              </a:ext>
            </a:extLst>
          </p:cNvPr>
          <p:cNvSpPr>
            <a:spLocks noGrp="1"/>
          </p:cNvSpPr>
          <p:nvPr>
            <p:ph type="ftr" sz="quarter" idx="11"/>
          </p:nvPr>
        </p:nvSpPr>
        <p:spPr/>
        <p:txBody>
          <a:bodyPr/>
          <a:lstStyle/>
          <a:p>
            <a:pPr>
              <a:defRPr/>
            </a:pPr>
            <a:r>
              <a:rPr lang="en-US"/>
              <a:t>Mountjoy Bible School</a:t>
            </a:r>
          </a:p>
        </p:txBody>
      </p:sp>
      <p:sp>
        <p:nvSpPr>
          <p:cNvPr id="92165" name="Slide Number Placeholder 5">
            <a:extLst>
              <a:ext uri="{FF2B5EF4-FFF2-40B4-BE49-F238E27FC236}">
                <a16:creationId xmlns:a16="http://schemas.microsoft.com/office/drawing/2014/main" id="{E674F381-F00E-4410-BAE4-C6CB9206B80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BA234C2-EE1F-409F-9A6E-8558FF85A51A}"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38</a:t>
            </a:fld>
            <a:endParaRPr lang="en-US" altLang="en-US" sz="1000" i="1">
              <a:solidFill>
                <a:srgbClr val="9B9A98"/>
              </a:solidFill>
              <a:latin typeface="Impact" panose="020B0806030902050204" pitchFamily="34" charset="0"/>
            </a:endParaRPr>
          </a:p>
        </p:txBody>
      </p:sp>
      <p:pic>
        <p:nvPicPr>
          <p:cNvPr id="92166" name="Picture 4">
            <a:extLst>
              <a:ext uri="{FF2B5EF4-FFF2-40B4-BE49-F238E27FC236}">
                <a16:creationId xmlns:a16="http://schemas.microsoft.com/office/drawing/2014/main" id="{15A0E819-6F12-47E8-99C0-ECEE17960D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4900" y="5722938"/>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50D7456F-85F5-4433-A132-E0E38C333A59}"/>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Matthew</a:t>
            </a:r>
          </a:p>
        </p:txBody>
      </p:sp>
      <p:sp>
        <p:nvSpPr>
          <p:cNvPr id="41987" name="Rectangle 3">
            <a:extLst>
              <a:ext uri="{FF2B5EF4-FFF2-40B4-BE49-F238E27FC236}">
                <a16:creationId xmlns:a16="http://schemas.microsoft.com/office/drawing/2014/main" id="{07CC7157-F927-4711-8ABA-69ECBFD98B2C}"/>
              </a:ext>
            </a:extLst>
          </p:cNvPr>
          <p:cNvSpPr>
            <a:spLocks noGrp="1" noChangeArrowheads="1"/>
          </p:cNvSpPr>
          <p:nvPr>
            <p:ph idx="1"/>
          </p:nvPr>
        </p:nvSpPr>
        <p:spPr>
          <a:xfrm>
            <a:off x="1127125" y="1325563"/>
            <a:ext cx="10872788" cy="4992687"/>
          </a:xfrm>
        </p:spPr>
        <p:txBody>
          <a:bodyPr/>
          <a:lstStyle/>
          <a:p>
            <a:pPr eaLnBrk="1" hangingPunct="1"/>
            <a:r>
              <a:rPr lang="en-GB" altLang="en-US" sz="2800"/>
              <a:t>There are 20 references to ‘king’, including</a:t>
            </a:r>
          </a:p>
          <a:p>
            <a:pPr lvl="1" eaLnBrk="1" hangingPunct="1"/>
            <a:r>
              <a:rPr lang="en-GB" altLang="en-US" sz="2400"/>
              <a:t>Where is he that is born King of the Jews?</a:t>
            </a:r>
          </a:p>
          <a:p>
            <a:pPr lvl="1" eaLnBrk="1" hangingPunct="1"/>
            <a:r>
              <a:rPr lang="en-GB" altLang="en-US" sz="2400"/>
              <a:t>Tell ye the daughter of Sion, Behold, thy King cometh unto thee, meek, and sitting upon an ass, and a colt the foal of an ass. </a:t>
            </a:r>
          </a:p>
          <a:p>
            <a:pPr lvl="1" eaLnBrk="1" hangingPunct="1"/>
            <a:r>
              <a:rPr lang="en-GB" altLang="en-US" sz="2400"/>
              <a:t>THIS IS JESUS THE KING OF THE JEWS</a:t>
            </a:r>
          </a:p>
          <a:p>
            <a:pPr lvl="1" eaLnBrk="1" hangingPunct="1"/>
            <a:r>
              <a:rPr lang="en-GB" altLang="en-US" sz="2400"/>
              <a:t>The parables of a ‘king’ (18.23; 22.2)</a:t>
            </a:r>
          </a:p>
          <a:p>
            <a:pPr lvl="1" eaLnBrk="1" hangingPunct="1"/>
            <a:r>
              <a:rPr lang="en-GB" altLang="en-US" sz="2400"/>
              <a:t>Also the King on the Throne of His Glory (25)</a:t>
            </a:r>
          </a:p>
          <a:p>
            <a:pPr eaLnBrk="1" hangingPunct="1"/>
            <a:r>
              <a:rPr lang="en-GB" altLang="en-US" sz="2800"/>
              <a:t>Then the title, ‘Son of David’ used 7 times of the Lord.</a:t>
            </a:r>
          </a:p>
          <a:p>
            <a:pPr eaLnBrk="1" hangingPunct="1"/>
            <a:endParaRPr lang="en-GB" altLang="en-US"/>
          </a:p>
        </p:txBody>
      </p:sp>
      <p:sp>
        <p:nvSpPr>
          <p:cNvPr id="6" name="Footer Placeholder 5">
            <a:extLst>
              <a:ext uri="{FF2B5EF4-FFF2-40B4-BE49-F238E27FC236}">
                <a16:creationId xmlns:a16="http://schemas.microsoft.com/office/drawing/2014/main" id="{7A4DBB3D-99CE-4756-BF96-BF2E4B733F3B}"/>
              </a:ext>
            </a:extLst>
          </p:cNvPr>
          <p:cNvSpPr>
            <a:spLocks noGrp="1"/>
          </p:cNvSpPr>
          <p:nvPr>
            <p:ph type="ftr" sz="quarter" idx="11"/>
          </p:nvPr>
        </p:nvSpPr>
        <p:spPr/>
        <p:txBody>
          <a:bodyPr/>
          <a:lstStyle/>
          <a:p>
            <a:pPr>
              <a:defRPr/>
            </a:pPr>
            <a:r>
              <a:rPr lang="en-US"/>
              <a:t>Mountjoy Bible School</a:t>
            </a:r>
          </a:p>
        </p:txBody>
      </p:sp>
      <p:sp>
        <p:nvSpPr>
          <p:cNvPr id="94213" name="Slide Number Placeholder 5">
            <a:extLst>
              <a:ext uri="{FF2B5EF4-FFF2-40B4-BE49-F238E27FC236}">
                <a16:creationId xmlns:a16="http://schemas.microsoft.com/office/drawing/2014/main" id="{8A29EF9E-4EA7-4A6E-9CFA-0EDEBB1725B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8B5247F-45D5-4660-B163-9B4EEEDC956E}"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39</a:t>
            </a:fld>
            <a:endParaRPr lang="en-US" altLang="en-US" sz="1000" i="1">
              <a:solidFill>
                <a:srgbClr val="9B9A98"/>
              </a:solidFill>
              <a:latin typeface="Impact" panose="020B0806030902050204" pitchFamily="34" charset="0"/>
            </a:endParaRPr>
          </a:p>
        </p:txBody>
      </p:sp>
      <p:pic>
        <p:nvPicPr>
          <p:cNvPr id="94214" name="Picture 4">
            <a:extLst>
              <a:ext uri="{FF2B5EF4-FFF2-40B4-BE49-F238E27FC236}">
                <a16:creationId xmlns:a16="http://schemas.microsoft.com/office/drawing/2014/main" id="{4E7D2979-0E1A-4A66-BE1B-839CC5BCDC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9688" y="5373688"/>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8B43A63-ECC4-4BF8-AF66-4777974F594F}"/>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a:t>
            </a:r>
          </a:p>
        </p:txBody>
      </p:sp>
      <p:sp>
        <p:nvSpPr>
          <p:cNvPr id="137219" name="Rectangle 3">
            <a:extLst>
              <a:ext uri="{FF2B5EF4-FFF2-40B4-BE49-F238E27FC236}">
                <a16:creationId xmlns:a16="http://schemas.microsoft.com/office/drawing/2014/main" id="{BD403EB1-46FB-4347-AA30-8F3912A65F06}"/>
              </a:ext>
            </a:extLst>
          </p:cNvPr>
          <p:cNvSpPr>
            <a:spLocks noGrp="1" noChangeArrowheads="1"/>
          </p:cNvSpPr>
          <p:nvPr>
            <p:ph idx="1"/>
          </p:nvPr>
        </p:nvSpPr>
        <p:spPr>
          <a:xfrm>
            <a:off x="1776413" y="1643063"/>
            <a:ext cx="10007600" cy="4876800"/>
          </a:xfrm>
        </p:spPr>
        <p:txBody>
          <a:bodyPr/>
          <a:lstStyle/>
          <a:p>
            <a:pPr eaLnBrk="1" hangingPunct="1"/>
            <a:r>
              <a:rPr lang="en-GB" altLang="en-US" sz="2800"/>
              <a:t>These four books give us the facts of the gospel – the miraculous birth of Jesus, His perfect life, His sacrificial death, and His subsequent resurrection and ascension.</a:t>
            </a:r>
          </a:p>
          <a:p>
            <a:pPr eaLnBrk="1" hangingPunct="1"/>
            <a:r>
              <a:rPr lang="en-GB" altLang="en-US" sz="2800"/>
              <a:t>The Acts give us the experience of the gospel, and there we will have examples of people converted.</a:t>
            </a:r>
          </a:p>
          <a:p>
            <a:pPr eaLnBrk="1" hangingPunct="1"/>
            <a:r>
              <a:rPr lang="en-GB" altLang="en-US" sz="2800"/>
              <a:t>The epistles give us the explanation of the gospel, especially those by Paul</a:t>
            </a:r>
          </a:p>
          <a:p>
            <a:pPr eaLnBrk="1" hangingPunct="1"/>
            <a:r>
              <a:rPr lang="en-GB" altLang="en-US" sz="2800"/>
              <a:t>The book of Revelation give us an understanding of the aim of the gospel.</a:t>
            </a:r>
          </a:p>
        </p:txBody>
      </p:sp>
      <p:sp>
        <p:nvSpPr>
          <p:cNvPr id="5" name="Footer Placeholder 4">
            <a:extLst>
              <a:ext uri="{FF2B5EF4-FFF2-40B4-BE49-F238E27FC236}">
                <a16:creationId xmlns:a16="http://schemas.microsoft.com/office/drawing/2014/main" id="{E99CDE69-8CB1-4845-9811-7159941CA82A}"/>
              </a:ext>
            </a:extLst>
          </p:cNvPr>
          <p:cNvSpPr>
            <a:spLocks noGrp="1"/>
          </p:cNvSpPr>
          <p:nvPr>
            <p:ph type="ftr" sz="quarter" idx="11"/>
          </p:nvPr>
        </p:nvSpPr>
        <p:spPr/>
        <p:txBody>
          <a:bodyPr/>
          <a:lstStyle/>
          <a:p>
            <a:pPr>
              <a:defRPr/>
            </a:pPr>
            <a:r>
              <a:rPr lang="en-US"/>
              <a:t>Mountjoy Bible School</a:t>
            </a:r>
          </a:p>
        </p:txBody>
      </p:sp>
      <p:sp>
        <p:nvSpPr>
          <p:cNvPr id="24581" name="Slide Number Placeholder 5">
            <a:extLst>
              <a:ext uri="{FF2B5EF4-FFF2-40B4-BE49-F238E27FC236}">
                <a16:creationId xmlns:a16="http://schemas.microsoft.com/office/drawing/2014/main" id="{777FAA62-C194-48CA-8657-EB41E9ACE53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AEBCCC9-54EE-4946-87A1-33E5C83E6394}"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DE8476AD-92F1-4A56-ACCA-4A9CAA2B1319}"/>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Mark</a:t>
            </a:r>
          </a:p>
        </p:txBody>
      </p:sp>
      <p:sp>
        <p:nvSpPr>
          <p:cNvPr id="43011" name="Rectangle 3">
            <a:extLst>
              <a:ext uri="{FF2B5EF4-FFF2-40B4-BE49-F238E27FC236}">
                <a16:creationId xmlns:a16="http://schemas.microsoft.com/office/drawing/2014/main" id="{1336992D-158D-47A3-BDFD-9ACE581ECB60}"/>
              </a:ext>
            </a:extLst>
          </p:cNvPr>
          <p:cNvSpPr>
            <a:spLocks noGrp="1" noChangeArrowheads="1"/>
          </p:cNvSpPr>
          <p:nvPr>
            <p:ph idx="1"/>
          </p:nvPr>
        </p:nvSpPr>
        <p:spPr>
          <a:xfrm>
            <a:off x="2589213" y="2133600"/>
            <a:ext cx="8915400" cy="3778250"/>
          </a:xfrm>
        </p:spPr>
        <p:txBody>
          <a:bodyPr/>
          <a:lstStyle/>
          <a:p>
            <a:pPr eaLnBrk="1" hangingPunct="1"/>
            <a:r>
              <a:rPr lang="en-GB" altLang="en-US" sz="2800"/>
              <a:t>His miracles of healing of which there are many are spoken of as ‘works’, </a:t>
            </a:r>
          </a:p>
          <a:p>
            <a:pPr lvl="1" eaLnBrk="1" hangingPunct="1"/>
            <a:r>
              <a:rPr lang="en-GB" altLang="en-US" sz="2800"/>
              <a:t>‘And he could there do no mighty work, save that he laid his hands upon a few sick folk, and healed </a:t>
            </a:r>
            <a:r>
              <a:rPr lang="en-GB" altLang="en-US" sz="2800" i="1"/>
              <a:t>them’ (6.5)</a:t>
            </a:r>
            <a:endParaRPr lang="en-GB" altLang="en-US" sz="2800"/>
          </a:p>
        </p:txBody>
      </p:sp>
      <p:sp>
        <p:nvSpPr>
          <p:cNvPr id="6" name="Footer Placeholder 5">
            <a:extLst>
              <a:ext uri="{FF2B5EF4-FFF2-40B4-BE49-F238E27FC236}">
                <a16:creationId xmlns:a16="http://schemas.microsoft.com/office/drawing/2014/main" id="{8E0FC8E2-F8C1-41F4-96E2-3812FCC4E12D}"/>
              </a:ext>
            </a:extLst>
          </p:cNvPr>
          <p:cNvSpPr>
            <a:spLocks noGrp="1"/>
          </p:cNvSpPr>
          <p:nvPr>
            <p:ph type="ftr" sz="quarter" idx="11"/>
          </p:nvPr>
        </p:nvSpPr>
        <p:spPr/>
        <p:txBody>
          <a:bodyPr/>
          <a:lstStyle/>
          <a:p>
            <a:pPr>
              <a:defRPr/>
            </a:pPr>
            <a:r>
              <a:rPr lang="en-US"/>
              <a:t>Mountjoy Bible School</a:t>
            </a:r>
          </a:p>
        </p:txBody>
      </p:sp>
      <p:sp>
        <p:nvSpPr>
          <p:cNvPr id="96261" name="Slide Number Placeholder 5">
            <a:extLst>
              <a:ext uri="{FF2B5EF4-FFF2-40B4-BE49-F238E27FC236}">
                <a16:creationId xmlns:a16="http://schemas.microsoft.com/office/drawing/2014/main" id="{DD4FB714-F5E8-4905-AD3C-05D7B617EA7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000A1E2-332E-4C6E-A022-D845AF27DB54}"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40</a:t>
            </a:fld>
            <a:endParaRPr lang="en-US" altLang="en-US" sz="1000" i="1">
              <a:solidFill>
                <a:srgbClr val="9B9A98"/>
              </a:solidFill>
              <a:latin typeface="Impact" panose="020B0806030902050204" pitchFamily="34" charset="0"/>
            </a:endParaRPr>
          </a:p>
        </p:txBody>
      </p:sp>
      <p:pic>
        <p:nvPicPr>
          <p:cNvPr id="96262" name="Picture 5" descr="MCj03244620000[1]">
            <a:extLst>
              <a:ext uri="{FF2B5EF4-FFF2-40B4-BE49-F238E27FC236}">
                <a16:creationId xmlns:a16="http://schemas.microsoft.com/office/drawing/2014/main" id="{E21D955F-8442-4B0E-83DB-558A497633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3463" y="5072063"/>
            <a:ext cx="17287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F5B48D85-722B-4C90-8B6D-76371AD92DA8}"/>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Mark</a:t>
            </a:r>
          </a:p>
        </p:txBody>
      </p:sp>
      <p:sp>
        <p:nvSpPr>
          <p:cNvPr id="43011" name="Rectangle 3">
            <a:extLst>
              <a:ext uri="{FF2B5EF4-FFF2-40B4-BE49-F238E27FC236}">
                <a16:creationId xmlns:a16="http://schemas.microsoft.com/office/drawing/2014/main" id="{04F2ADA2-EAAB-471C-8701-1F8153E1745D}"/>
              </a:ext>
            </a:extLst>
          </p:cNvPr>
          <p:cNvSpPr>
            <a:spLocks noGrp="1" noChangeArrowheads="1"/>
          </p:cNvSpPr>
          <p:nvPr>
            <p:ph idx="1"/>
          </p:nvPr>
        </p:nvSpPr>
        <p:spPr>
          <a:xfrm>
            <a:off x="1311275" y="1628775"/>
            <a:ext cx="10545763" cy="3778250"/>
          </a:xfrm>
        </p:spPr>
        <p:txBody>
          <a:bodyPr/>
          <a:lstStyle/>
          <a:p>
            <a:pPr eaLnBrk="1" hangingPunct="1"/>
            <a:r>
              <a:rPr lang="en-GB" altLang="en-US" sz="2800"/>
              <a:t>He was at the disposal of others</a:t>
            </a:r>
            <a:endParaRPr lang="en-GB" altLang="en-US" sz="2800" b="1"/>
          </a:p>
          <a:p>
            <a:pPr lvl="1" eaLnBrk="1" hangingPunct="1"/>
            <a:r>
              <a:rPr lang="en-GB" altLang="en-US" sz="2800"/>
              <a:t>‘so that they could not so much as eat bread’</a:t>
            </a:r>
          </a:p>
          <a:p>
            <a:pPr lvl="1" eaLnBrk="1" hangingPunct="1"/>
            <a:r>
              <a:rPr lang="en-GB" altLang="en-US" sz="2800"/>
              <a:t>‘All </a:t>
            </a:r>
            <a:r>
              <a:rPr lang="en-GB" altLang="en-US" sz="2800" i="1"/>
              <a:t>men</a:t>
            </a:r>
            <a:r>
              <a:rPr lang="en-GB" altLang="en-US" sz="2800"/>
              <a:t> seek for thee’</a:t>
            </a:r>
          </a:p>
          <a:p>
            <a:pPr lvl="1" eaLnBrk="1" hangingPunct="1"/>
            <a:r>
              <a:rPr lang="en-GB" altLang="en-US" sz="2800"/>
              <a:t>‘...ran afoot thither out of all cities, and outwent them, and came together unto him’</a:t>
            </a:r>
          </a:p>
          <a:p>
            <a:pPr eaLnBrk="1" hangingPunct="1"/>
            <a:r>
              <a:rPr lang="en-GB" altLang="en-US" sz="2800"/>
              <a:t>Note the use of the word ‘eutheos’ &amp; ‘euthus’, translated immediately, forthwith, straitway (42 references) suggesting great activity</a:t>
            </a:r>
          </a:p>
          <a:p>
            <a:pPr eaLnBrk="1" hangingPunct="1"/>
            <a:endParaRPr lang="en-GB" altLang="en-US"/>
          </a:p>
        </p:txBody>
      </p:sp>
      <p:sp>
        <p:nvSpPr>
          <p:cNvPr id="6" name="Footer Placeholder 5">
            <a:extLst>
              <a:ext uri="{FF2B5EF4-FFF2-40B4-BE49-F238E27FC236}">
                <a16:creationId xmlns:a16="http://schemas.microsoft.com/office/drawing/2014/main" id="{09CAC185-070E-4A9A-A367-C8B04234CE62}"/>
              </a:ext>
            </a:extLst>
          </p:cNvPr>
          <p:cNvSpPr>
            <a:spLocks noGrp="1"/>
          </p:cNvSpPr>
          <p:nvPr>
            <p:ph type="ftr" sz="quarter" idx="11"/>
          </p:nvPr>
        </p:nvSpPr>
        <p:spPr/>
        <p:txBody>
          <a:bodyPr/>
          <a:lstStyle/>
          <a:p>
            <a:pPr>
              <a:defRPr/>
            </a:pPr>
            <a:r>
              <a:rPr lang="en-US"/>
              <a:t>Mountjoy Bible School</a:t>
            </a:r>
          </a:p>
        </p:txBody>
      </p:sp>
      <p:sp>
        <p:nvSpPr>
          <p:cNvPr id="98309" name="Slide Number Placeholder 5">
            <a:extLst>
              <a:ext uri="{FF2B5EF4-FFF2-40B4-BE49-F238E27FC236}">
                <a16:creationId xmlns:a16="http://schemas.microsoft.com/office/drawing/2014/main" id="{87489F9D-F5FC-4621-B16C-C18AB92B6EC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03B3A8F-F550-4B85-9878-B8B9AC0D8D93}"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41</a:t>
            </a:fld>
            <a:endParaRPr lang="en-US" altLang="en-US" sz="1000" i="1">
              <a:solidFill>
                <a:srgbClr val="9B9A98"/>
              </a:solidFill>
              <a:latin typeface="Impact" panose="020B0806030902050204" pitchFamily="34" charset="0"/>
            </a:endParaRPr>
          </a:p>
        </p:txBody>
      </p:sp>
      <p:pic>
        <p:nvPicPr>
          <p:cNvPr id="98310" name="Picture 5" descr="MCj03244620000[1]">
            <a:extLst>
              <a:ext uri="{FF2B5EF4-FFF2-40B4-BE49-F238E27FC236}">
                <a16:creationId xmlns:a16="http://schemas.microsoft.com/office/drawing/2014/main" id="{7F3F2FF6-51BB-45B5-B713-366A2007AE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5225" y="5246688"/>
            <a:ext cx="1728788"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348FB91-EA9D-4476-8C87-C281A7184294}"/>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Luke</a:t>
            </a:r>
          </a:p>
        </p:txBody>
      </p:sp>
      <p:sp>
        <p:nvSpPr>
          <p:cNvPr id="46083" name="Rectangle 3">
            <a:extLst>
              <a:ext uri="{FF2B5EF4-FFF2-40B4-BE49-F238E27FC236}">
                <a16:creationId xmlns:a16="http://schemas.microsoft.com/office/drawing/2014/main" id="{82FB0988-631A-42E7-A7BA-3CD8EE2781FA}"/>
              </a:ext>
            </a:extLst>
          </p:cNvPr>
          <p:cNvSpPr>
            <a:spLocks noGrp="1" noChangeArrowheads="1"/>
          </p:cNvSpPr>
          <p:nvPr>
            <p:ph idx="1"/>
          </p:nvPr>
        </p:nvSpPr>
        <p:spPr>
          <a:xfrm>
            <a:off x="1311275" y="1484313"/>
            <a:ext cx="10472738" cy="4427537"/>
          </a:xfrm>
        </p:spPr>
        <p:txBody>
          <a:bodyPr/>
          <a:lstStyle/>
          <a:p>
            <a:pPr marL="419100" indent="-382588" eaLnBrk="1" hangingPunct="1">
              <a:buFont typeface="Wingdings 3" panose="05040102010807070707" pitchFamily="18" charset="2"/>
              <a:buChar char="´"/>
              <a:defRPr/>
            </a:pPr>
            <a:r>
              <a:rPr lang="en-GB" altLang="en-US" sz="2800" dirty="0"/>
              <a:t>‘Son of man’ is used 25 times; His humanity is emphasised </a:t>
            </a:r>
          </a:p>
          <a:p>
            <a:pPr marL="234950" eaLnBrk="1" hangingPunct="1">
              <a:buFont typeface="Wingdings 3" panose="05040102010807070707" pitchFamily="18" charset="2"/>
              <a:buChar char="´"/>
              <a:defRPr/>
            </a:pPr>
            <a:r>
              <a:rPr lang="en-GB" altLang="en-US" sz="2800" dirty="0"/>
              <a:t>12 years old (2.42); 30 years of age (3.23)</a:t>
            </a:r>
          </a:p>
          <a:p>
            <a:pPr marL="334963" eaLnBrk="1" hangingPunct="1">
              <a:buFont typeface="Wingdings 3" panose="05040102010807070707" pitchFamily="18" charset="2"/>
              <a:buChar char="´"/>
              <a:defRPr/>
            </a:pPr>
            <a:r>
              <a:rPr lang="en-GB" altLang="en-US" sz="2800" dirty="0"/>
              <a:t>He grows ‘and the  child grew’ (2.40)</a:t>
            </a:r>
          </a:p>
          <a:p>
            <a:pPr marL="334963" eaLnBrk="1" hangingPunct="1">
              <a:buFont typeface="Wingdings 3" panose="05040102010807070707" pitchFamily="18" charset="2"/>
              <a:buChar char="´"/>
              <a:defRPr/>
            </a:pPr>
            <a:r>
              <a:rPr lang="en-GB" altLang="en-US" sz="2800" dirty="0"/>
              <a:t>His days are numbered</a:t>
            </a:r>
          </a:p>
          <a:p>
            <a:pPr marL="334963" eaLnBrk="1" hangingPunct="1">
              <a:buFont typeface="Wingdings 3" panose="05040102010807070707" pitchFamily="18" charset="2"/>
              <a:buChar char="´"/>
              <a:defRPr/>
            </a:pPr>
            <a:r>
              <a:rPr lang="en-GB" altLang="en-US" sz="2800" dirty="0"/>
              <a:t>His agony in the garden is seen clearest here, ‘And being in an agony he prayed more earnestly: and his sweat was as it were great drops of blood falling down to the ground’.</a:t>
            </a:r>
          </a:p>
        </p:txBody>
      </p:sp>
      <p:sp>
        <p:nvSpPr>
          <p:cNvPr id="6" name="Footer Placeholder 5">
            <a:extLst>
              <a:ext uri="{FF2B5EF4-FFF2-40B4-BE49-F238E27FC236}">
                <a16:creationId xmlns:a16="http://schemas.microsoft.com/office/drawing/2014/main" id="{147D32B4-C22B-4AB4-B0EE-5918966221A9}"/>
              </a:ext>
            </a:extLst>
          </p:cNvPr>
          <p:cNvSpPr>
            <a:spLocks noGrp="1"/>
          </p:cNvSpPr>
          <p:nvPr>
            <p:ph type="ftr" sz="quarter" idx="11"/>
          </p:nvPr>
        </p:nvSpPr>
        <p:spPr/>
        <p:txBody>
          <a:bodyPr/>
          <a:lstStyle/>
          <a:p>
            <a:pPr>
              <a:defRPr/>
            </a:pPr>
            <a:r>
              <a:rPr lang="en-US"/>
              <a:t>Mountjoy Bible School</a:t>
            </a:r>
          </a:p>
        </p:txBody>
      </p:sp>
      <p:sp>
        <p:nvSpPr>
          <p:cNvPr id="100357" name="Slide Number Placeholder 5">
            <a:extLst>
              <a:ext uri="{FF2B5EF4-FFF2-40B4-BE49-F238E27FC236}">
                <a16:creationId xmlns:a16="http://schemas.microsoft.com/office/drawing/2014/main" id="{88D9F1B3-4963-4BF0-9EA3-B2863D6E04C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29A3CA9-BC6A-4EDE-ABB2-EA37284D5211}"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42</a:t>
            </a:fld>
            <a:endParaRPr lang="en-US" altLang="en-US" sz="1000" i="1">
              <a:solidFill>
                <a:srgbClr val="9B9A98"/>
              </a:solidFill>
              <a:latin typeface="Impact" panose="020B0806030902050204" pitchFamily="34" charset="0"/>
            </a:endParaRPr>
          </a:p>
        </p:txBody>
      </p:sp>
      <p:pic>
        <p:nvPicPr>
          <p:cNvPr id="100358" name="Picture 4">
            <a:extLst>
              <a:ext uri="{FF2B5EF4-FFF2-40B4-BE49-F238E27FC236}">
                <a16:creationId xmlns:a16="http://schemas.microsoft.com/office/drawing/2014/main" id="{2504F106-11C9-42A6-A8DF-C2476E87EA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0625" y="5480050"/>
            <a:ext cx="1371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3"/>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313AD6F9-BBA0-472A-B53E-DD3333733DDD}"/>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Luke</a:t>
            </a:r>
          </a:p>
        </p:txBody>
      </p:sp>
      <p:sp>
        <p:nvSpPr>
          <p:cNvPr id="46083" name="Rectangle 3">
            <a:extLst>
              <a:ext uri="{FF2B5EF4-FFF2-40B4-BE49-F238E27FC236}">
                <a16:creationId xmlns:a16="http://schemas.microsoft.com/office/drawing/2014/main" id="{D43BFF21-99BC-45DE-B633-F4039617D537}"/>
              </a:ext>
            </a:extLst>
          </p:cNvPr>
          <p:cNvSpPr>
            <a:spLocks noGrp="1" noChangeArrowheads="1"/>
          </p:cNvSpPr>
          <p:nvPr>
            <p:ph idx="1"/>
          </p:nvPr>
        </p:nvSpPr>
        <p:spPr>
          <a:xfrm>
            <a:off x="1416050" y="1412875"/>
            <a:ext cx="10375900" cy="4497388"/>
          </a:xfrm>
        </p:spPr>
        <p:txBody>
          <a:bodyPr/>
          <a:lstStyle/>
          <a:p>
            <a:pPr marL="419100" indent="-382588" eaLnBrk="1" hangingPunct="1">
              <a:buFont typeface="Wingdings 3" panose="05040102010807070707" pitchFamily="18" charset="2"/>
              <a:buChar char="´"/>
              <a:defRPr/>
            </a:pPr>
            <a:r>
              <a:rPr lang="en-GB" altLang="en-US" sz="2800" dirty="0"/>
              <a:t>Necessity of prayer is emphasised here</a:t>
            </a:r>
          </a:p>
          <a:p>
            <a:pPr marL="334963" eaLnBrk="1" hangingPunct="1">
              <a:buFont typeface="Wingdings 3" panose="05040102010807070707" pitchFamily="18" charset="2"/>
              <a:buChar char="´"/>
              <a:defRPr/>
            </a:pPr>
            <a:r>
              <a:rPr lang="en-GB" altLang="en-US" sz="2800" dirty="0"/>
              <a:t>At his baptism (3.21);Before choosing the twelve (6.12); Before commencing to teach the disciples about the cross (9.18)</a:t>
            </a:r>
          </a:p>
          <a:p>
            <a:pPr marL="334963" eaLnBrk="1" hangingPunct="1">
              <a:buFont typeface="Wingdings 3" panose="05040102010807070707" pitchFamily="18" charset="2"/>
              <a:buChar char="´"/>
              <a:defRPr/>
            </a:pPr>
            <a:r>
              <a:rPr lang="en-GB" altLang="en-US" sz="2800" dirty="0"/>
              <a:t>Before the cross (in the garden) (22.45)</a:t>
            </a:r>
          </a:p>
          <a:p>
            <a:pPr marL="334963" eaLnBrk="1" hangingPunct="1">
              <a:buFont typeface="Wingdings 3" panose="05040102010807070707" pitchFamily="18" charset="2"/>
              <a:buChar char="´"/>
              <a:defRPr/>
            </a:pPr>
            <a:r>
              <a:rPr lang="en-GB" altLang="en-US" sz="2800" dirty="0"/>
              <a:t>‘He spake a parable … to this end, that men ought always to pray’ (18.1)</a:t>
            </a:r>
          </a:p>
          <a:p>
            <a:pPr marL="334963" eaLnBrk="1" hangingPunct="1">
              <a:buFont typeface="Wingdings 3" panose="05040102010807070707" pitchFamily="18" charset="2"/>
              <a:buChar char="´"/>
              <a:defRPr/>
            </a:pPr>
            <a:r>
              <a:rPr lang="en-GB" altLang="en-US" sz="2800" dirty="0"/>
              <a:t>This gospel alone records in respect of Peter, ‘I have prayed for thee’</a:t>
            </a:r>
          </a:p>
          <a:p>
            <a:pPr marL="419100" indent="-382588" eaLnBrk="1" hangingPunct="1">
              <a:buFont typeface="Wingdings 2" panose="05020102010507070707" pitchFamily="18" charset="2"/>
              <a:buChar char=""/>
              <a:defRPr/>
            </a:pPr>
            <a:endParaRPr lang="en-GB" altLang="en-US" dirty="0"/>
          </a:p>
        </p:txBody>
      </p:sp>
      <p:sp>
        <p:nvSpPr>
          <p:cNvPr id="6" name="Footer Placeholder 5">
            <a:extLst>
              <a:ext uri="{FF2B5EF4-FFF2-40B4-BE49-F238E27FC236}">
                <a16:creationId xmlns:a16="http://schemas.microsoft.com/office/drawing/2014/main" id="{A4B7AE44-DC72-4942-8F78-4B73E1618703}"/>
              </a:ext>
            </a:extLst>
          </p:cNvPr>
          <p:cNvSpPr>
            <a:spLocks noGrp="1"/>
          </p:cNvSpPr>
          <p:nvPr>
            <p:ph type="ftr" sz="quarter" idx="11"/>
          </p:nvPr>
        </p:nvSpPr>
        <p:spPr/>
        <p:txBody>
          <a:bodyPr/>
          <a:lstStyle/>
          <a:p>
            <a:pPr>
              <a:defRPr/>
            </a:pPr>
            <a:r>
              <a:rPr lang="en-US"/>
              <a:t>Mountjoy Bible School</a:t>
            </a:r>
          </a:p>
        </p:txBody>
      </p:sp>
      <p:sp>
        <p:nvSpPr>
          <p:cNvPr id="102405" name="Slide Number Placeholder 5">
            <a:extLst>
              <a:ext uri="{FF2B5EF4-FFF2-40B4-BE49-F238E27FC236}">
                <a16:creationId xmlns:a16="http://schemas.microsoft.com/office/drawing/2014/main" id="{89687551-6A0F-40A7-B379-4D9CE2ED93E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AB7B352-9081-486F-AE88-4C1E66E424D2}"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43</a:t>
            </a:fld>
            <a:endParaRPr lang="en-US" altLang="en-US" sz="1000" i="1">
              <a:solidFill>
                <a:srgbClr val="9B9A98"/>
              </a:solidFill>
              <a:latin typeface="Impact" panose="020B0806030902050204" pitchFamily="34" charset="0"/>
            </a:endParaRPr>
          </a:p>
        </p:txBody>
      </p:sp>
      <p:pic>
        <p:nvPicPr>
          <p:cNvPr id="102406" name="Picture 4">
            <a:extLst>
              <a:ext uri="{FF2B5EF4-FFF2-40B4-BE49-F238E27FC236}">
                <a16:creationId xmlns:a16="http://schemas.microsoft.com/office/drawing/2014/main" id="{269EAF20-2B2E-48A2-9619-6504353F17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9538" y="5649913"/>
            <a:ext cx="1371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3"/>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EC376216-7F6F-480D-B7A4-FFAF76DBEEE8}"/>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Luke</a:t>
            </a:r>
          </a:p>
        </p:txBody>
      </p:sp>
      <p:sp>
        <p:nvSpPr>
          <p:cNvPr id="46083" name="Rectangle 3">
            <a:extLst>
              <a:ext uri="{FF2B5EF4-FFF2-40B4-BE49-F238E27FC236}">
                <a16:creationId xmlns:a16="http://schemas.microsoft.com/office/drawing/2014/main" id="{B5BB247C-A251-4490-8304-19474275CBF3}"/>
              </a:ext>
            </a:extLst>
          </p:cNvPr>
          <p:cNvSpPr>
            <a:spLocks noGrp="1" noChangeArrowheads="1"/>
          </p:cNvSpPr>
          <p:nvPr>
            <p:ph idx="1"/>
          </p:nvPr>
        </p:nvSpPr>
        <p:spPr>
          <a:xfrm>
            <a:off x="2009775" y="1844675"/>
            <a:ext cx="9494838" cy="3778250"/>
          </a:xfrm>
        </p:spPr>
        <p:txBody>
          <a:bodyPr/>
          <a:lstStyle/>
          <a:p>
            <a:pPr eaLnBrk="1" hangingPunct="1"/>
            <a:r>
              <a:rPr lang="en-GB" altLang="en-US" sz="2800"/>
              <a:t>The parables are introduced differently</a:t>
            </a:r>
          </a:p>
          <a:p>
            <a:pPr eaLnBrk="1" hangingPunct="1"/>
            <a:r>
              <a:rPr lang="en-GB" altLang="en-US" sz="2800"/>
              <a:t>Instead of ‘the kingdom of heaven is like…’, it is</a:t>
            </a:r>
          </a:p>
          <a:p>
            <a:pPr eaLnBrk="1" hangingPunct="1"/>
            <a:r>
              <a:rPr lang="en-GB" altLang="en-US" sz="2800"/>
              <a:t>‘A certain man ….’ (the good Samaritan parable)</a:t>
            </a:r>
          </a:p>
          <a:p>
            <a:pPr eaLnBrk="1" hangingPunct="1"/>
            <a:r>
              <a:rPr lang="en-GB" altLang="en-US" sz="2800"/>
              <a:t>‘A certain rich man …’ (12.16)</a:t>
            </a:r>
          </a:p>
          <a:p>
            <a:pPr eaLnBrk="1" hangingPunct="1"/>
            <a:r>
              <a:rPr lang="en-GB" altLang="en-US" sz="2800"/>
              <a:t>‘A certain man had two sons’ (Lk.15)</a:t>
            </a:r>
          </a:p>
          <a:p>
            <a:pPr eaLnBrk="1" hangingPunct="1"/>
            <a:endParaRPr lang="en-GB" altLang="en-US"/>
          </a:p>
        </p:txBody>
      </p:sp>
      <p:sp>
        <p:nvSpPr>
          <p:cNvPr id="6" name="Footer Placeholder 5">
            <a:extLst>
              <a:ext uri="{FF2B5EF4-FFF2-40B4-BE49-F238E27FC236}">
                <a16:creationId xmlns:a16="http://schemas.microsoft.com/office/drawing/2014/main" id="{F0943D07-28CF-4E13-B4A1-48B28F323BB4}"/>
              </a:ext>
            </a:extLst>
          </p:cNvPr>
          <p:cNvSpPr>
            <a:spLocks noGrp="1"/>
          </p:cNvSpPr>
          <p:nvPr>
            <p:ph type="ftr" sz="quarter" idx="11"/>
          </p:nvPr>
        </p:nvSpPr>
        <p:spPr/>
        <p:txBody>
          <a:bodyPr/>
          <a:lstStyle/>
          <a:p>
            <a:pPr>
              <a:defRPr/>
            </a:pPr>
            <a:r>
              <a:rPr lang="en-US"/>
              <a:t>Mountjoy Bible School</a:t>
            </a:r>
          </a:p>
        </p:txBody>
      </p:sp>
      <p:sp>
        <p:nvSpPr>
          <p:cNvPr id="104453" name="Slide Number Placeholder 5">
            <a:extLst>
              <a:ext uri="{FF2B5EF4-FFF2-40B4-BE49-F238E27FC236}">
                <a16:creationId xmlns:a16="http://schemas.microsoft.com/office/drawing/2014/main" id="{853BA0D7-E056-4E48-9EEF-7AC788921FE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CA44B44-0E23-4822-9804-7BF4A7C0A511}"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44</a:t>
            </a:fld>
            <a:endParaRPr lang="en-US" altLang="en-US" sz="1000" i="1">
              <a:solidFill>
                <a:srgbClr val="9B9A98"/>
              </a:solidFill>
              <a:latin typeface="Impact" panose="020B0806030902050204" pitchFamily="34" charset="0"/>
            </a:endParaRPr>
          </a:p>
        </p:txBody>
      </p:sp>
      <p:pic>
        <p:nvPicPr>
          <p:cNvPr id="104454" name="Picture 4">
            <a:extLst>
              <a:ext uri="{FF2B5EF4-FFF2-40B4-BE49-F238E27FC236}">
                <a16:creationId xmlns:a16="http://schemas.microsoft.com/office/drawing/2014/main" id="{56929944-4F1C-444C-BA1C-3BDB5AFBCF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0625" y="5480050"/>
            <a:ext cx="1371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3"/>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7F48A6A6-A24D-4133-850A-B604C75A0ADF}"/>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John</a:t>
            </a:r>
          </a:p>
        </p:txBody>
      </p:sp>
      <p:sp>
        <p:nvSpPr>
          <p:cNvPr id="49155" name="Rectangle 3">
            <a:extLst>
              <a:ext uri="{FF2B5EF4-FFF2-40B4-BE49-F238E27FC236}">
                <a16:creationId xmlns:a16="http://schemas.microsoft.com/office/drawing/2014/main" id="{3405B3BE-DCB1-473B-AFF1-908162950889}"/>
              </a:ext>
            </a:extLst>
          </p:cNvPr>
          <p:cNvSpPr>
            <a:spLocks noGrp="1" noChangeArrowheads="1"/>
          </p:cNvSpPr>
          <p:nvPr>
            <p:ph idx="1"/>
          </p:nvPr>
        </p:nvSpPr>
        <p:spPr>
          <a:xfrm>
            <a:off x="1776413" y="1524000"/>
            <a:ext cx="9648825" cy="4114800"/>
          </a:xfrm>
        </p:spPr>
        <p:txBody>
          <a:bodyPr/>
          <a:lstStyle/>
          <a:p>
            <a:pPr marL="419100" indent="-382588" eaLnBrk="1" hangingPunct="1">
              <a:buFont typeface="Wingdings 3" panose="05040102010807070707" pitchFamily="18" charset="2"/>
              <a:buChar char="´"/>
              <a:defRPr/>
            </a:pPr>
            <a:r>
              <a:rPr lang="en-GB" altLang="en-US" sz="2800" dirty="0"/>
              <a:t>The use of the phrase, ‘I am’ (cf. Ex.3.13,14)</a:t>
            </a:r>
          </a:p>
          <a:p>
            <a:pPr marL="334963" eaLnBrk="1" hangingPunct="1">
              <a:buFont typeface="Wingdings 3" panose="05040102010807070707" pitchFamily="18" charset="2"/>
              <a:buChar char="´"/>
              <a:defRPr/>
            </a:pPr>
            <a:r>
              <a:rPr lang="en-GB" altLang="en-US" sz="2800" dirty="0"/>
              <a:t>‘Before Abraham was, I am’ (8.58)</a:t>
            </a:r>
          </a:p>
          <a:p>
            <a:pPr marL="334963" eaLnBrk="1" hangingPunct="1">
              <a:buFont typeface="Wingdings 3" panose="05040102010807070707" pitchFamily="18" charset="2"/>
              <a:buChar char="´"/>
              <a:defRPr/>
            </a:pPr>
            <a:r>
              <a:rPr lang="en-GB" altLang="en-US" sz="2800" dirty="0"/>
              <a:t>‘I am the bread of life’ (6.35,41,48,51)</a:t>
            </a:r>
          </a:p>
          <a:p>
            <a:pPr marL="334963" eaLnBrk="1" hangingPunct="1">
              <a:buFont typeface="Wingdings 3" panose="05040102010807070707" pitchFamily="18" charset="2"/>
              <a:buChar char="´"/>
              <a:defRPr/>
            </a:pPr>
            <a:r>
              <a:rPr lang="en-GB" altLang="en-US" sz="2800" dirty="0"/>
              <a:t>‘I am the light of the world’ (8.12; 9.5)</a:t>
            </a:r>
          </a:p>
          <a:p>
            <a:pPr marL="334963" eaLnBrk="1" hangingPunct="1">
              <a:buFont typeface="Wingdings 3" panose="05040102010807070707" pitchFamily="18" charset="2"/>
              <a:buChar char="´"/>
              <a:defRPr/>
            </a:pPr>
            <a:r>
              <a:rPr lang="en-GB" altLang="en-US" sz="2800" dirty="0"/>
              <a:t>‘I am the door’ (10.9)</a:t>
            </a:r>
          </a:p>
          <a:p>
            <a:pPr marL="334963" eaLnBrk="1" hangingPunct="1">
              <a:buFont typeface="Wingdings 3" panose="05040102010807070707" pitchFamily="18" charset="2"/>
              <a:buChar char="´"/>
              <a:defRPr/>
            </a:pPr>
            <a:r>
              <a:rPr lang="en-GB" altLang="en-US" sz="2800" dirty="0"/>
              <a:t>‘I am the good shepherd’ (10.11, 14)</a:t>
            </a:r>
          </a:p>
          <a:p>
            <a:pPr marL="334963" eaLnBrk="1" hangingPunct="1">
              <a:buFont typeface="Wingdings 3" panose="05040102010807070707" pitchFamily="18" charset="2"/>
              <a:buChar char="´"/>
              <a:defRPr/>
            </a:pPr>
            <a:r>
              <a:rPr lang="en-GB" altLang="en-US" sz="2800" dirty="0"/>
              <a:t>‘I am the resurrection and the life’ (11.25)</a:t>
            </a:r>
          </a:p>
          <a:p>
            <a:pPr marL="334963" eaLnBrk="1" hangingPunct="1">
              <a:buFont typeface="Wingdings 3" panose="05040102010807070707" pitchFamily="18" charset="2"/>
              <a:buChar char="´"/>
              <a:defRPr/>
            </a:pPr>
            <a:r>
              <a:rPr lang="en-GB" altLang="en-US" sz="2800" dirty="0"/>
              <a:t>‘I am the way, the truth and the life’ (14.6)</a:t>
            </a:r>
          </a:p>
          <a:p>
            <a:pPr marL="334963" eaLnBrk="1" hangingPunct="1">
              <a:buFont typeface="Wingdings 3" panose="05040102010807070707" pitchFamily="18" charset="2"/>
              <a:buChar char="´"/>
              <a:defRPr/>
            </a:pPr>
            <a:endParaRPr lang="en-GB" altLang="en-US" sz="2800" dirty="0"/>
          </a:p>
          <a:p>
            <a:pPr marL="334963" eaLnBrk="1" hangingPunct="1">
              <a:buFont typeface="Wingdings 3" panose="05040102010807070707" pitchFamily="18" charset="2"/>
              <a:buChar char="´"/>
              <a:defRPr/>
            </a:pPr>
            <a:endParaRPr lang="en-GB" altLang="en-US" sz="2800" dirty="0"/>
          </a:p>
          <a:p>
            <a:pPr marL="334963" eaLnBrk="1" hangingPunct="1">
              <a:buFont typeface="Wingdings 3" panose="05040102010807070707" pitchFamily="18" charset="2"/>
              <a:buChar char="´"/>
              <a:defRPr/>
            </a:pPr>
            <a:endParaRPr lang="en-GB" altLang="en-US" sz="2800" dirty="0"/>
          </a:p>
          <a:p>
            <a:pPr marL="334963" eaLnBrk="1" hangingPunct="1">
              <a:buFont typeface="Wingdings 3" panose="05040102010807070707" pitchFamily="18" charset="2"/>
              <a:buChar char="´"/>
              <a:defRPr/>
            </a:pPr>
            <a:endParaRPr lang="en-GB" altLang="en-US" sz="2800" dirty="0"/>
          </a:p>
        </p:txBody>
      </p:sp>
      <p:sp>
        <p:nvSpPr>
          <p:cNvPr id="6" name="Footer Placeholder 5">
            <a:extLst>
              <a:ext uri="{FF2B5EF4-FFF2-40B4-BE49-F238E27FC236}">
                <a16:creationId xmlns:a16="http://schemas.microsoft.com/office/drawing/2014/main" id="{A3D5B3CE-482E-4A72-BAAB-D0F947546B1C}"/>
              </a:ext>
            </a:extLst>
          </p:cNvPr>
          <p:cNvSpPr>
            <a:spLocks noGrp="1"/>
          </p:cNvSpPr>
          <p:nvPr>
            <p:ph type="ftr" sz="quarter" idx="11"/>
          </p:nvPr>
        </p:nvSpPr>
        <p:spPr/>
        <p:txBody>
          <a:bodyPr/>
          <a:lstStyle/>
          <a:p>
            <a:pPr>
              <a:defRPr/>
            </a:pPr>
            <a:r>
              <a:rPr lang="en-US"/>
              <a:t>Mountjoy Bible School</a:t>
            </a:r>
          </a:p>
        </p:txBody>
      </p:sp>
      <p:sp>
        <p:nvSpPr>
          <p:cNvPr id="106501" name="Slide Number Placeholder 5">
            <a:extLst>
              <a:ext uri="{FF2B5EF4-FFF2-40B4-BE49-F238E27FC236}">
                <a16:creationId xmlns:a16="http://schemas.microsoft.com/office/drawing/2014/main" id="{4300445E-B012-4F47-8A92-21D4457E437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0B20A37-D707-4886-95F7-A0441808CB9C}"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45</a:t>
            </a:fld>
            <a:endParaRPr lang="en-US" altLang="en-US" sz="1000" i="1">
              <a:solidFill>
                <a:srgbClr val="9B9A98"/>
              </a:solidFill>
              <a:latin typeface="Impact" panose="020B0806030902050204" pitchFamily="34" charset="0"/>
            </a:endParaRPr>
          </a:p>
        </p:txBody>
      </p:sp>
      <p:pic>
        <p:nvPicPr>
          <p:cNvPr id="106502" name="Picture 4">
            <a:extLst>
              <a:ext uri="{FF2B5EF4-FFF2-40B4-BE49-F238E27FC236}">
                <a16:creationId xmlns:a16="http://schemas.microsoft.com/office/drawing/2014/main" id="{2B8ADAFD-6B53-45DF-BBCE-FA8EE4B9BC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25" y="5429250"/>
            <a:ext cx="19050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6117D463-B61D-4A8C-8A20-BA06927AF396}"/>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John</a:t>
            </a:r>
          </a:p>
        </p:txBody>
      </p:sp>
      <p:sp>
        <p:nvSpPr>
          <p:cNvPr id="49155" name="Rectangle 3">
            <a:extLst>
              <a:ext uri="{FF2B5EF4-FFF2-40B4-BE49-F238E27FC236}">
                <a16:creationId xmlns:a16="http://schemas.microsoft.com/office/drawing/2014/main" id="{4AAEF309-755E-48A1-9182-920265F89142}"/>
              </a:ext>
            </a:extLst>
          </p:cNvPr>
          <p:cNvSpPr>
            <a:spLocks noGrp="1" noChangeArrowheads="1"/>
          </p:cNvSpPr>
          <p:nvPr>
            <p:ph idx="1"/>
          </p:nvPr>
        </p:nvSpPr>
        <p:spPr>
          <a:xfrm>
            <a:off x="1776413" y="1524000"/>
            <a:ext cx="10007600" cy="4114800"/>
          </a:xfrm>
        </p:spPr>
        <p:txBody>
          <a:bodyPr/>
          <a:lstStyle/>
          <a:p>
            <a:pPr marL="334963" eaLnBrk="1" hangingPunct="1">
              <a:buFont typeface="Wingdings 3" panose="05040102010807070707" pitchFamily="18" charset="2"/>
              <a:buChar char="´"/>
              <a:defRPr/>
            </a:pPr>
            <a:r>
              <a:rPr lang="en-GB" altLang="en-US" sz="2800" dirty="0"/>
              <a:t>‘I am the true vine’ (15.1 </a:t>
            </a:r>
            <a:r>
              <a:rPr lang="en-GB" altLang="en-US" sz="2800" dirty="0" err="1"/>
              <a:t>cf</a:t>
            </a:r>
            <a:r>
              <a:rPr lang="en-GB" altLang="en-US" sz="2800" dirty="0"/>
              <a:t> 15.5)</a:t>
            </a:r>
          </a:p>
          <a:p>
            <a:pPr marL="334963" eaLnBrk="1" hangingPunct="1">
              <a:buFont typeface="Wingdings 3" panose="05040102010807070707" pitchFamily="18" charset="2"/>
              <a:buChar char="´"/>
              <a:defRPr/>
            </a:pPr>
            <a:r>
              <a:rPr lang="en-GB" altLang="en-US" sz="2800" dirty="0"/>
              <a:t>‘Whom seek ye …I am’ (18.5,6)</a:t>
            </a:r>
          </a:p>
          <a:p>
            <a:pPr eaLnBrk="1" hangingPunct="1">
              <a:defRPr/>
            </a:pPr>
            <a:r>
              <a:rPr lang="en-GB" altLang="en-US" sz="2800" dirty="0"/>
              <a:t>He claimed equality with God</a:t>
            </a:r>
          </a:p>
          <a:p>
            <a:pPr eaLnBrk="1" hangingPunct="1">
              <a:defRPr/>
            </a:pPr>
            <a:r>
              <a:rPr lang="en-GB" altLang="en-US" sz="2800" dirty="0"/>
              <a:t>‘...said also that God was His Father, making Himself equal with God’ (5.18)</a:t>
            </a:r>
          </a:p>
          <a:p>
            <a:pPr eaLnBrk="1" hangingPunct="1">
              <a:defRPr/>
            </a:pPr>
            <a:r>
              <a:rPr lang="en-GB" altLang="en-US" sz="2800" dirty="0"/>
              <a:t>‘We have a law, and by our law He ought to die, because He made Himself the Son of God’(19.7)</a:t>
            </a:r>
          </a:p>
          <a:p>
            <a:pPr eaLnBrk="1" hangingPunct="1">
              <a:defRPr/>
            </a:pPr>
            <a:endParaRPr lang="en-GB" altLang="en-US" sz="2800" dirty="0"/>
          </a:p>
          <a:p>
            <a:pPr eaLnBrk="1" hangingPunct="1">
              <a:defRPr/>
            </a:pPr>
            <a:endParaRPr lang="en-GB" altLang="en-US" dirty="0"/>
          </a:p>
        </p:txBody>
      </p:sp>
      <p:sp>
        <p:nvSpPr>
          <p:cNvPr id="6" name="Footer Placeholder 5">
            <a:extLst>
              <a:ext uri="{FF2B5EF4-FFF2-40B4-BE49-F238E27FC236}">
                <a16:creationId xmlns:a16="http://schemas.microsoft.com/office/drawing/2014/main" id="{9B1773AF-3128-4913-BBD0-9639D8B0585D}"/>
              </a:ext>
            </a:extLst>
          </p:cNvPr>
          <p:cNvSpPr>
            <a:spLocks noGrp="1"/>
          </p:cNvSpPr>
          <p:nvPr>
            <p:ph type="ftr" sz="quarter" idx="11"/>
          </p:nvPr>
        </p:nvSpPr>
        <p:spPr/>
        <p:txBody>
          <a:bodyPr/>
          <a:lstStyle/>
          <a:p>
            <a:pPr>
              <a:defRPr/>
            </a:pPr>
            <a:r>
              <a:rPr lang="en-US"/>
              <a:t>Mountjoy Bible School</a:t>
            </a:r>
          </a:p>
        </p:txBody>
      </p:sp>
      <p:sp>
        <p:nvSpPr>
          <p:cNvPr id="108549" name="Slide Number Placeholder 5">
            <a:extLst>
              <a:ext uri="{FF2B5EF4-FFF2-40B4-BE49-F238E27FC236}">
                <a16:creationId xmlns:a16="http://schemas.microsoft.com/office/drawing/2014/main" id="{011D3EF6-720A-43D9-A35A-85F5739D9F5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8ECA0F1-6190-4D60-A080-58C78D689C1C}"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46</a:t>
            </a:fld>
            <a:endParaRPr lang="en-US" altLang="en-US" sz="1000" i="1">
              <a:solidFill>
                <a:srgbClr val="9B9A98"/>
              </a:solidFill>
              <a:latin typeface="Impact" panose="020B0806030902050204" pitchFamily="34" charset="0"/>
            </a:endParaRPr>
          </a:p>
        </p:txBody>
      </p:sp>
      <p:pic>
        <p:nvPicPr>
          <p:cNvPr id="108550" name="Picture 4">
            <a:extLst>
              <a:ext uri="{FF2B5EF4-FFF2-40B4-BE49-F238E27FC236}">
                <a16:creationId xmlns:a16="http://schemas.microsoft.com/office/drawing/2014/main" id="{E88CA6CC-C4CE-45D5-85D3-C72601E20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2038" y="5489575"/>
            <a:ext cx="19050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9888872C-695E-47A0-9808-8DDA9441E4CB}"/>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John</a:t>
            </a:r>
          </a:p>
        </p:txBody>
      </p:sp>
      <p:sp>
        <p:nvSpPr>
          <p:cNvPr id="49155" name="Rectangle 3">
            <a:extLst>
              <a:ext uri="{FF2B5EF4-FFF2-40B4-BE49-F238E27FC236}">
                <a16:creationId xmlns:a16="http://schemas.microsoft.com/office/drawing/2014/main" id="{FAB2332D-B4C9-4E7D-A37F-E12EFECEC3D1}"/>
              </a:ext>
            </a:extLst>
          </p:cNvPr>
          <p:cNvSpPr>
            <a:spLocks noGrp="1" noChangeArrowheads="1"/>
          </p:cNvSpPr>
          <p:nvPr>
            <p:ph idx="1"/>
          </p:nvPr>
        </p:nvSpPr>
        <p:spPr>
          <a:xfrm>
            <a:off x="1776413" y="1524000"/>
            <a:ext cx="10080625" cy="4114800"/>
          </a:xfrm>
        </p:spPr>
        <p:txBody>
          <a:bodyPr/>
          <a:lstStyle/>
          <a:p>
            <a:pPr eaLnBrk="1" hangingPunct="1"/>
            <a:r>
              <a:rPr lang="en-GB" altLang="en-US" sz="2800"/>
              <a:t>‘he that hath seen me hath seen the Father’(14.9)</a:t>
            </a:r>
          </a:p>
          <a:p>
            <a:pPr eaLnBrk="1" hangingPunct="1"/>
            <a:r>
              <a:rPr lang="en-GB" altLang="en-US" sz="2800"/>
              <a:t>Texts that suggest the qualities and attributes of God</a:t>
            </a:r>
          </a:p>
          <a:p>
            <a:pPr eaLnBrk="1" hangingPunct="1"/>
            <a:r>
              <a:rPr lang="en-GB" altLang="en-US" sz="2800"/>
              <a:t>‘...He knew what was in man’ (2.25); </a:t>
            </a:r>
          </a:p>
          <a:p>
            <a:pPr eaLnBrk="1" hangingPunct="1"/>
            <a:r>
              <a:rPr lang="en-GB" altLang="en-US" sz="2800"/>
              <a:t>Question - ‘the heart is deceitful and desperately wicked who can know it?’ (Jer.17.9)</a:t>
            </a:r>
          </a:p>
          <a:p>
            <a:pPr eaLnBrk="1" hangingPunct="1"/>
            <a:r>
              <a:rPr lang="en-GB" altLang="en-US" sz="2800"/>
              <a:t>Answer - ‘the LORD searcheth all hearts, and understandeth all the imaginations of the thoughts’ </a:t>
            </a:r>
            <a:br>
              <a:rPr lang="en-GB" altLang="en-US" sz="2800"/>
            </a:br>
            <a:r>
              <a:rPr lang="en-GB" altLang="en-US" sz="2800"/>
              <a:t>(1 Chron.28.9)</a:t>
            </a:r>
          </a:p>
          <a:p>
            <a:pPr eaLnBrk="1" hangingPunct="1"/>
            <a:endParaRPr lang="en-GB" altLang="en-US"/>
          </a:p>
        </p:txBody>
      </p:sp>
      <p:sp>
        <p:nvSpPr>
          <p:cNvPr id="6" name="Footer Placeholder 5">
            <a:extLst>
              <a:ext uri="{FF2B5EF4-FFF2-40B4-BE49-F238E27FC236}">
                <a16:creationId xmlns:a16="http://schemas.microsoft.com/office/drawing/2014/main" id="{0E9A4DC1-F190-4CDC-AB85-42CFD43B2A0E}"/>
              </a:ext>
            </a:extLst>
          </p:cNvPr>
          <p:cNvSpPr>
            <a:spLocks noGrp="1"/>
          </p:cNvSpPr>
          <p:nvPr>
            <p:ph type="ftr" sz="quarter" idx="11"/>
          </p:nvPr>
        </p:nvSpPr>
        <p:spPr/>
        <p:txBody>
          <a:bodyPr/>
          <a:lstStyle/>
          <a:p>
            <a:pPr>
              <a:defRPr/>
            </a:pPr>
            <a:r>
              <a:rPr lang="en-US"/>
              <a:t>Mountjoy Bible School</a:t>
            </a:r>
          </a:p>
        </p:txBody>
      </p:sp>
      <p:sp>
        <p:nvSpPr>
          <p:cNvPr id="110597" name="Slide Number Placeholder 5">
            <a:extLst>
              <a:ext uri="{FF2B5EF4-FFF2-40B4-BE49-F238E27FC236}">
                <a16:creationId xmlns:a16="http://schemas.microsoft.com/office/drawing/2014/main" id="{FF769BFC-6203-40C9-BE3A-32118BC0D51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C4DEFAF-B199-479D-8CF1-2E8A833A98D4}"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47</a:t>
            </a:fld>
            <a:endParaRPr lang="en-US" altLang="en-US" sz="1000" i="1">
              <a:solidFill>
                <a:srgbClr val="9B9A98"/>
              </a:solidFill>
              <a:latin typeface="Impact" panose="020B0806030902050204" pitchFamily="34" charset="0"/>
            </a:endParaRPr>
          </a:p>
        </p:txBody>
      </p:sp>
      <p:pic>
        <p:nvPicPr>
          <p:cNvPr id="110598" name="Picture 4">
            <a:extLst>
              <a:ext uri="{FF2B5EF4-FFF2-40B4-BE49-F238E27FC236}">
                <a16:creationId xmlns:a16="http://schemas.microsoft.com/office/drawing/2014/main" id="{8969F9F7-7ECD-4139-B36E-7374ED36B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25" y="5429250"/>
            <a:ext cx="19050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82056FB2-B01B-4B90-9657-13C8F10980F8}"/>
              </a:ext>
            </a:extLst>
          </p:cNvPr>
          <p:cNvSpPr>
            <a:spLocks noGrp="1" noChangeArrowheads="1"/>
          </p:cNvSpPr>
          <p:nvPr>
            <p:ph type="title"/>
          </p:nvPr>
        </p:nvSpPr>
        <p:spPr>
          <a:xfrm>
            <a:off x="2592388" y="623888"/>
            <a:ext cx="8912225" cy="1281112"/>
          </a:xfrm>
        </p:spPr>
        <p:txBody>
          <a:bodyPr/>
          <a:lstStyle/>
          <a:p>
            <a:pPr eaLnBrk="1" hangingPunct="1"/>
            <a:r>
              <a:rPr lang="en-GB" altLang="en-US"/>
              <a:t>Supporting Logistics - John</a:t>
            </a:r>
          </a:p>
        </p:txBody>
      </p:sp>
      <p:sp>
        <p:nvSpPr>
          <p:cNvPr id="49155" name="Rectangle 3">
            <a:extLst>
              <a:ext uri="{FF2B5EF4-FFF2-40B4-BE49-F238E27FC236}">
                <a16:creationId xmlns:a16="http://schemas.microsoft.com/office/drawing/2014/main" id="{685E5F1D-6C3B-4D56-8559-843F3678D710}"/>
              </a:ext>
            </a:extLst>
          </p:cNvPr>
          <p:cNvSpPr>
            <a:spLocks noGrp="1" noChangeArrowheads="1"/>
          </p:cNvSpPr>
          <p:nvPr>
            <p:ph idx="1"/>
          </p:nvPr>
        </p:nvSpPr>
        <p:spPr>
          <a:xfrm>
            <a:off x="1776413" y="1484313"/>
            <a:ext cx="10080625" cy="4114800"/>
          </a:xfrm>
        </p:spPr>
        <p:txBody>
          <a:bodyPr/>
          <a:lstStyle/>
          <a:p>
            <a:pPr marL="419100" indent="-382588" eaLnBrk="1" hangingPunct="1">
              <a:buFont typeface="Wingdings 3" panose="05040102010807070707" pitchFamily="18" charset="2"/>
              <a:buChar char="´"/>
            </a:pPr>
            <a:r>
              <a:rPr lang="en-GB" altLang="en-US" sz="2800"/>
              <a:t>Those texts that suggest the qualities and attributes of God</a:t>
            </a:r>
          </a:p>
          <a:p>
            <a:pPr marL="735013" lvl="1" eaLnBrk="1" hangingPunct="1">
              <a:buFont typeface="Wingdings 3" panose="05040102010807070707" pitchFamily="18" charset="2"/>
              <a:buChar char="´"/>
            </a:pPr>
            <a:r>
              <a:rPr lang="en-GB" altLang="en-US" sz="2800"/>
              <a:t>The giving of the Spirit, ‘For if I go not away, the Comforter will not come unto you; but if I depart, I will send him unto you’</a:t>
            </a:r>
          </a:p>
          <a:p>
            <a:pPr marL="735013" lvl="1" eaLnBrk="1" hangingPunct="1">
              <a:buFont typeface="Wingdings 3" panose="05040102010807070707" pitchFamily="18" charset="2"/>
              <a:buChar char="´"/>
            </a:pPr>
            <a:r>
              <a:rPr lang="en-GB" altLang="en-US" sz="2800"/>
              <a:t>‘All things were made by Him and without Him was not anything made that was made’ (1.3)</a:t>
            </a:r>
          </a:p>
          <a:p>
            <a:pPr marL="419100" indent="-382588" eaLnBrk="1" hangingPunct="1">
              <a:buFont typeface="Wingdings 3" panose="05040102010807070707" pitchFamily="18" charset="2"/>
              <a:buChar char="´"/>
            </a:pPr>
            <a:r>
              <a:rPr lang="en-GB" altLang="en-US" sz="2800"/>
              <a:t>These texts suggest omniscience, omnipotence and omnipresence</a:t>
            </a:r>
          </a:p>
        </p:txBody>
      </p:sp>
      <p:sp>
        <p:nvSpPr>
          <p:cNvPr id="6" name="Footer Placeholder 5">
            <a:extLst>
              <a:ext uri="{FF2B5EF4-FFF2-40B4-BE49-F238E27FC236}">
                <a16:creationId xmlns:a16="http://schemas.microsoft.com/office/drawing/2014/main" id="{681257BD-2E20-484A-A7DB-73B3F048C212}"/>
              </a:ext>
            </a:extLst>
          </p:cNvPr>
          <p:cNvSpPr>
            <a:spLocks noGrp="1"/>
          </p:cNvSpPr>
          <p:nvPr>
            <p:ph type="ftr" sz="quarter" idx="11"/>
          </p:nvPr>
        </p:nvSpPr>
        <p:spPr/>
        <p:txBody>
          <a:bodyPr/>
          <a:lstStyle/>
          <a:p>
            <a:pPr>
              <a:defRPr/>
            </a:pPr>
            <a:r>
              <a:rPr lang="en-US"/>
              <a:t>Mountjoy Bible School</a:t>
            </a:r>
          </a:p>
        </p:txBody>
      </p:sp>
      <p:sp>
        <p:nvSpPr>
          <p:cNvPr id="112645" name="Slide Number Placeholder 5">
            <a:extLst>
              <a:ext uri="{FF2B5EF4-FFF2-40B4-BE49-F238E27FC236}">
                <a16:creationId xmlns:a16="http://schemas.microsoft.com/office/drawing/2014/main" id="{7DE8C7EA-8E5A-4CFC-85C2-17C0031B8F9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A74C05D-5616-477D-BCBD-76735D43E7FF}"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48</a:t>
            </a:fld>
            <a:endParaRPr lang="en-US" altLang="en-US" sz="1000" i="1">
              <a:solidFill>
                <a:srgbClr val="9B9A98"/>
              </a:solidFill>
              <a:latin typeface="Impact" panose="020B0806030902050204" pitchFamily="34" charset="0"/>
            </a:endParaRPr>
          </a:p>
        </p:txBody>
      </p:sp>
      <p:pic>
        <p:nvPicPr>
          <p:cNvPr id="112646" name="Picture 4">
            <a:extLst>
              <a:ext uri="{FF2B5EF4-FFF2-40B4-BE49-F238E27FC236}">
                <a16:creationId xmlns:a16="http://schemas.microsoft.com/office/drawing/2014/main" id="{268A9FE2-564B-4E1C-ACCF-39128382BE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25" y="5429250"/>
            <a:ext cx="19050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1F9F45A3-2803-46BA-B678-4E20E2E19647}"/>
              </a:ext>
            </a:extLst>
          </p:cNvPr>
          <p:cNvGraphicFramePr/>
          <p:nvPr/>
        </p:nvGraphicFramePr>
        <p:xfrm>
          <a:off x="1776000" y="274638"/>
          <a:ext cx="864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a:extLst>
              <a:ext uri="{FF2B5EF4-FFF2-40B4-BE49-F238E27FC236}">
                <a16:creationId xmlns:a16="http://schemas.microsoft.com/office/drawing/2014/main" id="{08FFDA85-693A-49D5-A3A7-B99141108713}"/>
              </a:ext>
            </a:extLst>
          </p:cNvPr>
          <p:cNvGraphicFramePr>
            <a:graphicFrameLocks noGrp="1"/>
          </p:cNvGraphicFramePr>
          <p:nvPr>
            <p:ph sz="half" idx="1"/>
          </p:nvPr>
        </p:nvGraphicFramePr>
        <p:xfrm>
          <a:off x="1813124" y="2077330"/>
          <a:ext cx="4140000" cy="385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Picture 3" descr="SSGP6233">
            <a:extLst>
              <a:ext uri="{FF2B5EF4-FFF2-40B4-BE49-F238E27FC236}">
                <a16:creationId xmlns:a16="http://schemas.microsoft.com/office/drawing/2014/main" id="{3879AD16-B109-4F78-84FB-307A9CE04504}"/>
              </a:ext>
            </a:extLst>
          </p:cNvPr>
          <p:cNvPicPr>
            <a:picLocks noGrp="1" noChangeAspect="1" noChangeArrowheads="1"/>
          </p:cNvPicPr>
          <p:nvPr>
            <p:ph sz="half" idx="2"/>
          </p:nvPr>
        </p:nvPicPr>
        <p:blipFill>
          <a:blip r:embed="rId12"/>
          <a:srcRect/>
          <a:stretch>
            <a:fillRect/>
          </a:stretch>
        </p:blipFill>
        <p:spPr>
          <a:xfrm>
            <a:off x="6167438" y="2077330"/>
            <a:ext cx="4293140" cy="3852000"/>
          </a:xfrm>
          <a:prstGeom prst="roundRect">
            <a:avLst>
              <a:gd name="adj" fmla="val 16667"/>
            </a:avLst>
          </a:prstGeom>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Footer Placeholder 4">
            <a:extLst>
              <a:ext uri="{FF2B5EF4-FFF2-40B4-BE49-F238E27FC236}">
                <a16:creationId xmlns:a16="http://schemas.microsoft.com/office/drawing/2014/main" id="{C495D604-5725-4EC2-87FF-529FDA96A5CE}"/>
              </a:ext>
            </a:extLst>
          </p:cNvPr>
          <p:cNvSpPr>
            <a:spLocks noGrp="1"/>
          </p:cNvSpPr>
          <p:nvPr>
            <p:ph type="ftr" sz="quarter" idx="11"/>
          </p:nvPr>
        </p:nvSpPr>
        <p:spPr/>
        <p:txBody>
          <a:bodyPr/>
          <a:lstStyle/>
          <a:p>
            <a:pPr>
              <a:defRPr/>
            </a:pPr>
            <a:r>
              <a:rPr lang="en-US"/>
              <a:t>Mountjoy Bible School</a:t>
            </a:r>
          </a:p>
        </p:txBody>
      </p:sp>
      <p:sp>
        <p:nvSpPr>
          <p:cNvPr id="114694" name="Slide Number Placeholder 5">
            <a:extLst>
              <a:ext uri="{FF2B5EF4-FFF2-40B4-BE49-F238E27FC236}">
                <a16:creationId xmlns:a16="http://schemas.microsoft.com/office/drawing/2014/main" id="{3D95E652-5564-4575-896F-B2D70388A3D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2310045-A009-41B8-B58E-2361EF34409B}"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49</a:t>
            </a:fld>
            <a:endParaRPr lang="en-US" altLang="en-US" sz="1000" i="1">
              <a:solidFill>
                <a:srgbClr val="9B9A98"/>
              </a:solidFill>
              <a:latin typeface="Impact" panose="020B080603090205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FB37EF1-38DE-4407-9DEA-1356EAC6793F}"/>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a:t>
            </a:r>
          </a:p>
        </p:txBody>
      </p:sp>
      <p:sp>
        <p:nvSpPr>
          <p:cNvPr id="138243" name="Rectangle 3">
            <a:extLst>
              <a:ext uri="{FF2B5EF4-FFF2-40B4-BE49-F238E27FC236}">
                <a16:creationId xmlns:a16="http://schemas.microsoft.com/office/drawing/2014/main" id="{B23F9C86-B897-47BD-80A2-AB00C3BDF247}"/>
              </a:ext>
            </a:extLst>
          </p:cNvPr>
          <p:cNvSpPr>
            <a:spLocks noGrp="1" noChangeArrowheads="1"/>
          </p:cNvSpPr>
          <p:nvPr>
            <p:ph idx="1"/>
          </p:nvPr>
        </p:nvSpPr>
        <p:spPr>
          <a:xfrm>
            <a:off x="1776413" y="1643063"/>
            <a:ext cx="9728200" cy="4876800"/>
          </a:xfrm>
        </p:spPr>
        <p:txBody>
          <a:bodyPr/>
          <a:lstStyle/>
          <a:p>
            <a:pPr eaLnBrk="1" hangingPunct="1">
              <a:lnSpc>
                <a:spcPct val="90000"/>
              </a:lnSpc>
            </a:pPr>
            <a:r>
              <a:rPr lang="en-GB" altLang="en-US" sz="2800"/>
              <a:t>While there is advantage in seeking to harmonise the gospels, to obtain ‘a life of Christ’, our aim here is to observe the differences between them, and see His life from four different viewpoints.</a:t>
            </a:r>
          </a:p>
          <a:p>
            <a:pPr eaLnBrk="1" hangingPunct="1">
              <a:lnSpc>
                <a:spcPct val="90000"/>
              </a:lnSpc>
            </a:pPr>
            <a:r>
              <a:rPr lang="en-GB" altLang="en-US" sz="2800"/>
              <a:t>The formula from Amos, for three and for four,  will help us here.</a:t>
            </a:r>
          </a:p>
          <a:p>
            <a:pPr eaLnBrk="1" hangingPunct="1">
              <a:lnSpc>
                <a:spcPct val="90000"/>
              </a:lnSpc>
            </a:pPr>
            <a:r>
              <a:rPr lang="en-GB" altLang="en-US" sz="2800"/>
              <a:t>Three is the number of witness while four is the number of completeness.</a:t>
            </a:r>
          </a:p>
          <a:p>
            <a:pPr eaLnBrk="1" hangingPunct="1">
              <a:lnSpc>
                <a:spcPct val="90000"/>
              </a:lnSpc>
            </a:pPr>
            <a:r>
              <a:rPr lang="en-GB" altLang="en-US" sz="2800"/>
              <a:t>We have three synoptic gospels, but four in total </a:t>
            </a:r>
          </a:p>
        </p:txBody>
      </p:sp>
      <p:sp>
        <p:nvSpPr>
          <p:cNvPr id="5" name="Footer Placeholder 4">
            <a:extLst>
              <a:ext uri="{FF2B5EF4-FFF2-40B4-BE49-F238E27FC236}">
                <a16:creationId xmlns:a16="http://schemas.microsoft.com/office/drawing/2014/main" id="{285EE6DB-F302-46BC-89F9-A69C7DDBFD80}"/>
              </a:ext>
            </a:extLst>
          </p:cNvPr>
          <p:cNvSpPr>
            <a:spLocks noGrp="1"/>
          </p:cNvSpPr>
          <p:nvPr>
            <p:ph type="ftr" sz="quarter" idx="11"/>
          </p:nvPr>
        </p:nvSpPr>
        <p:spPr/>
        <p:txBody>
          <a:bodyPr/>
          <a:lstStyle/>
          <a:p>
            <a:pPr>
              <a:defRPr/>
            </a:pPr>
            <a:r>
              <a:rPr lang="en-US"/>
              <a:t>Mountjoy Bible School</a:t>
            </a:r>
          </a:p>
        </p:txBody>
      </p:sp>
      <p:sp>
        <p:nvSpPr>
          <p:cNvPr id="26629" name="Slide Number Placeholder 5">
            <a:extLst>
              <a:ext uri="{FF2B5EF4-FFF2-40B4-BE49-F238E27FC236}">
                <a16:creationId xmlns:a16="http://schemas.microsoft.com/office/drawing/2014/main" id="{2E6C04E8-C0B5-43EA-BFED-BB27C091E9C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CB997D4-1389-4342-8279-080480498BA5}"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8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8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bldLvl="2"/>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9F904A2B-7A30-4F94-8E96-4D47758A3E09}"/>
              </a:ext>
            </a:extLst>
          </p:cNvPr>
          <p:cNvSpPr>
            <a:spLocks noGrp="1" noChangeArrowheads="1"/>
          </p:cNvSpPr>
          <p:nvPr>
            <p:ph type="title"/>
          </p:nvPr>
        </p:nvSpPr>
        <p:spPr>
          <a:xfrm>
            <a:off x="2592388" y="623888"/>
            <a:ext cx="8912225" cy="1281112"/>
          </a:xfrm>
        </p:spPr>
        <p:txBody>
          <a:bodyPr/>
          <a:lstStyle/>
          <a:p>
            <a:pPr eaLnBrk="1" hangingPunct="1"/>
            <a:r>
              <a:rPr lang="en-GB" altLang="en-US"/>
              <a:t>The summit - Matthew</a:t>
            </a:r>
          </a:p>
        </p:txBody>
      </p:sp>
      <p:sp>
        <p:nvSpPr>
          <p:cNvPr id="53251" name="Rectangle 3">
            <a:extLst>
              <a:ext uri="{FF2B5EF4-FFF2-40B4-BE49-F238E27FC236}">
                <a16:creationId xmlns:a16="http://schemas.microsoft.com/office/drawing/2014/main" id="{D4528F19-93B0-4FAC-AD11-D2F8B7C02538}"/>
              </a:ext>
            </a:extLst>
          </p:cNvPr>
          <p:cNvSpPr>
            <a:spLocks noGrp="1" noChangeArrowheads="1"/>
          </p:cNvSpPr>
          <p:nvPr>
            <p:ph idx="1"/>
          </p:nvPr>
        </p:nvSpPr>
        <p:spPr>
          <a:xfrm>
            <a:off x="1311275" y="1412875"/>
            <a:ext cx="10401300" cy="5106988"/>
          </a:xfrm>
        </p:spPr>
        <p:txBody>
          <a:bodyPr/>
          <a:lstStyle/>
          <a:p>
            <a:pPr eaLnBrk="1" hangingPunct="1"/>
            <a:r>
              <a:rPr lang="en-GB" altLang="en-US" sz="2800"/>
              <a:t>The final assault on the peak.</a:t>
            </a:r>
          </a:p>
          <a:p>
            <a:pPr eaLnBrk="1" hangingPunct="1"/>
            <a:r>
              <a:rPr lang="en-GB" altLang="en-US" sz="3000"/>
              <a:t>Pilate asked, ‘Art thou the King of the Jews?’ - ‘Thou sayest’</a:t>
            </a:r>
          </a:p>
          <a:p>
            <a:pPr eaLnBrk="1" hangingPunct="1"/>
            <a:r>
              <a:rPr lang="en-GB" altLang="en-US" sz="3000"/>
              <a:t>He suffered two mock coronations, ‘Hail, King of the Jews’</a:t>
            </a:r>
          </a:p>
          <a:p>
            <a:pPr eaLnBrk="1" hangingPunct="1"/>
            <a:r>
              <a:rPr lang="en-GB" altLang="en-US" sz="3000"/>
              <a:t>The inscription on the cross, ‘Jesus of Nazareth, King of the Jews’</a:t>
            </a:r>
          </a:p>
          <a:p>
            <a:pPr eaLnBrk="1" hangingPunct="1"/>
            <a:r>
              <a:rPr lang="en-GB" altLang="en-US" sz="3000"/>
              <a:t>The taunts of the people, ‘If He be the King of Israel, let Him now come down from the cross’</a:t>
            </a:r>
          </a:p>
        </p:txBody>
      </p:sp>
      <p:sp>
        <p:nvSpPr>
          <p:cNvPr id="6" name="Footer Placeholder 5">
            <a:extLst>
              <a:ext uri="{FF2B5EF4-FFF2-40B4-BE49-F238E27FC236}">
                <a16:creationId xmlns:a16="http://schemas.microsoft.com/office/drawing/2014/main" id="{F99C0258-5708-4BBA-A8CB-9FFFD95B2B78}"/>
              </a:ext>
            </a:extLst>
          </p:cNvPr>
          <p:cNvSpPr>
            <a:spLocks noGrp="1"/>
          </p:cNvSpPr>
          <p:nvPr>
            <p:ph type="ftr" sz="quarter" idx="11"/>
          </p:nvPr>
        </p:nvSpPr>
        <p:spPr/>
        <p:txBody>
          <a:bodyPr/>
          <a:lstStyle/>
          <a:p>
            <a:pPr>
              <a:defRPr/>
            </a:pPr>
            <a:r>
              <a:rPr lang="en-US"/>
              <a:t>Mountjoy Bible School</a:t>
            </a:r>
          </a:p>
        </p:txBody>
      </p:sp>
      <p:sp>
        <p:nvSpPr>
          <p:cNvPr id="115717" name="Slide Number Placeholder 5">
            <a:extLst>
              <a:ext uri="{FF2B5EF4-FFF2-40B4-BE49-F238E27FC236}">
                <a16:creationId xmlns:a16="http://schemas.microsoft.com/office/drawing/2014/main" id="{7BC87923-B15F-4666-B196-55E468AB014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577D8DF-D63C-4232-B3E5-9978E824FD93}"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50</a:t>
            </a:fld>
            <a:endParaRPr lang="en-US" altLang="en-US" sz="1000" i="1">
              <a:solidFill>
                <a:srgbClr val="9B9A98"/>
              </a:solidFill>
              <a:latin typeface="Impact" panose="020B0806030902050204" pitchFamily="34" charset="0"/>
            </a:endParaRPr>
          </a:p>
        </p:txBody>
      </p:sp>
      <p:pic>
        <p:nvPicPr>
          <p:cNvPr id="115718" name="Picture 4">
            <a:extLst>
              <a:ext uri="{FF2B5EF4-FFF2-40B4-BE49-F238E27FC236}">
                <a16:creationId xmlns:a16="http://schemas.microsoft.com/office/drawing/2014/main" id="{A0F47402-7FBE-4E21-A06C-3889F113D1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1338" y="5732463"/>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9F28A631-ECED-4820-A369-DA9A40CE4914}"/>
              </a:ext>
            </a:extLst>
          </p:cNvPr>
          <p:cNvSpPr>
            <a:spLocks noGrp="1" noChangeArrowheads="1"/>
          </p:cNvSpPr>
          <p:nvPr>
            <p:ph type="title"/>
          </p:nvPr>
        </p:nvSpPr>
        <p:spPr>
          <a:xfrm>
            <a:off x="2592388" y="623888"/>
            <a:ext cx="8912225" cy="1281112"/>
          </a:xfrm>
        </p:spPr>
        <p:txBody>
          <a:bodyPr/>
          <a:lstStyle/>
          <a:p>
            <a:pPr eaLnBrk="1" hangingPunct="1"/>
            <a:r>
              <a:rPr lang="en-GB" altLang="en-US"/>
              <a:t>The summit - Matthew</a:t>
            </a:r>
          </a:p>
        </p:txBody>
      </p:sp>
      <p:sp>
        <p:nvSpPr>
          <p:cNvPr id="53251" name="Rectangle 3">
            <a:extLst>
              <a:ext uri="{FF2B5EF4-FFF2-40B4-BE49-F238E27FC236}">
                <a16:creationId xmlns:a16="http://schemas.microsoft.com/office/drawing/2014/main" id="{404BD302-4C22-4010-94F0-1152C4A9A4AB}"/>
              </a:ext>
            </a:extLst>
          </p:cNvPr>
          <p:cNvSpPr>
            <a:spLocks noGrp="1" noChangeArrowheads="1"/>
          </p:cNvSpPr>
          <p:nvPr>
            <p:ph idx="1"/>
          </p:nvPr>
        </p:nvSpPr>
        <p:spPr>
          <a:xfrm>
            <a:off x="1776413" y="1643063"/>
            <a:ext cx="9936162" cy="4876800"/>
          </a:xfrm>
        </p:spPr>
        <p:txBody>
          <a:bodyPr/>
          <a:lstStyle/>
          <a:p>
            <a:pPr eaLnBrk="1" hangingPunct="1"/>
            <a:r>
              <a:rPr lang="en-GB" altLang="en-US" sz="2800">
                <a:solidFill>
                  <a:schemeClr val="tx1"/>
                </a:solidFill>
              </a:rPr>
              <a:t>After the resurrection</a:t>
            </a:r>
          </a:p>
          <a:p>
            <a:pPr eaLnBrk="1" hangingPunct="1"/>
            <a:r>
              <a:rPr lang="en-GB" altLang="en-US" sz="2800">
                <a:solidFill>
                  <a:schemeClr val="tx1"/>
                </a:solidFill>
              </a:rPr>
              <a:t>Matthew ends with a command, ‘GO’ and includes, ‘teaching them to observe all things whatsoever I have commanded you’</a:t>
            </a:r>
          </a:p>
          <a:p>
            <a:pPr eaLnBrk="1" hangingPunct="1"/>
            <a:r>
              <a:rPr lang="en-GB" altLang="en-US" sz="2800">
                <a:solidFill>
                  <a:schemeClr val="tx1"/>
                </a:solidFill>
              </a:rPr>
              <a:t>Note.  If Jesus is King and issues commands, then disobedience is rebellion and will result in punishment.  </a:t>
            </a:r>
          </a:p>
          <a:p>
            <a:pPr eaLnBrk="1" hangingPunct="1"/>
            <a:r>
              <a:rPr lang="en-GB" altLang="en-US" sz="2800">
                <a:solidFill>
                  <a:schemeClr val="tx1"/>
                </a:solidFill>
              </a:rPr>
              <a:t>This is the gospel that speaks of hell. (5.22,29,30; 10.28; 11.23; 18.9; 23.15,33)</a:t>
            </a:r>
          </a:p>
          <a:p>
            <a:pPr eaLnBrk="1" hangingPunct="1"/>
            <a:endParaRPr lang="en-GB" altLang="en-US"/>
          </a:p>
        </p:txBody>
      </p:sp>
      <p:sp>
        <p:nvSpPr>
          <p:cNvPr id="6" name="Footer Placeholder 5">
            <a:extLst>
              <a:ext uri="{FF2B5EF4-FFF2-40B4-BE49-F238E27FC236}">
                <a16:creationId xmlns:a16="http://schemas.microsoft.com/office/drawing/2014/main" id="{28D48F54-DF2E-42F0-9917-76F6FD348FB2}"/>
              </a:ext>
            </a:extLst>
          </p:cNvPr>
          <p:cNvSpPr>
            <a:spLocks noGrp="1"/>
          </p:cNvSpPr>
          <p:nvPr>
            <p:ph type="ftr" sz="quarter" idx="11"/>
          </p:nvPr>
        </p:nvSpPr>
        <p:spPr/>
        <p:txBody>
          <a:bodyPr/>
          <a:lstStyle/>
          <a:p>
            <a:pPr>
              <a:defRPr/>
            </a:pPr>
            <a:r>
              <a:rPr lang="en-US"/>
              <a:t>Mountjoy Bible School</a:t>
            </a:r>
          </a:p>
        </p:txBody>
      </p:sp>
      <p:sp>
        <p:nvSpPr>
          <p:cNvPr id="117765" name="Slide Number Placeholder 5">
            <a:extLst>
              <a:ext uri="{FF2B5EF4-FFF2-40B4-BE49-F238E27FC236}">
                <a16:creationId xmlns:a16="http://schemas.microsoft.com/office/drawing/2014/main" id="{9A31EE65-B1E9-4BD1-ACFD-95D74D44317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74FD819-6D56-4A7B-925A-63D4240426ED}"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51</a:t>
            </a:fld>
            <a:endParaRPr lang="en-US" altLang="en-US" sz="1000" i="1">
              <a:solidFill>
                <a:srgbClr val="9B9A98"/>
              </a:solidFill>
              <a:latin typeface="Impact" panose="020B0806030902050204" pitchFamily="34" charset="0"/>
            </a:endParaRPr>
          </a:p>
        </p:txBody>
      </p:sp>
      <p:pic>
        <p:nvPicPr>
          <p:cNvPr id="117766" name="Picture 4">
            <a:extLst>
              <a:ext uri="{FF2B5EF4-FFF2-40B4-BE49-F238E27FC236}">
                <a16:creationId xmlns:a16="http://schemas.microsoft.com/office/drawing/2014/main" id="{F87CD126-DFE8-4596-9342-85FD87ACC6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7775" y="5500688"/>
            <a:ext cx="1371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bldLvl="2"/>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F009FDF8-1F4B-4A1C-811D-1E350012F521}"/>
              </a:ext>
            </a:extLst>
          </p:cNvPr>
          <p:cNvSpPr>
            <a:spLocks noGrp="1" noChangeArrowheads="1"/>
          </p:cNvSpPr>
          <p:nvPr>
            <p:ph type="title"/>
          </p:nvPr>
        </p:nvSpPr>
        <p:spPr>
          <a:xfrm>
            <a:off x="2592388" y="623888"/>
            <a:ext cx="8912225" cy="1281112"/>
          </a:xfrm>
        </p:spPr>
        <p:txBody>
          <a:bodyPr/>
          <a:lstStyle/>
          <a:p>
            <a:pPr eaLnBrk="1" hangingPunct="1"/>
            <a:r>
              <a:rPr lang="en-GB" altLang="en-US"/>
              <a:t>The summit - Mark</a:t>
            </a:r>
          </a:p>
        </p:txBody>
      </p:sp>
      <p:sp>
        <p:nvSpPr>
          <p:cNvPr id="55299" name="Rectangle 3">
            <a:extLst>
              <a:ext uri="{FF2B5EF4-FFF2-40B4-BE49-F238E27FC236}">
                <a16:creationId xmlns:a16="http://schemas.microsoft.com/office/drawing/2014/main" id="{CCEEC05A-3127-4962-99A4-B20357E856A6}"/>
              </a:ext>
            </a:extLst>
          </p:cNvPr>
          <p:cNvSpPr>
            <a:spLocks noGrp="1" noChangeArrowheads="1"/>
          </p:cNvSpPr>
          <p:nvPr>
            <p:ph idx="1"/>
          </p:nvPr>
        </p:nvSpPr>
        <p:spPr>
          <a:xfrm>
            <a:off x="1581150" y="1484313"/>
            <a:ext cx="10059988" cy="4427537"/>
          </a:xfrm>
        </p:spPr>
        <p:txBody>
          <a:bodyPr rtlCol="0">
            <a:normAutofit/>
          </a:bodyPr>
          <a:lstStyle/>
          <a:p>
            <a:pPr eaLnBrk="1" fontAlgn="auto" hangingPunct="1">
              <a:spcAft>
                <a:spcPts val="0"/>
              </a:spcAft>
              <a:buFont typeface="Wingdings 3" charset="2"/>
              <a:buChar char=""/>
              <a:defRPr/>
            </a:pPr>
            <a:r>
              <a:rPr lang="en-GB" altLang="en-US" sz="2800" dirty="0">
                <a:solidFill>
                  <a:schemeClr val="tx1">
                    <a:lumMod val="75000"/>
                    <a:lumOff val="25000"/>
                  </a:schemeClr>
                </a:solidFill>
              </a:rPr>
              <a:t>The final assault on the peak.</a:t>
            </a:r>
          </a:p>
          <a:p>
            <a:pPr eaLnBrk="1" fontAlgn="auto" hangingPunct="1">
              <a:spcAft>
                <a:spcPts val="0"/>
              </a:spcAft>
              <a:buFont typeface="Wingdings 3" charset="2"/>
              <a:buChar char=""/>
              <a:defRPr/>
            </a:pPr>
            <a:r>
              <a:rPr lang="en-GB" altLang="en-US" sz="2800" dirty="0">
                <a:solidFill>
                  <a:schemeClr val="tx1">
                    <a:lumMod val="75000"/>
                    <a:lumOff val="25000"/>
                  </a:schemeClr>
                </a:solidFill>
              </a:rPr>
              <a:t>They ‘led Him out to crucify Him’ (15.20)</a:t>
            </a:r>
          </a:p>
          <a:p>
            <a:pPr eaLnBrk="1" fontAlgn="auto" hangingPunct="1">
              <a:spcAft>
                <a:spcPts val="0"/>
              </a:spcAft>
              <a:buFont typeface="Wingdings 3" charset="2"/>
              <a:buChar char=""/>
              <a:defRPr/>
            </a:pPr>
            <a:r>
              <a:rPr lang="en-GB" altLang="en-US" sz="2800" dirty="0">
                <a:solidFill>
                  <a:schemeClr val="tx1">
                    <a:lumMod val="75000"/>
                    <a:lumOff val="25000"/>
                  </a:schemeClr>
                </a:solidFill>
              </a:rPr>
              <a:t>The ox was for service or sacrifice. He was for both. </a:t>
            </a:r>
          </a:p>
          <a:p>
            <a:pPr eaLnBrk="1" fontAlgn="auto" hangingPunct="1">
              <a:spcAft>
                <a:spcPts val="0"/>
              </a:spcAft>
              <a:buFont typeface="Wingdings 3" charset="2"/>
              <a:buChar char=""/>
              <a:defRPr/>
            </a:pPr>
            <a:r>
              <a:rPr lang="en-GB" altLang="en-US" sz="2800" dirty="0">
                <a:solidFill>
                  <a:schemeClr val="tx1">
                    <a:lumMod val="75000"/>
                    <a:lumOff val="25000"/>
                  </a:schemeClr>
                </a:solidFill>
              </a:rPr>
              <a:t>After a life of service He was ‘led’ out to be crucified.</a:t>
            </a:r>
          </a:p>
          <a:p>
            <a:pPr eaLnBrk="1" fontAlgn="auto" hangingPunct="1">
              <a:spcAft>
                <a:spcPts val="0"/>
              </a:spcAft>
              <a:buFont typeface="Wingdings 3" charset="2"/>
              <a:buChar char=""/>
              <a:defRPr/>
            </a:pPr>
            <a:r>
              <a:rPr lang="en-GB" altLang="en-US" sz="2800" dirty="0">
                <a:solidFill>
                  <a:schemeClr val="tx1">
                    <a:lumMod val="75000"/>
                    <a:lumOff val="25000"/>
                  </a:schemeClr>
                </a:solidFill>
              </a:rPr>
              <a:t>‘They bring (bear) Him unto the place Golgotha’</a:t>
            </a:r>
          </a:p>
        </p:txBody>
      </p:sp>
      <p:sp>
        <p:nvSpPr>
          <p:cNvPr id="6" name="Footer Placeholder 5">
            <a:extLst>
              <a:ext uri="{FF2B5EF4-FFF2-40B4-BE49-F238E27FC236}">
                <a16:creationId xmlns:a16="http://schemas.microsoft.com/office/drawing/2014/main" id="{7A8DDC3E-7E3C-43DF-BF09-A4D02E620153}"/>
              </a:ext>
            </a:extLst>
          </p:cNvPr>
          <p:cNvSpPr>
            <a:spLocks noGrp="1"/>
          </p:cNvSpPr>
          <p:nvPr>
            <p:ph type="ftr" sz="quarter" idx="11"/>
          </p:nvPr>
        </p:nvSpPr>
        <p:spPr/>
        <p:txBody>
          <a:bodyPr/>
          <a:lstStyle/>
          <a:p>
            <a:pPr>
              <a:defRPr/>
            </a:pPr>
            <a:r>
              <a:rPr lang="en-US"/>
              <a:t>Mountjoy Bible School</a:t>
            </a:r>
          </a:p>
        </p:txBody>
      </p:sp>
      <p:sp>
        <p:nvSpPr>
          <p:cNvPr id="119813" name="Slide Number Placeholder 5">
            <a:extLst>
              <a:ext uri="{FF2B5EF4-FFF2-40B4-BE49-F238E27FC236}">
                <a16:creationId xmlns:a16="http://schemas.microsoft.com/office/drawing/2014/main" id="{432BEBC1-0B81-4369-B6B2-E613ED89EF3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B1804B3-A28B-4335-AB79-516C61AAD097}"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52</a:t>
            </a:fld>
            <a:endParaRPr lang="en-US" altLang="en-US" sz="1000" i="1">
              <a:solidFill>
                <a:srgbClr val="9B9A98"/>
              </a:solidFill>
              <a:latin typeface="Impact" panose="020B0806030902050204" pitchFamily="34" charset="0"/>
            </a:endParaRPr>
          </a:p>
        </p:txBody>
      </p:sp>
      <p:pic>
        <p:nvPicPr>
          <p:cNvPr id="119814" name="Picture 5" descr="MCj03244620000[1]">
            <a:extLst>
              <a:ext uri="{FF2B5EF4-FFF2-40B4-BE49-F238E27FC236}">
                <a16:creationId xmlns:a16="http://schemas.microsoft.com/office/drawing/2014/main" id="{FD994710-C0CE-419D-93D1-19DDBB5A2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2063" y="5149850"/>
            <a:ext cx="17287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76A8F01E-B3DA-4CDE-9611-3D870C50A7EA}"/>
              </a:ext>
            </a:extLst>
          </p:cNvPr>
          <p:cNvSpPr>
            <a:spLocks noGrp="1" noChangeArrowheads="1"/>
          </p:cNvSpPr>
          <p:nvPr>
            <p:ph type="title"/>
          </p:nvPr>
        </p:nvSpPr>
        <p:spPr>
          <a:xfrm>
            <a:off x="2592388" y="623888"/>
            <a:ext cx="8912225" cy="1281112"/>
          </a:xfrm>
        </p:spPr>
        <p:txBody>
          <a:bodyPr/>
          <a:lstStyle/>
          <a:p>
            <a:pPr eaLnBrk="1" hangingPunct="1"/>
            <a:r>
              <a:rPr lang="en-GB" altLang="en-US"/>
              <a:t>The summit - Mark</a:t>
            </a:r>
          </a:p>
        </p:txBody>
      </p:sp>
      <p:sp>
        <p:nvSpPr>
          <p:cNvPr id="55299" name="Rectangle 3">
            <a:extLst>
              <a:ext uri="{FF2B5EF4-FFF2-40B4-BE49-F238E27FC236}">
                <a16:creationId xmlns:a16="http://schemas.microsoft.com/office/drawing/2014/main" id="{544C6751-4E30-4B48-8BC3-B82CF0A759CD}"/>
              </a:ext>
            </a:extLst>
          </p:cNvPr>
          <p:cNvSpPr>
            <a:spLocks noGrp="1" noChangeArrowheads="1"/>
          </p:cNvSpPr>
          <p:nvPr>
            <p:ph idx="1"/>
          </p:nvPr>
        </p:nvSpPr>
        <p:spPr>
          <a:xfrm>
            <a:off x="2063750" y="1484313"/>
            <a:ext cx="9440863" cy="4427537"/>
          </a:xfrm>
        </p:spPr>
        <p:txBody>
          <a:bodyPr/>
          <a:lstStyle/>
          <a:p>
            <a:pPr eaLnBrk="1" hangingPunct="1"/>
            <a:r>
              <a:rPr lang="en-GB" altLang="en-US" sz="2800"/>
              <a:t>After the resurrection</a:t>
            </a:r>
          </a:p>
          <a:p>
            <a:pPr eaLnBrk="1" hangingPunct="1"/>
            <a:r>
              <a:rPr lang="en-GB" altLang="en-US" sz="2800"/>
              <a:t>Mark records the ascension and session of the Lord Jesus... He sat down (His service completed)</a:t>
            </a:r>
          </a:p>
          <a:p>
            <a:pPr eaLnBrk="1" hangingPunct="1"/>
            <a:r>
              <a:rPr lang="en-GB" altLang="en-US" sz="2800"/>
              <a:t>But ... His last verse;</a:t>
            </a:r>
            <a:br>
              <a:rPr lang="en-GB" altLang="en-US" sz="2800"/>
            </a:br>
            <a:r>
              <a:rPr lang="en-GB" altLang="en-US" sz="2800"/>
              <a:t>And they went out and preached everywhere, </a:t>
            </a:r>
            <a:r>
              <a:rPr lang="en-GB" altLang="en-US" sz="2800" b="1"/>
              <a:t>while the Lord worked with them </a:t>
            </a:r>
            <a:r>
              <a:rPr lang="en-GB" altLang="en-US" sz="2800"/>
              <a:t>and confirmed the message by accompanying signs. Mark 16:20</a:t>
            </a:r>
          </a:p>
        </p:txBody>
      </p:sp>
      <p:sp>
        <p:nvSpPr>
          <p:cNvPr id="6" name="Footer Placeholder 5">
            <a:extLst>
              <a:ext uri="{FF2B5EF4-FFF2-40B4-BE49-F238E27FC236}">
                <a16:creationId xmlns:a16="http://schemas.microsoft.com/office/drawing/2014/main" id="{025B8F60-F64F-4230-A41E-1B97BDA56F34}"/>
              </a:ext>
            </a:extLst>
          </p:cNvPr>
          <p:cNvSpPr>
            <a:spLocks noGrp="1"/>
          </p:cNvSpPr>
          <p:nvPr>
            <p:ph type="ftr" sz="quarter" idx="11"/>
          </p:nvPr>
        </p:nvSpPr>
        <p:spPr/>
        <p:txBody>
          <a:bodyPr/>
          <a:lstStyle/>
          <a:p>
            <a:pPr>
              <a:defRPr/>
            </a:pPr>
            <a:r>
              <a:rPr lang="en-US"/>
              <a:t>Mountjoy Bible School</a:t>
            </a:r>
          </a:p>
        </p:txBody>
      </p:sp>
      <p:sp>
        <p:nvSpPr>
          <p:cNvPr id="121861" name="Slide Number Placeholder 5">
            <a:extLst>
              <a:ext uri="{FF2B5EF4-FFF2-40B4-BE49-F238E27FC236}">
                <a16:creationId xmlns:a16="http://schemas.microsoft.com/office/drawing/2014/main" id="{D44DAB97-14BF-492D-94F3-13737F2007D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5D1337A-4A3A-49A6-B11D-576373A1E3A3}"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53</a:t>
            </a:fld>
            <a:endParaRPr lang="en-US" altLang="en-US" sz="1000" i="1">
              <a:solidFill>
                <a:srgbClr val="9B9A98"/>
              </a:solidFill>
              <a:latin typeface="Impact" panose="020B0806030902050204" pitchFamily="34" charset="0"/>
            </a:endParaRPr>
          </a:p>
        </p:txBody>
      </p:sp>
      <p:pic>
        <p:nvPicPr>
          <p:cNvPr id="121862" name="Picture 5" descr="MCj03244620000[1]">
            <a:extLst>
              <a:ext uri="{FF2B5EF4-FFF2-40B4-BE49-F238E27FC236}">
                <a16:creationId xmlns:a16="http://schemas.microsoft.com/office/drawing/2014/main" id="{18F5D0DE-0C2A-48BB-B013-6B0B94DD0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2063" y="5149850"/>
            <a:ext cx="17287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827FF294-A9B0-4D51-B73B-D52873279756}"/>
              </a:ext>
            </a:extLst>
          </p:cNvPr>
          <p:cNvSpPr>
            <a:spLocks noGrp="1" noChangeArrowheads="1"/>
          </p:cNvSpPr>
          <p:nvPr>
            <p:ph type="title"/>
          </p:nvPr>
        </p:nvSpPr>
        <p:spPr>
          <a:xfrm>
            <a:off x="2592388" y="623888"/>
            <a:ext cx="8912225" cy="1281112"/>
          </a:xfrm>
        </p:spPr>
        <p:txBody>
          <a:bodyPr/>
          <a:lstStyle/>
          <a:p>
            <a:pPr eaLnBrk="1" hangingPunct="1"/>
            <a:r>
              <a:rPr lang="en-GB" altLang="en-US"/>
              <a:t>The summit - Luke</a:t>
            </a:r>
          </a:p>
        </p:txBody>
      </p:sp>
      <p:sp>
        <p:nvSpPr>
          <p:cNvPr id="57347" name="Rectangle 3">
            <a:extLst>
              <a:ext uri="{FF2B5EF4-FFF2-40B4-BE49-F238E27FC236}">
                <a16:creationId xmlns:a16="http://schemas.microsoft.com/office/drawing/2014/main" id="{93711032-CAF1-41F2-ADA4-F0AAE0335574}"/>
              </a:ext>
            </a:extLst>
          </p:cNvPr>
          <p:cNvSpPr>
            <a:spLocks noGrp="1" noChangeArrowheads="1"/>
          </p:cNvSpPr>
          <p:nvPr>
            <p:ph idx="1"/>
          </p:nvPr>
        </p:nvSpPr>
        <p:spPr>
          <a:xfrm>
            <a:off x="1416050" y="1643063"/>
            <a:ext cx="10296525" cy="4876800"/>
          </a:xfrm>
        </p:spPr>
        <p:txBody>
          <a:bodyPr/>
          <a:lstStyle/>
          <a:p>
            <a:pPr eaLnBrk="1" hangingPunct="1"/>
            <a:r>
              <a:rPr lang="en-GB" altLang="en-US" sz="2800"/>
              <a:t>The final assault on the peak</a:t>
            </a:r>
          </a:p>
          <a:p>
            <a:pPr eaLnBrk="1" hangingPunct="1"/>
            <a:r>
              <a:rPr lang="en-GB" altLang="en-US" sz="2800"/>
              <a:t>The garden of Gethsemane, an angel appeared unto Him, strengthening Him. (22.43)</a:t>
            </a:r>
          </a:p>
          <a:p>
            <a:pPr eaLnBrk="1" hangingPunct="1"/>
            <a:r>
              <a:rPr lang="en-GB" altLang="en-US" sz="2800"/>
              <a:t>There Judas betrayed ‘the Son of man’ with a kiss (22.48)</a:t>
            </a:r>
          </a:p>
          <a:p>
            <a:pPr eaLnBrk="1" hangingPunct="1"/>
            <a:r>
              <a:rPr lang="en-GB" altLang="en-US" sz="2800"/>
              <a:t>The centurion said, ‘Certainly this was a righteous man’  (23.47)</a:t>
            </a:r>
          </a:p>
          <a:p>
            <a:pPr eaLnBrk="1" hangingPunct="1"/>
            <a:r>
              <a:rPr lang="en-GB" altLang="en-US" sz="2800"/>
              <a:t>Jesus said, ‘Father, into Thy hands I commend  my Spirit’ (23.41)</a:t>
            </a:r>
          </a:p>
        </p:txBody>
      </p:sp>
      <p:sp>
        <p:nvSpPr>
          <p:cNvPr id="6" name="Footer Placeholder 5">
            <a:extLst>
              <a:ext uri="{FF2B5EF4-FFF2-40B4-BE49-F238E27FC236}">
                <a16:creationId xmlns:a16="http://schemas.microsoft.com/office/drawing/2014/main" id="{43B9CB8C-AE2F-458F-BE7D-762C11584D79}"/>
              </a:ext>
            </a:extLst>
          </p:cNvPr>
          <p:cNvSpPr>
            <a:spLocks noGrp="1"/>
          </p:cNvSpPr>
          <p:nvPr>
            <p:ph type="ftr" sz="quarter" idx="11"/>
          </p:nvPr>
        </p:nvSpPr>
        <p:spPr/>
        <p:txBody>
          <a:bodyPr/>
          <a:lstStyle/>
          <a:p>
            <a:pPr>
              <a:defRPr/>
            </a:pPr>
            <a:r>
              <a:rPr lang="en-US" dirty="0" err="1"/>
              <a:t>Mountjoy</a:t>
            </a:r>
            <a:r>
              <a:rPr lang="en-US" dirty="0"/>
              <a:t> Bible School</a:t>
            </a:r>
          </a:p>
        </p:txBody>
      </p:sp>
      <p:sp>
        <p:nvSpPr>
          <p:cNvPr id="123909" name="Slide Number Placeholder 5">
            <a:extLst>
              <a:ext uri="{FF2B5EF4-FFF2-40B4-BE49-F238E27FC236}">
                <a16:creationId xmlns:a16="http://schemas.microsoft.com/office/drawing/2014/main" id="{4F65DA47-EB03-4729-B9DA-D33AA3E9102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BA483F2-A382-46C2-BB99-442721FCE1F7}"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54</a:t>
            </a:fld>
            <a:endParaRPr lang="en-US" altLang="en-US" sz="1000" i="1">
              <a:solidFill>
                <a:srgbClr val="9B9A98"/>
              </a:solidFill>
              <a:latin typeface="Impact" panose="020B0806030902050204" pitchFamily="34" charset="0"/>
            </a:endParaRPr>
          </a:p>
        </p:txBody>
      </p:sp>
      <p:pic>
        <p:nvPicPr>
          <p:cNvPr id="123910" name="Picture 4">
            <a:extLst>
              <a:ext uri="{FF2B5EF4-FFF2-40B4-BE49-F238E27FC236}">
                <a16:creationId xmlns:a16="http://schemas.microsoft.com/office/drawing/2014/main" id="{ED5F8D58-E96E-45A4-A7D8-AFD35430F0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6375" y="5500688"/>
            <a:ext cx="1371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2"/>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77A8A10E-519E-48F3-92FF-0EE542DD3002}"/>
              </a:ext>
            </a:extLst>
          </p:cNvPr>
          <p:cNvSpPr>
            <a:spLocks noGrp="1" noChangeArrowheads="1"/>
          </p:cNvSpPr>
          <p:nvPr>
            <p:ph type="title"/>
          </p:nvPr>
        </p:nvSpPr>
        <p:spPr>
          <a:xfrm>
            <a:off x="2592388" y="623888"/>
            <a:ext cx="8912225" cy="1281112"/>
          </a:xfrm>
        </p:spPr>
        <p:txBody>
          <a:bodyPr/>
          <a:lstStyle/>
          <a:p>
            <a:pPr eaLnBrk="1" hangingPunct="1"/>
            <a:r>
              <a:rPr lang="en-GB" altLang="en-US"/>
              <a:t>The summit - Luke</a:t>
            </a:r>
          </a:p>
        </p:txBody>
      </p:sp>
      <p:sp>
        <p:nvSpPr>
          <p:cNvPr id="57347" name="Rectangle 3">
            <a:extLst>
              <a:ext uri="{FF2B5EF4-FFF2-40B4-BE49-F238E27FC236}">
                <a16:creationId xmlns:a16="http://schemas.microsoft.com/office/drawing/2014/main" id="{AA084759-DB6E-4F57-BD7E-5E5ED7C0F6BF}"/>
              </a:ext>
            </a:extLst>
          </p:cNvPr>
          <p:cNvSpPr>
            <a:spLocks noGrp="1" noChangeArrowheads="1"/>
          </p:cNvSpPr>
          <p:nvPr>
            <p:ph idx="1"/>
          </p:nvPr>
        </p:nvSpPr>
        <p:spPr>
          <a:xfrm>
            <a:off x="1776413" y="1643063"/>
            <a:ext cx="9791700" cy="4876800"/>
          </a:xfrm>
        </p:spPr>
        <p:txBody>
          <a:bodyPr/>
          <a:lstStyle/>
          <a:p>
            <a:pPr eaLnBrk="1" hangingPunct="1"/>
            <a:r>
              <a:rPr lang="en-GB" altLang="en-US" sz="2800">
                <a:solidFill>
                  <a:schemeClr val="tx1"/>
                </a:solidFill>
              </a:rPr>
              <a:t>After the resurrection, still a man</a:t>
            </a:r>
          </a:p>
          <a:p>
            <a:pPr eaLnBrk="1" hangingPunct="1"/>
            <a:r>
              <a:rPr lang="en-GB" altLang="en-US" sz="2800">
                <a:solidFill>
                  <a:schemeClr val="tx1"/>
                </a:solidFill>
              </a:rPr>
              <a:t>‘Behold my hands and feet ...a spirit hath not flesh and bones as ye see me have’ (24.39)</a:t>
            </a:r>
          </a:p>
          <a:p>
            <a:pPr eaLnBrk="1" hangingPunct="1"/>
            <a:r>
              <a:rPr lang="en-GB" altLang="en-US" sz="2800">
                <a:solidFill>
                  <a:schemeClr val="tx1"/>
                </a:solidFill>
              </a:rPr>
              <a:t>He ate, ‘a piece of broiled fish, and ..an honeycomb’ (24.42)</a:t>
            </a:r>
          </a:p>
          <a:p>
            <a:pPr eaLnBrk="1" hangingPunct="1"/>
            <a:r>
              <a:rPr lang="en-GB" altLang="en-US" sz="2800">
                <a:solidFill>
                  <a:schemeClr val="tx1"/>
                </a:solidFill>
              </a:rPr>
              <a:t>This gospel ends as it started, in the temple, ‘And they worshiped him and returned to Jerusalem with great joy, and were continually in the temple blessing God.</a:t>
            </a:r>
            <a:br>
              <a:rPr lang="en-GB" altLang="en-US" sz="2800">
                <a:solidFill>
                  <a:schemeClr val="tx1"/>
                </a:solidFill>
              </a:rPr>
            </a:br>
            <a:r>
              <a:rPr lang="en-GB" altLang="en-US" sz="2800">
                <a:solidFill>
                  <a:schemeClr val="tx1"/>
                </a:solidFill>
              </a:rPr>
              <a:t>Luke 24:52–53 (ESV)</a:t>
            </a:r>
          </a:p>
          <a:p>
            <a:pPr eaLnBrk="1" hangingPunct="1"/>
            <a:endParaRPr lang="en-GB" altLang="en-US"/>
          </a:p>
        </p:txBody>
      </p:sp>
      <p:sp>
        <p:nvSpPr>
          <p:cNvPr id="6" name="Footer Placeholder 5">
            <a:extLst>
              <a:ext uri="{FF2B5EF4-FFF2-40B4-BE49-F238E27FC236}">
                <a16:creationId xmlns:a16="http://schemas.microsoft.com/office/drawing/2014/main" id="{FA8BC5A3-D3BA-4814-8769-F561E9707588}"/>
              </a:ext>
            </a:extLst>
          </p:cNvPr>
          <p:cNvSpPr>
            <a:spLocks noGrp="1"/>
          </p:cNvSpPr>
          <p:nvPr>
            <p:ph type="ftr" sz="quarter" idx="11"/>
          </p:nvPr>
        </p:nvSpPr>
        <p:spPr/>
        <p:txBody>
          <a:bodyPr/>
          <a:lstStyle/>
          <a:p>
            <a:pPr>
              <a:defRPr/>
            </a:pPr>
            <a:r>
              <a:rPr lang="en-US" dirty="0" err="1"/>
              <a:t>Mountjoy</a:t>
            </a:r>
            <a:r>
              <a:rPr lang="en-US" dirty="0"/>
              <a:t> Bible School</a:t>
            </a:r>
          </a:p>
        </p:txBody>
      </p:sp>
      <p:sp>
        <p:nvSpPr>
          <p:cNvPr id="125957" name="Slide Number Placeholder 5">
            <a:extLst>
              <a:ext uri="{FF2B5EF4-FFF2-40B4-BE49-F238E27FC236}">
                <a16:creationId xmlns:a16="http://schemas.microsoft.com/office/drawing/2014/main" id="{C945E361-79B7-45D1-AD4F-63637800737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24ADEBF-4B13-46C4-8EA1-138170500A9F}"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55</a:t>
            </a:fld>
            <a:endParaRPr lang="en-US" altLang="en-US" sz="1000" i="1">
              <a:solidFill>
                <a:srgbClr val="9B9A98"/>
              </a:solidFill>
              <a:latin typeface="Impact" panose="020B0806030902050204" pitchFamily="34" charset="0"/>
            </a:endParaRPr>
          </a:p>
        </p:txBody>
      </p:sp>
      <p:pic>
        <p:nvPicPr>
          <p:cNvPr id="125958" name="Picture 4">
            <a:extLst>
              <a:ext uri="{FF2B5EF4-FFF2-40B4-BE49-F238E27FC236}">
                <a16:creationId xmlns:a16="http://schemas.microsoft.com/office/drawing/2014/main" id="{6B769847-9AAB-42B8-82F8-9C18F674D9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6375" y="5500688"/>
            <a:ext cx="1371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2"/>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9B07622B-2C77-4035-BAC4-9C277E5ED33E}"/>
              </a:ext>
            </a:extLst>
          </p:cNvPr>
          <p:cNvSpPr>
            <a:spLocks noGrp="1" noChangeArrowheads="1"/>
          </p:cNvSpPr>
          <p:nvPr>
            <p:ph type="title"/>
          </p:nvPr>
        </p:nvSpPr>
        <p:spPr>
          <a:xfrm>
            <a:off x="2592388" y="623888"/>
            <a:ext cx="8912225" cy="717550"/>
          </a:xfrm>
        </p:spPr>
        <p:txBody>
          <a:bodyPr/>
          <a:lstStyle/>
          <a:p>
            <a:pPr eaLnBrk="1" hangingPunct="1"/>
            <a:r>
              <a:rPr lang="en-GB" altLang="en-US"/>
              <a:t>The Summit - John</a:t>
            </a:r>
          </a:p>
        </p:txBody>
      </p:sp>
      <p:sp>
        <p:nvSpPr>
          <p:cNvPr id="49155" name="Rectangle 3">
            <a:extLst>
              <a:ext uri="{FF2B5EF4-FFF2-40B4-BE49-F238E27FC236}">
                <a16:creationId xmlns:a16="http://schemas.microsoft.com/office/drawing/2014/main" id="{8BA830C4-2CC4-4931-8699-3643ACF8C43D}"/>
              </a:ext>
            </a:extLst>
          </p:cNvPr>
          <p:cNvSpPr>
            <a:spLocks noGrp="1" noChangeArrowheads="1"/>
          </p:cNvSpPr>
          <p:nvPr>
            <p:ph idx="1"/>
          </p:nvPr>
        </p:nvSpPr>
        <p:spPr>
          <a:xfrm>
            <a:off x="1416050" y="1524000"/>
            <a:ext cx="10512425" cy="4114800"/>
          </a:xfrm>
        </p:spPr>
        <p:txBody>
          <a:bodyPr/>
          <a:lstStyle/>
          <a:p>
            <a:pPr marL="419100" indent="-382588" eaLnBrk="1" hangingPunct="1">
              <a:buFont typeface="Wingdings 3" panose="05040102010807070707" pitchFamily="18" charset="2"/>
              <a:buChar char="´"/>
              <a:defRPr/>
            </a:pPr>
            <a:r>
              <a:rPr lang="en-GB" altLang="en-US" sz="2800" dirty="0"/>
              <a:t>The final assault on the peak</a:t>
            </a:r>
          </a:p>
          <a:p>
            <a:pPr marL="334963" indent="-285750" eaLnBrk="1" hangingPunct="1">
              <a:buFont typeface="Wingdings 3" panose="05040102010807070707" pitchFamily="18" charset="2"/>
              <a:buChar char="´"/>
              <a:defRPr/>
            </a:pPr>
            <a:r>
              <a:rPr lang="en-GB" altLang="en-US" sz="2800" dirty="0"/>
              <a:t>In the garden: ‘Whom seek ye?’  -  ‘I am’</a:t>
            </a:r>
          </a:p>
          <a:p>
            <a:pPr marL="334963" indent="-285750" eaLnBrk="1" hangingPunct="1">
              <a:buFont typeface="Wingdings 3" panose="05040102010807070707" pitchFamily="18" charset="2"/>
              <a:buChar char="´"/>
              <a:defRPr/>
            </a:pPr>
            <a:r>
              <a:rPr lang="en-GB" altLang="en-US" sz="2800" dirty="0"/>
              <a:t>They fell to the ground (demonstration of power)</a:t>
            </a:r>
          </a:p>
          <a:p>
            <a:pPr marL="334963" indent="-285750" eaLnBrk="1" hangingPunct="1">
              <a:buFont typeface="Wingdings 3" panose="05040102010807070707" pitchFamily="18" charset="2"/>
              <a:buChar char="´"/>
              <a:defRPr/>
            </a:pPr>
            <a:r>
              <a:rPr lang="en-GB" altLang="en-US" sz="2800" dirty="0"/>
              <a:t>There is no, ‘My God, My God, why hast thou forsaken me?’; but rather, ‘It is finished’ and ‘He ... gave up the ghost’</a:t>
            </a:r>
          </a:p>
          <a:p>
            <a:pPr marL="334963" indent="-285750" eaLnBrk="1" hangingPunct="1">
              <a:buFont typeface="Wingdings 3" panose="05040102010807070707" pitchFamily="18" charset="2"/>
              <a:buChar char="´"/>
              <a:defRPr/>
            </a:pPr>
            <a:r>
              <a:rPr lang="en-GB" altLang="en-US" sz="2800" dirty="0"/>
              <a:t>Jesus had said, ‘No man taketh it (my life) from me, but I lay it down of myself...’ (10.18) and that’s what He does in John’s record.</a:t>
            </a:r>
          </a:p>
          <a:p>
            <a:pPr marL="419100" indent="-382588" eaLnBrk="1" hangingPunct="1">
              <a:buFont typeface="Wingdings 2" panose="05020102010507070707" pitchFamily="18" charset="2"/>
              <a:buChar char=""/>
              <a:defRPr/>
            </a:pPr>
            <a:endParaRPr lang="en-GB" altLang="en-US" dirty="0"/>
          </a:p>
        </p:txBody>
      </p:sp>
      <p:sp>
        <p:nvSpPr>
          <p:cNvPr id="6" name="Footer Placeholder 5">
            <a:extLst>
              <a:ext uri="{FF2B5EF4-FFF2-40B4-BE49-F238E27FC236}">
                <a16:creationId xmlns:a16="http://schemas.microsoft.com/office/drawing/2014/main" id="{97F01B94-4F19-444B-B0D2-404CE2AC1E63}"/>
              </a:ext>
            </a:extLst>
          </p:cNvPr>
          <p:cNvSpPr>
            <a:spLocks noGrp="1"/>
          </p:cNvSpPr>
          <p:nvPr>
            <p:ph type="ftr" sz="quarter" idx="11"/>
          </p:nvPr>
        </p:nvSpPr>
        <p:spPr/>
        <p:txBody>
          <a:bodyPr/>
          <a:lstStyle/>
          <a:p>
            <a:pPr>
              <a:defRPr/>
            </a:pPr>
            <a:r>
              <a:rPr lang="en-US" dirty="0"/>
              <a:t>Mountjoy Bible School</a:t>
            </a:r>
          </a:p>
        </p:txBody>
      </p:sp>
      <p:sp>
        <p:nvSpPr>
          <p:cNvPr id="128005" name="Slide Number Placeholder 5">
            <a:extLst>
              <a:ext uri="{FF2B5EF4-FFF2-40B4-BE49-F238E27FC236}">
                <a16:creationId xmlns:a16="http://schemas.microsoft.com/office/drawing/2014/main" id="{D45A07C5-CC3B-4F64-B46C-9897453CA87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E6AD6DB-26E0-461E-92FD-EF9D4BC0BFC2}"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56</a:t>
            </a:fld>
            <a:endParaRPr lang="en-US" altLang="en-US" sz="1000" i="1">
              <a:solidFill>
                <a:srgbClr val="9B9A98"/>
              </a:solidFill>
              <a:latin typeface="Impact" panose="020B0806030902050204" pitchFamily="34" charset="0"/>
            </a:endParaRPr>
          </a:p>
        </p:txBody>
      </p:sp>
      <p:pic>
        <p:nvPicPr>
          <p:cNvPr id="128006" name="Picture 4">
            <a:extLst>
              <a:ext uri="{FF2B5EF4-FFF2-40B4-BE49-F238E27FC236}">
                <a16:creationId xmlns:a16="http://schemas.microsoft.com/office/drawing/2014/main" id="{5BD5C7E9-1FA3-4015-B27A-B521E1ABA6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25" y="5429250"/>
            <a:ext cx="19050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82A412DA-2143-40DB-98C9-CD519DE0A201}"/>
              </a:ext>
            </a:extLst>
          </p:cNvPr>
          <p:cNvSpPr>
            <a:spLocks noGrp="1" noChangeArrowheads="1"/>
          </p:cNvSpPr>
          <p:nvPr>
            <p:ph type="title"/>
          </p:nvPr>
        </p:nvSpPr>
        <p:spPr>
          <a:xfrm>
            <a:off x="2592388" y="623888"/>
            <a:ext cx="8912225" cy="1281112"/>
          </a:xfrm>
        </p:spPr>
        <p:txBody>
          <a:bodyPr/>
          <a:lstStyle/>
          <a:p>
            <a:pPr eaLnBrk="1" hangingPunct="1"/>
            <a:r>
              <a:rPr lang="en-GB" altLang="en-US"/>
              <a:t>The Summit - John</a:t>
            </a:r>
          </a:p>
        </p:txBody>
      </p:sp>
      <p:sp>
        <p:nvSpPr>
          <p:cNvPr id="49155" name="Rectangle 3">
            <a:extLst>
              <a:ext uri="{FF2B5EF4-FFF2-40B4-BE49-F238E27FC236}">
                <a16:creationId xmlns:a16="http://schemas.microsoft.com/office/drawing/2014/main" id="{CEDD4859-B4B7-4293-8886-2CCD94F7D73B}"/>
              </a:ext>
            </a:extLst>
          </p:cNvPr>
          <p:cNvSpPr>
            <a:spLocks noGrp="1" noChangeArrowheads="1"/>
          </p:cNvSpPr>
          <p:nvPr>
            <p:ph idx="1"/>
          </p:nvPr>
        </p:nvSpPr>
        <p:spPr>
          <a:xfrm>
            <a:off x="1776413" y="1524000"/>
            <a:ext cx="9288462" cy="4114800"/>
          </a:xfrm>
        </p:spPr>
        <p:txBody>
          <a:bodyPr/>
          <a:lstStyle/>
          <a:p>
            <a:pPr eaLnBrk="1" hangingPunct="1"/>
            <a:r>
              <a:rPr lang="en-GB" altLang="en-US" sz="2800"/>
              <a:t>After the resurrection</a:t>
            </a:r>
          </a:p>
          <a:p>
            <a:pPr eaLnBrk="1" hangingPunct="1"/>
            <a:r>
              <a:rPr lang="en-GB" altLang="en-US" sz="2800"/>
              <a:t>The declaration of Thomas, ‘My Lord and my God’ (20.28)</a:t>
            </a:r>
          </a:p>
          <a:p>
            <a:pPr eaLnBrk="1" hangingPunct="1"/>
            <a:r>
              <a:rPr lang="en-GB" altLang="en-US" sz="2800"/>
              <a:t>‘These are written that ye might believe that Jesus is the Christ, the Son of God’ (20.31)</a:t>
            </a:r>
          </a:p>
          <a:p>
            <a:pPr eaLnBrk="1" hangingPunct="1"/>
            <a:r>
              <a:rPr lang="en-GB" altLang="en-US" sz="2800"/>
              <a:t>The world could not contain the books etc.</a:t>
            </a:r>
          </a:p>
          <a:p>
            <a:pPr eaLnBrk="1" hangingPunct="1"/>
            <a:endParaRPr lang="en-GB" altLang="en-US"/>
          </a:p>
        </p:txBody>
      </p:sp>
      <p:sp>
        <p:nvSpPr>
          <p:cNvPr id="6" name="Footer Placeholder 5">
            <a:extLst>
              <a:ext uri="{FF2B5EF4-FFF2-40B4-BE49-F238E27FC236}">
                <a16:creationId xmlns:a16="http://schemas.microsoft.com/office/drawing/2014/main" id="{B9DEDF05-76C4-4B10-A995-AA09BEADEB21}"/>
              </a:ext>
            </a:extLst>
          </p:cNvPr>
          <p:cNvSpPr>
            <a:spLocks noGrp="1"/>
          </p:cNvSpPr>
          <p:nvPr>
            <p:ph type="ftr" sz="quarter" idx="11"/>
          </p:nvPr>
        </p:nvSpPr>
        <p:spPr/>
        <p:txBody>
          <a:bodyPr/>
          <a:lstStyle/>
          <a:p>
            <a:pPr>
              <a:defRPr/>
            </a:pPr>
            <a:r>
              <a:rPr lang="en-US"/>
              <a:t>Mountjoy Bible School</a:t>
            </a:r>
          </a:p>
        </p:txBody>
      </p:sp>
      <p:sp>
        <p:nvSpPr>
          <p:cNvPr id="130053" name="Slide Number Placeholder 5">
            <a:extLst>
              <a:ext uri="{FF2B5EF4-FFF2-40B4-BE49-F238E27FC236}">
                <a16:creationId xmlns:a16="http://schemas.microsoft.com/office/drawing/2014/main" id="{6C24622B-BC33-4F41-89C7-DA3A0A5331A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DD38F6B-C3CA-4BDE-833A-80E9DDC7F50A}"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57</a:t>
            </a:fld>
            <a:endParaRPr lang="en-US" altLang="en-US" sz="1000" i="1">
              <a:solidFill>
                <a:srgbClr val="9B9A98"/>
              </a:solidFill>
              <a:latin typeface="Impact" panose="020B0806030902050204" pitchFamily="34" charset="0"/>
            </a:endParaRPr>
          </a:p>
        </p:txBody>
      </p:sp>
      <p:pic>
        <p:nvPicPr>
          <p:cNvPr id="130054" name="Picture 4">
            <a:extLst>
              <a:ext uri="{FF2B5EF4-FFF2-40B4-BE49-F238E27FC236}">
                <a16:creationId xmlns:a16="http://schemas.microsoft.com/office/drawing/2014/main" id="{136B4B1D-B077-4DB1-B1EC-B326412BD9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25" y="5429250"/>
            <a:ext cx="19050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Title 1">
            <a:extLst>
              <a:ext uri="{FF2B5EF4-FFF2-40B4-BE49-F238E27FC236}">
                <a16:creationId xmlns:a16="http://schemas.microsoft.com/office/drawing/2014/main" id="{0223A7E1-77DF-4E94-ADF3-D59D9C40159D}"/>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 -  The Summit</a:t>
            </a:r>
          </a:p>
        </p:txBody>
      </p:sp>
      <p:graphicFrame>
        <p:nvGraphicFramePr>
          <p:cNvPr id="7" name="Content Placeholder 6">
            <a:extLst>
              <a:ext uri="{FF2B5EF4-FFF2-40B4-BE49-F238E27FC236}">
                <a16:creationId xmlns:a16="http://schemas.microsoft.com/office/drawing/2014/main" id="{A36923EE-D67D-492C-A3FC-11BD4F8A2E0A}"/>
              </a:ext>
            </a:extLst>
          </p:cNvPr>
          <p:cNvGraphicFramePr>
            <a:graphicFrameLocks noGrp="1"/>
          </p:cNvGraphicFramePr>
          <p:nvPr>
            <p:ph idx="1"/>
          </p:nvPr>
        </p:nvGraphicFramePr>
        <p:xfrm>
          <a:off x="1776000" y="1316272"/>
          <a:ext cx="8640000" cy="52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4C681AD5-C031-4A0D-AD78-28D21D5A6639}"/>
              </a:ext>
            </a:extLst>
          </p:cNvPr>
          <p:cNvSpPr>
            <a:spLocks noGrp="1"/>
          </p:cNvSpPr>
          <p:nvPr>
            <p:ph type="ftr" sz="quarter" idx="11"/>
          </p:nvPr>
        </p:nvSpPr>
        <p:spPr/>
        <p:txBody>
          <a:bodyPr/>
          <a:lstStyle/>
          <a:p>
            <a:pPr>
              <a:defRPr/>
            </a:pPr>
            <a:r>
              <a:rPr lang="en-US"/>
              <a:t>Mountjoy Bible School</a:t>
            </a:r>
          </a:p>
        </p:txBody>
      </p:sp>
      <p:sp>
        <p:nvSpPr>
          <p:cNvPr id="132101" name="Slide Number Placeholder 4">
            <a:extLst>
              <a:ext uri="{FF2B5EF4-FFF2-40B4-BE49-F238E27FC236}">
                <a16:creationId xmlns:a16="http://schemas.microsoft.com/office/drawing/2014/main" id="{63AB500E-6732-45CF-85D4-6DE769B4775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056E74E-ED75-4106-963F-B9FFAD78B33F}"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58</a:t>
            </a:fld>
            <a:endParaRPr lang="en-US" altLang="en-US" sz="1000" i="1">
              <a:solidFill>
                <a:srgbClr val="9B9A98"/>
              </a:solidFill>
              <a:latin typeface="Impact" panose="020B0806030902050204" pitchFamily="34" charset="0"/>
            </a:endParaRPr>
          </a:p>
        </p:txBody>
      </p:sp>
      <p:pic>
        <p:nvPicPr>
          <p:cNvPr id="9" name="Picture 9">
            <a:extLst>
              <a:ext uri="{FF2B5EF4-FFF2-40B4-BE49-F238E27FC236}">
                <a16:creationId xmlns:a16="http://schemas.microsoft.com/office/drawing/2014/main" id="{21A7275F-1A72-42A1-8B5E-CC7C7C532E5C}"/>
              </a:ext>
            </a:extLst>
          </p:cNvPr>
          <p:cNvPicPr>
            <a:picLocks noChangeAspect="1" noChangeArrowheads="1"/>
          </p:cNvPicPr>
          <p:nvPr/>
        </p:nvPicPr>
        <p:blipFill>
          <a:blip r:embed="rId7">
            <a:duotone>
              <a:prstClr val="black"/>
              <a:schemeClr val="accent4">
                <a:tint val="45000"/>
                <a:satMod val="400000"/>
              </a:schemeClr>
            </a:duotone>
          </a:blip>
          <a:srcRect/>
          <a:stretch>
            <a:fillRect/>
          </a:stretch>
        </p:blipFill>
        <p:spPr bwMode="auto">
          <a:xfrm>
            <a:off x="9433734" y="1280240"/>
            <a:ext cx="1162860" cy="720000"/>
          </a:xfrm>
          <a:prstGeom prst="rect">
            <a:avLst/>
          </a:prstGeom>
          <a:noFill/>
          <a:ln w="9525">
            <a:noFill/>
            <a:miter lim="800000"/>
            <a:headEnd/>
            <a:tailEnd/>
          </a:ln>
          <a:effectLst/>
        </p:spPr>
      </p:pic>
      <p:pic>
        <p:nvPicPr>
          <p:cNvPr id="10" name="Picture 10">
            <a:extLst>
              <a:ext uri="{FF2B5EF4-FFF2-40B4-BE49-F238E27FC236}">
                <a16:creationId xmlns:a16="http://schemas.microsoft.com/office/drawing/2014/main" id="{AF99AC1B-4BF6-4246-B061-8764D8FE541A}"/>
              </a:ext>
            </a:extLst>
          </p:cNvPr>
          <p:cNvPicPr>
            <a:picLocks noChangeAspect="1" noChangeArrowheads="1"/>
          </p:cNvPicPr>
          <p:nvPr/>
        </p:nvPicPr>
        <p:blipFill>
          <a:blip r:embed="rId8">
            <a:duotone>
              <a:prstClr val="black"/>
              <a:schemeClr val="accent4">
                <a:tint val="45000"/>
                <a:satMod val="400000"/>
              </a:schemeClr>
            </a:duotone>
          </a:blip>
          <a:srcRect/>
          <a:stretch>
            <a:fillRect/>
          </a:stretch>
        </p:blipFill>
        <p:spPr bwMode="auto">
          <a:xfrm>
            <a:off x="1667058" y="1494554"/>
            <a:ext cx="928480" cy="720000"/>
          </a:xfrm>
          <a:prstGeom prst="rect">
            <a:avLst/>
          </a:prstGeom>
          <a:noFill/>
          <a:ln w="9525">
            <a:noFill/>
            <a:miter lim="800000"/>
            <a:headEnd/>
            <a:tailEnd/>
          </a:ln>
          <a:effectLst/>
        </p:spPr>
      </p:pic>
      <p:pic>
        <p:nvPicPr>
          <p:cNvPr id="11" name="Picture 12">
            <a:extLst>
              <a:ext uri="{FF2B5EF4-FFF2-40B4-BE49-F238E27FC236}">
                <a16:creationId xmlns:a16="http://schemas.microsoft.com/office/drawing/2014/main" id="{25136BFA-D6B2-42F2-AD2E-A303AA0B75A0}"/>
              </a:ext>
            </a:extLst>
          </p:cNvPr>
          <p:cNvPicPr>
            <a:picLocks noChangeAspect="1" noChangeArrowheads="1"/>
          </p:cNvPicPr>
          <p:nvPr/>
        </p:nvPicPr>
        <p:blipFill>
          <a:blip r:embed="rId9">
            <a:duotone>
              <a:prstClr val="black"/>
              <a:schemeClr val="accent4">
                <a:tint val="45000"/>
                <a:satMod val="400000"/>
              </a:schemeClr>
            </a:duotone>
          </a:blip>
          <a:srcRect/>
          <a:stretch>
            <a:fillRect/>
          </a:stretch>
        </p:blipFill>
        <p:spPr bwMode="auto">
          <a:xfrm>
            <a:off x="9552432" y="5643578"/>
            <a:ext cx="829880" cy="720000"/>
          </a:xfrm>
          <a:prstGeom prst="rect">
            <a:avLst/>
          </a:prstGeom>
          <a:noFill/>
          <a:ln w="9525">
            <a:noFill/>
            <a:miter lim="800000"/>
            <a:headEnd/>
            <a:tailEnd/>
          </a:ln>
          <a:effectLst/>
        </p:spPr>
      </p:pic>
      <p:pic>
        <p:nvPicPr>
          <p:cNvPr id="12" name="Picture 13" descr="MCj03244620000[1]">
            <a:extLst>
              <a:ext uri="{FF2B5EF4-FFF2-40B4-BE49-F238E27FC236}">
                <a16:creationId xmlns:a16="http://schemas.microsoft.com/office/drawing/2014/main" id="{A551D336-A49F-464A-8A04-98A850169532}"/>
              </a:ext>
            </a:extLst>
          </p:cNvPr>
          <p:cNvPicPr>
            <a:picLocks noChangeAspect="1" noChangeArrowheads="1"/>
          </p:cNvPicPr>
          <p:nvPr/>
        </p:nvPicPr>
        <p:blipFill>
          <a:blip r:embed="rId10">
            <a:duotone>
              <a:prstClr val="black"/>
              <a:schemeClr val="accent4">
                <a:tint val="45000"/>
                <a:satMod val="400000"/>
              </a:schemeClr>
            </a:duotone>
          </a:blip>
          <a:srcRect/>
          <a:stretch>
            <a:fillRect/>
          </a:stretch>
        </p:blipFill>
        <p:spPr bwMode="auto">
          <a:xfrm>
            <a:off x="1720458" y="5643578"/>
            <a:ext cx="875080" cy="720000"/>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Title 1">
            <a:extLst>
              <a:ext uri="{FF2B5EF4-FFF2-40B4-BE49-F238E27FC236}">
                <a16:creationId xmlns:a16="http://schemas.microsoft.com/office/drawing/2014/main" id="{CC361A6A-DA94-4448-873D-46DBDA948A39}"/>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 -  a map of the journey</a:t>
            </a:r>
          </a:p>
        </p:txBody>
      </p:sp>
      <p:graphicFrame>
        <p:nvGraphicFramePr>
          <p:cNvPr id="7" name="Content Placeholder 6">
            <a:extLst>
              <a:ext uri="{FF2B5EF4-FFF2-40B4-BE49-F238E27FC236}">
                <a16:creationId xmlns:a16="http://schemas.microsoft.com/office/drawing/2014/main" id="{A3861BE2-B339-4291-B977-9C8831C30694}"/>
              </a:ext>
            </a:extLst>
          </p:cNvPr>
          <p:cNvGraphicFramePr>
            <a:graphicFrameLocks noGrp="1"/>
          </p:cNvGraphicFramePr>
          <p:nvPr>
            <p:ph idx="1"/>
          </p:nvPr>
        </p:nvGraphicFramePr>
        <p:xfrm>
          <a:off x="1776000" y="1316272"/>
          <a:ext cx="8640000" cy="52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F11F5934-CDB3-466A-9C2A-47D14AEF344A}"/>
              </a:ext>
            </a:extLst>
          </p:cNvPr>
          <p:cNvSpPr>
            <a:spLocks noGrp="1"/>
          </p:cNvSpPr>
          <p:nvPr>
            <p:ph type="ftr" sz="quarter" idx="11"/>
          </p:nvPr>
        </p:nvSpPr>
        <p:spPr/>
        <p:txBody>
          <a:bodyPr/>
          <a:lstStyle/>
          <a:p>
            <a:pPr>
              <a:defRPr/>
            </a:pPr>
            <a:r>
              <a:rPr lang="en-US"/>
              <a:t>Mountjoy Bible School</a:t>
            </a:r>
          </a:p>
        </p:txBody>
      </p:sp>
      <p:sp>
        <p:nvSpPr>
          <p:cNvPr id="133125" name="Slide Number Placeholder 4">
            <a:extLst>
              <a:ext uri="{FF2B5EF4-FFF2-40B4-BE49-F238E27FC236}">
                <a16:creationId xmlns:a16="http://schemas.microsoft.com/office/drawing/2014/main" id="{64C5EC15-121C-4174-9EB6-0598BD84BE3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12F8988-9B7B-4BA0-83D7-4F4666A49730}"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59</a:t>
            </a:fld>
            <a:endParaRPr lang="en-US" altLang="en-US" sz="1000" i="1">
              <a:solidFill>
                <a:srgbClr val="9B9A98"/>
              </a:solidFill>
              <a:latin typeface="Impact" panose="020B0806030902050204" pitchFamily="34" charset="0"/>
            </a:endParaRPr>
          </a:p>
        </p:txBody>
      </p:sp>
      <p:pic>
        <p:nvPicPr>
          <p:cNvPr id="9" name="Picture 9">
            <a:extLst>
              <a:ext uri="{FF2B5EF4-FFF2-40B4-BE49-F238E27FC236}">
                <a16:creationId xmlns:a16="http://schemas.microsoft.com/office/drawing/2014/main" id="{5C4225E8-30CD-47F7-9E37-1659E01904B4}"/>
              </a:ext>
            </a:extLst>
          </p:cNvPr>
          <p:cNvPicPr>
            <a:picLocks noChangeAspect="1" noChangeArrowheads="1"/>
          </p:cNvPicPr>
          <p:nvPr/>
        </p:nvPicPr>
        <p:blipFill>
          <a:blip r:embed="rId7">
            <a:duotone>
              <a:prstClr val="black"/>
              <a:schemeClr val="accent4">
                <a:tint val="45000"/>
                <a:satMod val="400000"/>
              </a:schemeClr>
            </a:duotone>
          </a:blip>
          <a:srcRect/>
          <a:stretch>
            <a:fillRect/>
          </a:stretch>
        </p:blipFill>
        <p:spPr bwMode="auto">
          <a:xfrm>
            <a:off x="9433734" y="1280240"/>
            <a:ext cx="1162860" cy="720000"/>
          </a:xfrm>
          <a:prstGeom prst="rect">
            <a:avLst/>
          </a:prstGeom>
          <a:noFill/>
          <a:ln w="9525">
            <a:noFill/>
            <a:miter lim="800000"/>
            <a:headEnd/>
            <a:tailEnd/>
          </a:ln>
          <a:effectLst/>
        </p:spPr>
      </p:pic>
      <p:pic>
        <p:nvPicPr>
          <p:cNvPr id="10" name="Picture 10">
            <a:extLst>
              <a:ext uri="{FF2B5EF4-FFF2-40B4-BE49-F238E27FC236}">
                <a16:creationId xmlns:a16="http://schemas.microsoft.com/office/drawing/2014/main" id="{AD952347-5B34-458B-BC3F-1E07EC8D9C3F}"/>
              </a:ext>
            </a:extLst>
          </p:cNvPr>
          <p:cNvPicPr>
            <a:picLocks noChangeAspect="1" noChangeArrowheads="1"/>
          </p:cNvPicPr>
          <p:nvPr/>
        </p:nvPicPr>
        <p:blipFill>
          <a:blip r:embed="rId8">
            <a:duotone>
              <a:prstClr val="black"/>
              <a:schemeClr val="accent4">
                <a:tint val="45000"/>
                <a:satMod val="400000"/>
              </a:schemeClr>
            </a:duotone>
          </a:blip>
          <a:srcRect/>
          <a:stretch>
            <a:fillRect/>
          </a:stretch>
        </p:blipFill>
        <p:spPr bwMode="auto">
          <a:xfrm>
            <a:off x="1667058" y="1494554"/>
            <a:ext cx="928480" cy="720000"/>
          </a:xfrm>
          <a:prstGeom prst="rect">
            <a:avLst/>
          </a:prstGeom>
          <a:noFill/>
          <a:ln w="9525">
            <a:noFill/>
            <a:miter lim="800000"/>
            <a:headEnd/>
            <a:tailEnd/>
          </a:ln>
          <a:effectLst/>
        </p:spPr>
      </p:pic>
      <p:pic>
        <p:nvPicPr>
          <p:cNvPr id="11" name="Picture 12">
            <a:extLst>
              <a:ext uri="{FF2B5EF4-FFF2-40B4-BE49-F238E27FC236}">
                <a16:creationId xmlns:a16="http://schemas.microsoft.com/office/drawing/2014/main" id="{2DE4F3CE-40BB-4F78-AE30-72913487A1F7}"/>
              </a:ext>
            </a:extLst>
          </p:cNvPr>
          <p:cNvPicPr>
            <a:picLocks noChangeAspect="1" noChangeArrowheads="1"/>
          </p:cNvPicPr>
          <p:nvPr/>
        </p:nvPicPr>
        <p:blipFill>
          <a:blip r:embed="rId9">
            <a:duotone>
              <a:prstClr val="black"/>
              <a:schemeClr val="accent4">
                <a:tint val="45000"/>
                <a:satMod val="400000"/>
              </a:schemeClr>
            </a:duotone>
          </a:blip>
          <a:srcRect/>
          <a:stretch>
            <a:fillRect/>
          </a:stretch>
        </p:blipFill>
        <p:spPr bwMode="auto">
          <a:xfrm>
            <a:off x="9552432" y="5643578"/>
            <a:ext cx="829880" cy="720000"/>
          </a:xfrm>
          <a:prstGeom prst="rect">
            <a:avLst/>
          </a:prstGeom>
          <a:noFill/>
          <a:ln w="9525">
            <a:noFill/>
            <a:miter lim="800000"/>
            <a:headEnd/>
            <a:tailEnd/>
          </a:ln>
          <a:effectLst/>
        </p:spPr>
      </p:pic>
      <p:pic>
        <p:nvPicPr>
          <p:cNvPr id="12" name="Picture 13" descr="MCj03244620000[1]">
            <a:extLst>
              <a:ext uri="{FF2B5EF4-FFF2-40B4-BE49-F238E27FC236}">
                <a16:creationId xmlns:a16="http://schemas.microsoft.com/office/drawing/2014/main" id="{1602193B-01ED-490C-AAE0-FB8A83A78E49}"/>
              </a:ext>
            </a:extLst>
          </p:cNvPr>
          <p:cNvPicPr>
            <a:picLocks noChangeAspect="1" noChangeArrowheads="1"/>
          </p:cNvPicPr>
          <p:nvPr/>
        </p:nvPicPr>
        <p:blipFill>
          <a:blip r:embed="rId10">
            <a:duotone>
              <a:prstClr val="black"/>
              <a:schemeClr val="accent4">
                <a:tint val="45000"/>
                <a:satMod val="400000"/>
              </a:schemeClr>
            </a:duotone>
          </a:blip>
          <a:srcRect/>
          <a:stretch>
            <a:fillRect/>
          </a:stretch>
        </p:blipFill>
        <p:spPr bwMode="auto">
          <a:xfrm>
            <a:off x="1720458" y="5643578"/>
            <a:ext cx="875080" cy="720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AB83701-644D-4B05-98E6-B7AAEB2D4601}"/>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a:t>
            </a:r>
          </a:p>
        </p:txBody>
      </p:sp>
      <p:sp>
        <p:nvSpPr>
          <p:cNvPr id="139267" name="Rectangle 3">
            <a:extLst>
              <a:ext uri="{FF2B5EF4-FFF2-40B4-BE49-F238E27FC236}">
                <a16:creationId xmlns:a16="http://schemas.microsoft.com/office/drawing/2014/main" id="{7356F56E-EFE3-49BA-8C0C-21136A54D0D3}"/>
              </a:ext>
            </a:extLst>
          </p:cNvPr>
          <p:cNvSpPr>
            <a:spLocks noGrp="1" noChangeArrowheads="1"/>
          </p:cNvSpPr>
          <p:nvPr>
            <p:ph idx="1"/>
          </p:nvPr>
        </p:nvSpPr>
        <p:spPr>
          <a:xfrm>
            <a:off x="1776413" y="1643063"/>
            <a:ext cx="10007600" cy="4876800"/>
          </a:xfrm>
        </p:spPr>
        <p:txBody>
          <a:bodyPr/>
          <a:lstStyle/>
          <a:p>
            <a:pPr eaLnBrk="1" hangingPunct="1">
              <a:lnSpc>
                <a:spcPct val="90000"/>
              </a:lnSpc>
            </a:pPr>
            <a:r>
              <a:rPr lang="en-GB" altLang="en-US" sz="2800"/>
              <a:t>Four is a number greatly used in the Bible.</a:t>
            </a:r>
          </a:p>
          <a:p>
            <a:pPr eaLnBrk="1" hangingPunct="1">
              <a:lnSpc>
                <a:spcPct val="90000"/>
              </a:lnSpc>
            </a:pPr>
            <a:r>
              <a:rPr lang="en-GB" altLang="en-US" sz="2800"/>
              <a:t>We have examples in Ezekiel and Revelation where there are four living creatures. These four are closely aligned to the throne and reflect some of the characteristics of the One who  sits upon the throne.</a:t>
            </a:r>
          </a:p>
          <a:p>
            <a:pPr eaLnBrk="1" hangingPunct="1">
              <a:lnSpc>
                <a:spcPct val="90000"/>
              </a:lnSpc>
            </a:pPr>
            <a:r>
              <a:rPr lang="en-GB" altLang="en-US" sz="2800"/>
              <a:t>These very same characteristics have been introduced at the beginning of the life of the nation of Israel – and are emblems on the standards of the four leading tribes. We will use these four emblems, seen on the standards of Judah, Ephraim, Reuben and Dan to identify the four gospels.</a:t>
            </a:r>
          </a:p>
        </p:txBody>
      </p:sp>
      <p:sp>
        <p:nvSpPr>
          <p:cNvPr id="5" name="Footer Placeholder 4">
            <a:extLst>
              <a:ext uri="{FF2B5EF4-FFF2-40B4-BE49-F238E27FC236}">
                <a16:creationId xmlns:a16="http://schemas.microsoft.com/office/drawing/2014/main" id="{2B4CA311-68F1-40DB-AACB-4C63210242A2}"/>
              </a:ext>
            </a:extLst>
          </p:cNvPr>
          <p:cNvSpPr>
            <a:spLocks noGrp="1"/>
          </p:cNvSpPr>
          <p:nvPr>
            <p:ph type="ftr" sz="quarter" idx="11"/>
          </p:nvPr>
        </p:nvSpPr>
        <p:spPr/>
        <p:txBody>
          <a:bodyPr/>
          <a:lstStyle/>
          <a:p>
            <a:pPr>
              <a:defRPr/>
            </a:pPr>
            <a:r>
              <a:rPr lang="en-US" dirty="0"/>
              <a:t>Mountjoy Bible School</a:t>
            </a:r>
          </a:p>
        </p:txBody>
      </p:sp>
      <p:sp>
        <p:nvSpPr>
          <p:cNvPr id="28677" name="Slide Number Placeholder 5">
            <a:extLst>
              <a:ext uri="{FF2B5EF4-FFF2-40B4-BE49-F238E27FC236}">
                <a16:creationId xmlns:a16="http://schemas.microsoft.com/office/drawing/2014/main" id="{231B91AA-3E2D-4170-8675-067B4517D6D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44B2E64-4972-492E-9DC9-818D625A8A31}"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6</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9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9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Title 1">
            <a:extLst>
              <a:ext uri="{FF2B5EF4-FFF2-40B4-BE49-F238E27FC236}">
                <a16:creationId xmlns:a16="http://schemas.microsoft.com/office/drawing/2014/main" id="{83472CC0-10B7-4A2C-98EC-5548C3377A15}"/>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 -  a map of the journey</a:t>
            </a:r>
          </a:p>
        </p:txBody>
      </p:sp>
      <p:graphicFrame>
        <p:nvGraphicFramePr>
          <p:cNvPr id="7" name="Content Placeholder 6">
            <a:extLst>
              <a:ext uri="{FF2B5EF4-FFF2-40B4-BE49-F238E27FC236}">
                <a16:creationId xmlns:a16="http://schemas.microsoft.com/office/drawing/2014/main" id="{F5F1ED94-1C8C-47B7-9986-B3BD2A1E61D5}"/>
              </a:ext>
            </a:extLst>
          </p:cNvPr>
          <p:cNvGraphicFramePr>
            <a:graphicFrameLocks noGrp="1"/>
          </p:cNvGraphicFramePr>
          <p:nvPr>
            <p:ph idx="1"/>
          </p:nvPr>
        </p:nvGraphicFramePr>
        <p:xfrm>
          <a:off x="1776000" y="1316272"/>
          <a:ext cx="8640000" cy="52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3767EB6-0420-417F-9211-576B971FF0C0}"/>
              </a:ext>
            </a:extLst>
          </p:cNvPr>
          <p:cNvSpPr>
            <a:spLocks noGrp="1"/>
          </p:cNvSpPr>
          <p:nvPr>
            <p:ph type="ftr" sz="quarter" idx="11"/>
          </p:nvPr>
        </p:nvSpPr>
        <p:spPr/>
        <p:txBody>
          <a:bodyPr/>
          <a:lstStyle/>
          <a:p>
            <a:pPr>
              <a:defRPr/>
            </a:pPr>
            <a:r>
              <a:rPr lang="en-US"/>
              <a:t>Mountjoy Bible School</a:t>
            </a:r>
          </a:p>
        </p:txBody>
      </p:sp>
      <p:sp>
        <p:nvSpPr>
          <p:cNvPr id="134149" name="Slide Number Placeholder 4">
            <a:extLst>
              <a:ext uri="{FF2B5EF4-FFF2-40B4-BE49-F238E27FC236}">
                <a16:creationId xmlns:a16="http://schemas.microsoft.com/office/drawing/2014/main" id="{35C56843-7644-4003-A86D-6E448280455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70AD43B-EF98-49F3-AC45-7C2D97C73150}"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60</a:t>
            </a:fld>
            <a:endParaRPr lang="en-US" altLang="en-US" sz="1000" i="1">
              <a:solidFill>
                <a:srgbClr val="9B9A98"/>
              </a:solidFill>
              <a:latin typeface="Impact" panose="020B0806030902050204" pitchFamily="34" charset="0"/>
            </a:endParaRPr>
          </a:p>
        </p:txBody>
      </p:sp>
      <p:pic>
        <p:nvPicPr>
          <p:cNvPr id="9" name="Picture 9">
            <a:extLst>
              <a:ext uri="{FF2B5EF4-FFF2-40B4-BE49-F238E27FC236}">
                <a16:creationId xmlns:a16="http://schemas.microsoft.com/office/drawing/2014/main" id="{01289865-225D-4349-9A92-47CA13FF5098}"/>
              </a:ext>
            </a:extLst>
          </p:cNvPr>
          <p:cNvPicPr>
            <a:picLocks noChangeAspect="1" noChangeArrowheads="1"/>
          </p:cNvPicPr>
          <p:nvPr/>
        </p:nvPicPr>
        <p:blipFill>
          <a:blip r:embed="rId7">
            <a:duotone>
              <a:prstClr val="black"/>
              <a:schemeClr val="accent4">
                <a:tint val="45000"/>
                <a:satMod val="400000"/>
              </a:schemeClr>
            </a:duotone>
          </a:blip>
          <a:srcRect/>
          <a:stretch>
            <a:fillRect/>
          </a:stretch>
        </p:blipFill>
        <p:spPr bwMode="auto">
          <a:xfrm>
            <a:off x="9433734" y="1280240"/>
            <a:ext cx="1162860" cy="720000"/>
          </a:xfrm>
          <a:prstGeom prst="rect">
            <a:avLst/>
          </a:prstGeom>
          <a:noFill/>
          <a:ln w="9525">
            <a:noFill/>
            <a:miter lim="800000"/>
            <a:headEnd/>
            <a:tailEnd/>
          </a:ln>
          <a:effectLst/>
        </p:spPr>
      </p:pic>
      <p:pic>
        <p:nvPicPr>
          <p:cNvPr id="10" name="Picture 10">
            <a:extLst>
              <a:ext uri="{FF2B5EF4-FFF2-40B4-BE49-F238E27FC236}">
                <a16:creationId xmlns:a16="http://schemas.microsoft.com/office/drawing/2014/main" id="{389FC6BC-98D2-42D1-BEA5-1C8E712C4BC1}"/>
              </a:ext>
            </a:extLst>
          </p:cNvPr>
          <p:cNvPicPr>
            <a:picLocks noChangeAspect="1" noChangeArrowheads="1"/>
          </p:cNvPicPr>
          <p:nvPr/>
        </p:nvPicPr>
        <p:blipFill>
          <a:blip r:embed="rId8">
            <a:duotone>
              <a:prstClr val="black"/>
              <a:schemeClr val="accent4">
                <a:tint val="45000"/>
                <a:satMod val="400000"/>
              </a:schemeClr>
            </a:duotone>
          </a:blip>
          <a:srcRect/>
          <a:stretch>
            <a:fillRect/>
          </a:stretch>
        </p:blipFill>
        <p:spPr bwMode="auto">
          <a:xfrm>
            <a:off x="1667058" y="1494554"/>
            <a:ext cx="928480" cy="720000"/>
          </a:xfrm>
          <a:prstGeom prst="rect">
            <a:avLst/>
          </a:prstGeom>
          <a:noFill/>
          <a:ln w="9525">
            <a:noFill/>
            <a:miter lim="800000"/>
            <a:headEnd/>
            <a:tailEnd/>
          </a:ln>
          <a:effectLst/>
        </p:spPr>
      </p:pic>
      <p:pic>
        <p:nvPicPr>
          <p:cNvPr id="11" name="Picture 12">
            <a:extLst>
              <a:ext uri="{FF2B5EF4-FFF2-40B4-BE49-F238E27FC236}">
                <a16:creationId xmlns:a16="http://schemas.microsoft.com/office/drawing/2014/main" id="{A627C6E0-2C00-4309-BDB9-A0F19C9A41F9}"/>
              </a:ext>
            </a:extLst>
          </p:cNvPr>
          <p:cNvPicPr>
            <a:picLocks noChangeAspect="1" noChangeArrowheads="1"/>
          </p:cNvPicPr>
          <p:nvPr/>
        </p:nvPicPr>
        <p:blipFill>
          <a:blip r:embed="rId9">
            <a:duotone>
              <a:prstClr val="black"/>
              <a:schemeClr val="accent4">
                <a:tint val="45000"/>
                <a:satMod val="400000"/>
              </a:schemeClr>
            </a:duotone>
          </a:blip>
          <a:srcRect/>
          <a:stretch>
            <a:fillRect/>
          </a:stretch>
        </p:blipFill>
        <p:spPr bwMode="auto">
          <a:xfrm>
            <a:off x="9552432" y="5643578"/>
            <a:ext cx="829880" cy="720000"/>
          </a:xfrm>
          <a:prstGeom prst="rect">
            <a:avLst/>
          </a:prstGeom>
          <a:noFill/>
          <a:ln w="9525">
            <a:noFill/>
            <a:miter lim="800000"/>
            <a:headEnd/>
            <a:tailEnd/>
          </a:ln>
          <a:effectLst/>
        </p:spPr>
      </p:pic>
      <p:pic>
        <p:nvPicPr>
          <p:cNvPr id="12" name="Picture 13" descr="MCj03244620000[1]">
            <a:extLst>
              <a:ext uri="{FF2B5EF4-FFF2-40B4-BE49-F238E27FC236}">
                <a16:creationId xmlns:a16="http://schemas.microsoft.com/office/drawing/2014/main" id="{56A02204-B314-41D2-817C-1FF81CE4875C}"/>
              </a:ext>
            </a:extLst>
          </p:cNvPr>
          <p:cNvPicPr>
            <a:picLocks noChangeAspect="1" noChangeArrowheads="1"/>
          </p:cNvPicPr>
          <p:nvPr/>
        </p:nvPicPr>
        <p:blipFill>
          <a:blip r:embed="rId10">
            <a:duotone>
              <a:prstClr val="black"/>
              <a:schemeClr val="accent4">
                <a:tint val="45000"/>
                <a:satMod val="400000"/>
              </a:schemeClr>
            </a:duotone>
          </a:blip>
          <a:srcRect/>
          <a:stretch>
            <a:fillRect/>
          </a:stretch>
        </p:blipFill>
        <p:spPr bwMode="auto">
          <a:xfrm>
            <a:off x="1720458" y="5643578"/>
            <a:ext cx="875080" cy="720000"/>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Title 1">
            <a:extLst>
              <a:ext uri="{FF2B5EF4-FFF2-40B4-BE49-F238E27FC236}">
                <a16:creationId xmlns:a16="http://schemas.microsoft.com/office/drawing/2014/main" id="{B7BE4E93-1B24-444D-9DBF-495933530501}"/>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 -  Onward</a:t>
            </a:r>
          </a:p>
        </p:txBody>
      </p:sp>
      <p:graphicFrame>
        <p:nvGraphicFramePr>
          <p:cNvPr id="7" name="Content Placeholder 6">
            <a:extLst>
              <a:ext uri="{FF2B5EF4-FFF2-40B4-BE49-F238E27FC236}">
                <a16:creationId xmlns:a16="http://schemas.microsoft.com/office/drawing/2014/main" id="{9ED85240-F9D1-4057-B11A-50F6702B0C0A}"/>
              </a:ext>
            </a:extLst>
          </p:cNvPr>
          <p:cNvGraphicFramePr>
            <a:graphicFrameLocks noGrp="1"/>
          </p:cNvGraphicFramePr>
          <p:nvPr>
            <p:ph idx="1"/>
          </p:nvPr>
        </p:nvGraphicFramePr>
        <p:xfrm>
          <a:off x="1776000" y="1316272"/>
          <a:ext cx="8640000" cy="52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040A4633-C97B-464D-A1F2-8B73D3FB973A}"/>
              </a:ext>
            </a:extLst>
          </p:cNvPr>
          <p:cNvSpPr>
            <a:spLocks noGrp="1"/>
          </p:cNvSpPr>
          <p:nvPr>
            <p:ph type="ftr" sz="quarter" idx="11"/>
          </p:nvPr>
        </p:nvSpPr>
        <p:spPr/>
        <p:txBody>
          <a:bodyPr/>
          <a:lstStyle/>
          <a:p>
            <a:pPr>
              <a:defRPr/>
            </a:pPr>
            <a:r>
              <a:rPr lang="en-US"/>
              <a:t>Mountjoy Bible School</a:t>
            </a:r>
          </a:p>
        </p:txBody>
      </p:sp>
      <p:sp>
        <p:nvSpPr>
          <p:cNvPr id="135173" name="Slide Number Placeholder 4">
            <a:extLst>
              <a:ext uri="{FF2B5EF4-FFF2-40B4-BE49-F238E27FC236}">
                <a16:creationId xmlns:a16="http://schemas.microsoft.com/office/drawing/2014/main" id="{3F12BF46-765D-4C8D-A0E3-B20D2569B67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46692CD-53F5-4E28-A146-F90E58F41933}"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61</a:t>
            </a:fld>
            <a:endParaRPr lang="en-US" altLang="en-US" sz="1000" i="1">
              <a:solidFill>
                <a:srgbClr val="9B9A98"/>
              </a:solidFill>
              <a:latin typeface="Impact" panose="020B0806030902050204" pitchFamily="34" charset="0"/>
            </a:endParaRPr>
          </a:p>
        </p:txBody>
      </p:sp>
      <p:pic>
        <p:nvPicPr>
          <p:cNvPr id="9" name="Picture 9">
            <a:extLst>
              <a:ext uri="{FF2B5EF4-FFF2-40B4-BE49-F238E27FC236}">
                <a16:creationId xmlns:a16="http://schemas.microsoft.com/office/drawing/2014/main" id="{C4E96976-AFEA-4021-ACF4-5B7FCF17756A}"/>
              </a:ext>
            </a:extLst>
          </p:cNvPr>
          <p:cNvPicPr>
            <a:picLocks noChangeAspect="1" noChangeArrowheads="1"/>
          </p:cNvPicPr>
          <p:nvPr/>
        </p:nvPicPr>
        <p:blipFill>
          <a:blip r:embed="rId7">
            <a:duotone>
              <a:prstClr val="black"/>
              <a:schemeClr val="accent4">
                <a:tint val="45000"/>
                <a:satMod val="400000"/>
              </a:schemeClr>
            </a:duotone>
          </a:blip>
          <a:srcRect/>
          <a:stretch>
            <a:fillRect/>
          </a:stretch>
        </p:blipFill>
        <p:spPr bwMode="auto">
          <a:xfrm>
            <a:off x="9433734" y="1280240"/>
            <a:ext cx="1162860" cy="720000"/>
          </a:xfrm>
          <a:prstGeom prst="rect">
            <a:avLst/>
          </a:prstGeom>
          <a:noFill/>
          <a:ln w="9525">
            <a:noFill/>
            <a:miter lim="800000"/>
            <a:headEnd/>
            <a:tailEnd/>
          </a:ln>
          <a:effectLst/>
        </p:spPr>
      </p:pic>
      <p:pic>
        <p:nvPicPr>
          <p:cNvPr id="10" name="Picture 10">
            <a:extLst>
              <a:ext uri="{FF2B5EF4-FFF2-40B4-BE49-F238E27FC236}">
                <a16:creationId xmlns:a16="http://schemas.microsoft.com/office/drawing/2014/main" id="{6A0779A9-BC6D-4233-B756-CC884D586857}"/>
              </a:ext>
            </a:extLst>
          </p:cNvPr>
          <p:cNvPicPr>
            <a:picLocks noChangeAspect="1" noChangeArrowheads="1"/>
          </p:cNvPicPr>
          <p:nvPr/>
        </p:nvPicPr>
        <p:blipFill>
          <a:blip r:embed="rId8">
            <a:duotone>
              <a:prstClr val="black"/>
              <a:schemeClr val="accent4">
                <a:tint val="45000"/>
                <a:satMod val="400000"/>
              </a:schemeClr>
            </a:duotone>
          </a:blip>
          <a:srcRect/>
          <a:stretch>
            <a:fillRect/>
          </a:stretch>
        </p:blipFill>
        <p:spPr bwMode="auto">
          <a:xfrm>
            <a:off x="1667058" y="1494554"/>
            <a:ext cx="928480" cy="720000"/>
          </a:xfrm>
          <a:prstGeom prst="rect">
            <a:avLst/>
          </a:prstGeom>
          <a:noFill/>
          <a:ln w="9525">
            <a:noFill/>
            <a:miter lim="800000"/>
            <a:headEnd/>
            <a:tailEnd/>
          </a:ln>
          <a:effectLst/>
        </p:spPr>
      </p:pic>
      <p:pic>
        <p:nvPicPr>
          <p:cNvPr id="11" name="Picture 12">
            <a:extLst>
              <a:ext uri="{FF2B5EF4-FFF2-40B4-BE49-F238E27FC236}">
                <a16:creationId xmlns:a16="http://schemas.microsoft.com/office/drawing/2014/main" id="{13E4CF1B-1C27-4287-A204-E75BAAAD4BD9}"/>
              </a:ext>
            </a:extLst>
          </p:cNvPr>
          <p:cNvPicPr>
            <a:picLocks noChangeAspect="1" noChangeArrowheads="1"/>
          </p:cNvPicPr>
          <p:nvPr/>
        </p:nvPicPr>
        <p:blipFill>
          <a:blip r:embed="rId9">
            <a:duotone>
              <a:prstClr val="black"/>
              <a:schemeClr val="accent4">
                <a:tint val="45000"/>
                <a:satMod val="400000"/>
              </a:schemeClr>
            </a:duotone>
          </a:blip>
          <a:srcRect/>
          <a:stretch>
            <a:fillRect/>
          </a:stretch>
        </p:blipFill>
        <p:spPr bwMode="auto">
          <a:xfrm>
            <a:off x="9552432" y="5643578"/>
            <a:ext cx="829880" cy="720000"/>
          </a:xfrm>
          <a:prstGeom prst="rect">
            <a:avLst/>
          </a:prstGeom>
          <a:noFill/>
          <a:ln w="9525">
            <a:noFill/>
            <a:miter lim="800000"/>
            <a:headEnd/>
            <a:tailEnd/>
          </a:ln>
          <a:effectLst/>
        </p:spPr>
      </p:pic>
      <p:pic>
        <p:nvPicPr>
          <p:cNvPr id="12" name="Picture 13" descr="MCj03244620000[1]">
            <a:extLst>
              <a:ext uri="{FF2B5EF4-FFF2-40B4-BE49-F238E27FC236}">
                <a16:creationId xmlns:a16="http://schemas.microsoft.com/office/drawing/2014/main" id="{761FF427-BF7D-4526-8AEB-D7B070842637}"/>
              </a:ext>
            </a:extLst>
          </p:cNvPr>
          <p:cNvPicPr>
            <a:picLocks noChangeAspect="1" noChangeArrowheads="1"/>
          </p:cNvPicPr>
          <p:nvPr/>
        </p:nvPicPr>
        <p:blipFill>
          <a:blip r:embed="rId10">
            <a:duotone>
              <a:prstClr val="black"/>
              <a:schemeClr val="accent4">
                <a:tint val="45000"/>
                <a:satMod val="400000"/>
              </a:schemeClr>
            </a:duotone>
          </a:blip>
          <a:srcRect/>
          <a:stretch>
            <a:fillRect/>
          </a:stretch>
        </p:blipFill>
        <p:spPr bwMode="auto">
          <a:xfrm>
            <a:off x="1720458" y="5643578"/>
            <a:ext cx="875080" cy="720000"/>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Title 1">
            <a:extLst>
              <a:ext uri="{FF2B5EF4-FFF2-40B4-BE49-F238E27FC236}">
                <a16:creationId xmlns:a16="http://schemas.microsoft.com/office/drawing/2014/main" id="{3D62A6BA-6193-46F3-A95C-3099458D1AA8}"/>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 -  The Summit</a:t>
            </a:r>
          </a:p>
        </p:txBody>
      </p:sp>
      <p:graphicFrame>
        <p:nvGraphicFramePr>
          <p:cNvPr id="7" name="Content Placeholder 6">
            <a:extLst>
              <a:ext uri="{FF2B5EF4-FFF2-40B4-BE49-F238E27FC236}">
                <a16:creationId xmlns:a16="http://schemas.microsoft.com/office/drawing/2014/main" id="{F456335C-0189-4455-AE7C-A9FC80EF07EE}"/>
              </a:ext>
            </a:extLst>
          </p:cNvPr>
          <p:cNvGraphicFramePr>
            <a:graphicFrameLocks noGrp="1"/>
          </p:cNvGraphicFramePr>
          <p:nvPr>
            <p:ph idx="1"/>
          </p:nvPr>
        </p:nvGraphicFramePr>
        <p:xfrm>
          <a:off x="1776000" y="1316272"/>
          <a:ext cx="8640000" cy="52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266AA5FD-B863-4439-8B8F-6AB872E02A22}"/>
              </a:ext>
            </a:extLst>
          </p:cNvPr>
          <p:cNvSpPr>
            <a:spLocks noGrp="1"/>
          </p:cNvSpPr>
          <p:nvPr>
            <p:ph type="ftr" sz="quarter" idx="11"/>
          </p:nvPr>
        </p:nvSpPr>
        <p:spPr/>
        <p:txBody>
          <a:bodyPr/>
          <a:lstStyle/>
          <a:p>
            <a:pPr>
              <a:defRPr/>
            </a:pPr>
            <a:r>
              <a:rPr lang="en-US"/>
              <a:t>Mountjoy Bible School</a:t>
            </a:r>
          </a:p>
        </p:txBody>
      </p:sp>
      <p:sp>
        <p:nvSpPr>
          <p:cNvPr id="136197" name="Slide Number Placeholder 4">
            <a:extLst>
              <a:ext uri="{FF2B5EF4-FFF2-40B4-BE49-F238E27FC236}">
                <a16:creationId xmlns:a16="http://schemas.microsoft.com/office/drawing/2014/main" id="{316B480A-5569-41F0-81FE-B70C945E93A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E18D596-0AD6-4B12-B61F-DFC3C7D63BA8}"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62</a:t>
            </a:fld>
            <a:endParaRPr lang="en-US" altLang="en-US" sz="1000" i="1">
              <a:solidFill>
                <a:srgbClr val="9B9A98"/>
              </a:solidFill>
              <a:latin typeface="Impact" panose="020B0806030902050204" pitchFamily="34" charset="0"/>
            </a:endParaRPr>
          </a:p>
        </p:txBody>
      </p:sp>
      <p:pic>
        <p:nvPicPr>
          <p:cNvPr id="9" name="Picture 9">
            <a:extLst>
              <a:ext uri="{FF2B5EF4-FFF2-40B4-BE49-F238E27FC236}">
                <a16:creationId xmlns:a16="http://schemas.microsoft.com/office/drawing/2014/main" id="{C8DEE108-6957-4D77-B26C-B36730C12DEA}"/>
              </a:ext>
            </a:extLst>
          </p:cNvPr>
          <p:cNvPicPr>
            <a:picLocks noChangeAspect="1" noChangeArrowheads="1"/>
          </p:cNvPicPr>
          <p:nvPr/>
        </p:nvPicPr>
        <p:blipFill>
          <a:blip r:embed="rId7">
            <a:duotone>
              <a:prstClr val="black"/>
              <a:schemeClr val="accent4">
                <a:tint val="45000"/>
                <a:satMod val="400000"/>
              </a:schemeClr>
            </a:duotone>
          </a:blip>
          <a:srcRect/>
          <a:stretch>
            <a:fillRect/>
          </a:stretch>
        </p:blipFill>
        <p:spPr bwMode="auto">
          <a:xfrm>
            <a:off x="9433734" y="1280240"/>
            <a:ext cx="1162860" cy="720000"/>
          </a:xfrm>
          <a:prstGeom prst="rect">
            <a:avLst/>
          </a:prstGeom>
          <a:noFill/>
          <a:ln w="9525">
            <a:noFill/>
            <a:miter lim="800000"/>
            <a:headEnd/>
            <a:tailEnd/>
          </a:ln>
          <a:effectLst/>
        </p:spPr>
      </p:pic>
      <p:pic>
        <p:nvPicPr>
          <p:cNvPr id="10" name="Picture 10">
            <a:extLst>
              <a:ext uri="{FF2B5EF4-FFF2-40B4-BE49-F238E27FC236}">
                <a16:creationId xmlns:a16="http://schemas.microsoft.com/office/drawing/2014/main" id="{A98CCE37-C2AC-42FC-838B-24032A089465}"/>
              </a:ext>
            </a:extLst>
          </p:cNvPr>
          <p:cNvPicPr>
            <a:picLocks noChangeAspect="1" noChangeArrowheads="1"/>
          </p:cNvPicPr>
          <p:nvPr/>
        </p:nvPicPr>
        <p:blipFill>
          <a:blip r:embed="rId8">
            <a:duotone>
              <a:prstClr val="black"/>
              <a:schemeClr val="accent4">
                <a:tint val="45000"/>
                <a:satMod val="400000"/>
              </a:schemeClr>
            </a:duotone>
          </a:blip>
          <a:srcRect/>
          <a:stretch>
            <a:fillRect/>
          </a:stretch>
        </p:blipFill>
        <p:spPr bwMode="auto">
          <a:xfrm>
            <a:off x="1667058" y="1494554"/>
            <a:ext cx="928480" cy="720000"/>
          </a:xfrm>
          <a:prstGeom prst="rect">
            <a:avLst/>
          </a:prstGeom>
          <a:noFill/>
          <a:ln w="9525">
            <a:noFill/>
            <a:miter lim="800000"/>
            <a:headEnd/>
            <a:tailEnd/>
          </a:ln>
          <a:effectLst/>
        </p:spPr>
      </p:pic>
      <p:pic>
        <p:nvPicPr>
          <p:cNvPr id="11" name="Picture 12">
            <a:extLst>
              <a:ext uri="{FF2B5EF4-FFF2-40B4-BE49-F238E27FC236}">
                <a16:creationId xmlns:a16="http://schemas.microsoft.com/office/drawing/2014/main" id="{F94F9CBF-C95D-4850-A46E-7F3BFE9CB304}"/>
              </a:ext>
            </a:extLst>
          </p:cNvPr>
          <p:cNvPicPr>
            <a:picLocks noChangeAspect="1" noChangeArrowheads="1"/>
          </p:cNvPicPr>
          <p:nvPr/>
        </p:nvPicPr>
        <p:blipFill>
          <a:blip r:embed="rId9">
            <a:duotone>
              <a:prstClr val="black"/>
              <a:schemeClr val="accent4">
                <a:tint val="45000"/>
                <a:satMod val="400000"/>
              </a:schemeClr>
            </a:duotone>
          </a:blip>
          <a:srcRect/>
          <a:stretch>
            <a:fillRect/>
          </a:stretch>
        </p:blipFill>
        <p:spPr bwMode="auto">
          <a:xfrm>
            <a:off x="9552432" y="5643578"/>
            <a:ext cx="829880" cy="720000"/>
          </a:xfrm>
          <a:prstGeom prst="rect">
            <a:avLst/>
          </a:prstGeom>
          <a:noFill/>
          <a:ln w="9525">
            <a:noFill/>
            <a:miter lim="800000"/>
            <a:headEnd/>
            <a:tailEnd/>
          </a:ln>
          <a:effectLst/>
        </p:spPr>
      </p:pic>
      <p:pic>
        <p:nvPicPr>
          <p:cNvPr id="12" name="Picture 13" descr="MCj03244620000[1]">
            <a:extLst>
              <a:ext uri="{FF2B5EF4-FFF2-40B4-BE49-F238E27FC236}">
                <a16:creationId xmlns:a16="http://schemas.microsoft.com/office/drawing/2014/main" id="{6D9B74A4-0B3D-4CFF-88EC-A6175EC7E9F0}"/>
              </a:ext>
            </a:extLst>
          </p:cNvPr>
          <p:cNvPicPr>
            <a:picLocks noChangeAspect="1" noChangeArrowheads="1"/>
          </p:cNvPicPr>
          <p:nvPr/>
        </p:nvPicPr>
        <p:blipFill>
          <a:blip r:embed="rId10">
            <a:duotone>
              <a:prstClr val="black"/>
              <a:schemeClr val="accent4">
                <a:tint val="45000"/>
                <a:satMod val="400000"/>
              </a:schemeClr>
            </a:duotone>
          </a:blip>
          <a:srcRect/>
          <a:stretch>
            <a:fillRect/>
          </a:stretch>
        </p:blipFill>
        <p:spPr bwMode="auto">
          <a:xfrm>
            <a:off x="1720458" y="5643578"/>
            <a:ext cx="875080" cy="720000"/>
          </a:xfrm>
          <a:prstGeom prst="rect">
            <a:avLst/>
          </a:prstGeom>
          <a:noFill/>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33E85FC3-3F64-4B92-90D7-72BA7446CE3B}"/>
              </a:ext>
            </a:extLst>
          </p:cNvPr>
          <p:cNvSpPr>
            <a:spLocks noGrp="1" noChangeArrowheads="1"/>
          </p:cNvSpPr>
          <p:nvPr>
            <p:ph type="title"/>
          </p:nvPr>
        </p:nvSpPr>
        <p:spPr>
          <a:xfrm>
            <a:off x="2592388" y="623888"/>
            <a:ext cx="8912225" cy="1281112"/>
          </a:xfrm>
        </p:spPr>
        <p:txBody>
          <a:bodyPr/>
          <a:lstStyle/>
          <a:p>
            <a:pPr eaLnBrk="1" hangingPunct="1"/>
            <a:r>
              <a:rPr lang="en-GB" altLang="en-US"/>
              <a:t>The Four Gospels - A Conclusion</a:t>
            </a:r>
          </a:p>
        </p:txBody>
      </p:sp>
      <p:graphicFrame>
        <p:nvGraphicFramePr>
          <p:cNvPr id="7" name="Content Placeholder 6">
            <a:extLst>
              <a:ext uri="{FF2B5EF4-FFF2-40B4-BE49-F238E27FC236}">
                <a16:creationId xmlns:a16="http://schemas.microsoft.com/office/drawing/2014/main" id="{8A9E85CF-EF26-4980-B9FA-7C0007B2A874}"/>
              </a:ext>
            </a:extLst>
          </p:cNvPr>
          <p:cNvGraphicFramePr>
            <a:graphicFrameLocks noGrp="1"/>
          </p:cNvGraphicFramePr>
          <p:nvPr>
            <p:ph idx="1"/>
          </p:nvPr>
        </p:nvGraphicFramePr>
        <p:xfrm>
          <a:off x="2209800" y="1352834"/>
          <a:ext cx="7772400" cy="51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a:extLst>
              <a:ext uri="{FF2B5EF4-FFF2-40B4-BE49-F238E27FC236}">
                <a16:creationId xmlns:a16="http://schemas.microsoft.com/office/drawing/2014/main" id="{934489C0-2B15-48A1-9A4E-DE9A2DD3A747}"/>
              </a:ext>
            </a:extLst>
          </p:cNvPr>
          <p:cNvSpPr>
            <a:spLocks noGrp="1"/>
          </p:cNvSpPr>
          <p:nvPr>
            <p:ph type="ftr" sz="quarter" idx="11"/>
          </p:nvPr>
        </p:nvSpPr>
        <p:spPr/>
        <p:txBody>
          <a:bodyPr/>
          <a:lstStyle/>
          <a:p>
            <a:pPr>
              <a:defRPr/>
            </a:pPr>
            <a:r>
              <a:rPr lang="en-US"/>
              <a:t>Mountjoy Bible School</a:t>
            </a:r>
          </a:p>
        </p:txBody>
      </p:sp>
      <p:sp>
        <p:nvSpPr>
          <p:cNvPr id="137221" name="Slide Number Placeholder 5">
            <a:extLst>
              <a:ext uri="{FF2B5EF4-FFF2-40B4-BE49-F238E27FC236}">
                <a16:creationId xmlns:a16="http://schemas.microsoft.com/office/drawing/2014/main" id="{6B75D340-CEB3-45B8-BD38-F779BEC1624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7A782FB-6BE9-48BF-9377-09D283C693F3}"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63</a:t>
            </a:fld>
            <a:endParaRPr lang="en-US" altLang="en-US" sz="1000" i="1">
              <a:solidFill>
                <a:srgbClr val="9B9A98"/>
              </a:solidFill>
              <a:latin typeface="Impact" panose="020B0806030902050204"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a:extLst>
              <a:ext uri="{FF2B5EF4-FFF2-40B4-BE49-F238E27FC236}">
                <a16:creationId xmlns:a16="http://schemas.microsoft.com/office/drawing/2014/main" id="{226AB691-5859-4AA8-BEA3-926A8637AC75}"/>
              </a:ext>
            </a:extLst>
          </p:cNvPr>
          <p:cNvSpPr>
            <a:spLocks noGrp="1" noChangeArrowheads="1"/>
          </p:cNvSpPr>
          <p:nvPr>
            <p:ph type="title"/>
          </p:nvPr>
        </p:nvSpPr>
        <p:spPr>
          <a:xfrm>
            <a:off x="2592388" y="623888"/>
            <a:ext cx="8912225" cy="1281112"/>
          </a:xfrm>
        </p:spPr>
        <p:txBody>
          <a:bodyPr/>
          <a:lstStyle/>
          <a:p>
            <a:pPr eaLnBrk="1" hangingPunct="1"/>
            <a:r>
              <a:rPr lang="en-GB" altLang="en-US"/>
              <a:t>Our Confession</a:t>
            </a:r>
          </a:p>
        </p:txBody>
      </p:sp>
      <p:graphicFrame>
        <p:nvGraphicFramePr>
          <p:cNvPr id="6" name="Content Placeholder 5">
            <a:extLst>
              <a:ext uri="{FF2B5EF4-FFF2-40B4-BE49-F238E27FC236}">
                <a16:creationId xmlns:a16="http://schemas.microsoft.com/office/drawing/2014/main" id="{DBA49070-C250-48AA-AF68-CB2D38C5EA88}"/>
              </a:ext>
            </a:extLst>
          </p:cNvPr>
          <p:cNvGraphicFramePr>
            <a:graphicFrameLocks noGrp="1"/>
          </p:cNvGraphicFramePr>
          <p:nvPr>
            <p:ph idx="1"/>
          </p:nvPr>
        </p:nvGraphicFramePr>
        <p:xfrm>
          <a:off x="1776000" y="657000"/>
          <a:ext cx="8640000" cy="554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B9E7478F-8E9A-4A69-97B2-52DB9DB28C08}"/>
              </a:ext>
            </a:extLst>
          </p:cNvPr>
          <p:cNvSpPr>
            <a:spLocks noGrp="1"/>
          </p:cNvSpPr>
          <p:nvPr>
            <p:ph type="ftr" sz="quarter" idx="11"/>
          </p:nvPr>
        </p:nvSpPr>
        <p:spPr/>
        <p:txBody>
          <a:bodyPr/>
          <a:lstStyle/>
          <a:p>
            <a:pPr>
              <a:defRPr/>
            </a:pPr>
            <a:r>
              <a:rPr lang="en-US"/>
              <a:t>Mountjoy Bible School</a:t>
            </a:r>
          </a:p>
        </p:txBody>
      </p:sp>
      <p:sp>
        <p:nvSpPr>
          <p:cNvPr id="139269" name="Slide Number Placeholder 4">
            <a:extLst>
              <a:ext uri="{FF2B5EF4-FFF2-40B4-BE49-F238E27FC236}">
                <a16:creationId xmlns:a16="http://schemas.microsoft.com/office/drawing/2014/main" id="{032E63A5-EBB1-4132-BD49-2E48D1344A8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CEC85B0-DE4A-4866-B1AB-C866D5EB3314}"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64</a:t>
            </a:fld>
            <a:endParaRPr lang="en-US" altLang="en-US" sz="1000" i="1">
              <a:solidFill>
                <a:srgbClr val="9B9A98"/>
              </a:solidFill>
              <a:latin typeface="Impact" panose="020B080603090205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88E8AA9-447F-441A-AE8B-C03449B68A54}"/>
              </a:ext>
            </a:extLst>
          </p:cNvPr>
          <p:cNvSpPr>
            <a:spLocks noGrp="1" noChangeArrowheads="1"/>
          </p:cNvSpPr>
          <p:nvPr>
            <p:ph type="title"/>
          </p:nvPr>
        </p:nvSpPr>
        <p:spPr>
          <a:xfrm>
            <a:off x="2592388" y="623888"/>
            <a:ext cx="8912225" cy="1281112"/>
          </a:xfrm>
        </p:spPr>
        <p:txBody>
          <a:bodyPr/>
          <a:lstStyle/>
          <a:p>
            <a:pPr eaLnBrk="1" hangingPunct="1"/>
            <a:r>
              <a:rPr lang="en-GB" altLang="en-US"/>
              <a:t> In the foothills - Matthew</a:t>
            </a:r>
          </a:p>
        </p:txBody>
      </p:sp>
      <p:sp>
        <p:nvSpPr>
          <p:cNvPr id="17411" name="Rectangle 3">
            <a:extLst>
              <a:ext uri="{FF2B5EF4-FFF2-40B4-BE49-F238E27FC236}">
                <a16:creationId xmlns:a16="http://schemas.microsoft.com/office/drawing/2014/main" id="{1F31BB9F-4650-4015-92BB-8FC0330A7EC0}"/>
              </a:ext>
            </a:extLst>
          </p:cNvPr>
          <p:cNvSpPr>
            <a:spLocks noGrp="1" noChangeArrowheads="1"/>
          </p:cNvSpPr>
          <p:nvPr>
            <p:ph idx="1"/>
          </p:nvPr>
        </p:nvSpPr>
        <p:spPr>
          <a:xfrm>
            <a:off x="1776413" y="1643063"/>
            <a:ext cx="9215437" cy="4876800"/>
          </a:xfrm>
        </p:spPr>
        <p:txBody>
          <a:bodyPr/>
          <a:lstStyle/>
          <a:p>
            <a:pPr eaLnBrk="1" hangingPunct="1"/>
            <a:r>
              <a:rPr lang="en-GB" altLang="en-US" sz="2800"/>
              <a:t>Matthew begins: </a:t>
            </a:r>
          </a:p>
          <a:p>
            <a:pPr eaLnBrk="1" hangingPunct="1"/>
            <a:r>
              <a:rPr lang="en-GB" altLang="en-US" sz="2800"/>
              <a:t>The book of the generation of Jesus Christ, the son of David, the son of Abraham.(1.1)</a:t>
            </a:r>
          </a:p>
          <a:p>
            <a:pPr eaLnBrk="1" hangingPunct="1"/>
            <a:r>
              <a:rPr lang="en-GB" altLang="en-US" sz="2800"/>
              <a:t>‘Son of David’ - of the Royal line</a:t>
            </a:r>
          </a:p>
          <a:p>
            <a:pPr eaLnBrk="1" hangingPunct="1"/>
            <a:r>
              <a:rPr lang="en-GB" altLang="en-US" sz="2800"/>
              <a:t>‘Son of Abraham’ - therefore a Jew</a:t>
            </a:r>
          </a:p>
          <a:p>
            <a:pPr eaLnBrk="1" hangingPunct="1"/>
            <a:r>
              <a:rPr lang="en-GB" altLang="en-US" sz="2800"/>
              <a:t>However, not just a son of David and Abraham but ‘THE son of David ..THE son of Abraham’.</a:t>
            </a:r>
          </a:p>
        </p:txBody>
      </p:sp>
      <p:sp>
        <p:nvSpPr>
          <p:cNvPr id="5" name="Footer Placeholder 4">
            <a:extLst>
              <a:ext uri="{FF2B5EF4-FFF2-40B4-BE49-F238E27FC236}">
                <a16:creationId xmlns:a16="http://schemas.microsoft.com/office/drawing/2014/main" id="{4E7BEABC-2499-458B-B70C-BF0EDE011F89}"/>
              </a:ext>
            </a:extLst>
          </p:cNvPr>
          <p:cNvSpPr>
            <a:spLocks noGrp="1"/>
          </p:cNvSpPr>
          <p:nvPr>
            <p:ph type="ftr" sz="quarter" idx="11"/>
          </p:nvPr>
        </p:nvSpPr>
        <p:spPr/>
        <p:txBody>
          <a:bodyPr/>
          <a:lstStyle/>
          <a:p>
            <a:pPr>
              <a:defRPr/>
            </a:pPr>
            <a:r>
              <a:rPr lang="en-US"/>
              <a:t>Mountjoy Bible School</a:t>
            </a:r>
          </a:p>
        </p:txBody>
      </p:sp>
      <p:sp>
        <p:nvSpPr>
          <p:cNvPr id="30725" name="Slide Number Placeholder 5">
            <a:extLst>
              <a:ext uri="{FF2B5EF4-FFF2-40B4-BE49-F238E27FC236}">
                <a16:creationId xmlns:a16="http://schemas.microsoft.com/office/drawing/2014/main" id="{3E2EE7CB-0D42-44E7-B823-B5FF1C55B47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0F80BB4-D2A3-4AAC-B5E7-61486B529FAE}"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7</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7CB98A7-7394-470F-AA07-584652F77954}"/>
              </a:ext>
            </a:extLst>
          </p:cNvPr>
          <p:cNvSpPr>
            <a:spLocks noGrp="1" noChangeArrowheads="1"/>
          </p:cNvSpPr>
          <p:nvPr>
            <p:ph type="title"/>
          </p:nvPr>
        </p:nvSpPr>
        <p:spPr>
          <a:xfrm>
            <a:off x="2592388" y="623888"/>
            <a:ext cx="8912225" cy="1281112"/>
          </a:xfrm>
        </p:spPr>
        <p:txBody>
          <a:bodyPr/>
          <a:lstStyle/>
          <a:p>
            <a:pPr eaLnBrk="1" hangingPunct="1"/>
            <a:r>
              <a:rPr lang="en-GB" altLang="en-US"/>
              <a:t>In the foothills - Matthew</a:t>
            </a:r>
          </a:p>
        </p:txBody>
      </p:sp>
      <p:sp>
        <p:nvSpPr>
          <p:cNvPr id="18435" name="Rectangle 3">
            <a:extLst>
              <a:ext uri="{FF2B5EF4-FFF2-40B4-BE49-F238E27FC236}">
                <a16:creationId xmlns:a16="http://schemas.microsoft.com/office/drawing/2014/main" id="{31AD6FEC-F1DA-4F70-B44E-38913132CE56}"/>
              </a:ext>
            </a:extLst>
          </p:cNvPr>
          <p:cNvSpPr>
            <a:spLocks noGrp="1" noChangeArrowheads="1"/>
          </p:cNvSpPr>
          <p:nvPr>
            <p:ph idx="1"/>
          </p:nvPr>
        </p:nvSpPr>
        <p:spPr>
          <a:xfrm>
            <a:off x="1774825" y="1700213"/>
            <a:ext cx="9504363" cy="4114800"/>
          </a:xfrm>
        </p:spPr>
        <p:txBody>
          <a:bodyPr/>
          <a:lstStyle/>
          <a:p>
            <a:pPr eaLnBrk="1" hangingPunct="1"/>
            <a:r>
              <a:rPr lang="en-GB" altLang="en-US" sz="2800"/>
              <a:t>‘So all the generations from Abraham to David are fourteen generations; and from David until the carrying away into Babylon are fourteen generations; and from the carrying away into Babylon unto Christ are fourteen generations’ (1.17)</a:t>
            </a:r>
          </a:p>
          <a:p>
            <a:pPr eaLnBrk="1" hangingPunct="1"/>
            <a:r>
              <a:rPr lang="en-GB" altLang="en-US" sz="2800"/>
              <a:t>God’s punctuation marks - Abraham, David, Babylon, Christ.</a:t>
            </a:r>
          </a:p>
        </p:txBody>
      </p:sp>
      <p:sp>
        <p:nvSpPr>
          <p:cNvPr id="5" name="Footer Placeholder 4">
            <a:extLst>
              <a:ext uri="{FF2B5EF4-FFF2-40B4-BE49-F238E27FC236}">
                <a16:creationId xmlns:a16="http://schemas.microsoft.com/office/drawing/2014/main" id="{DBAADF65-F1AD-4E12-B1E8-5D1FE0378F5A}"/>
              </a:ext>
            </a:extLst>
          </p:cNvPr>
          <p:cNvSpPr>
            <a:spLocks noGrp="1"/>
          </p:cNvSpPr>
          <p:nvPr>
            <p:ph type="ftr" sz="quarter" idx="11"/>
          </p:nvPr>
        </p:nvSpPr>
        <p:spPr/>
        <p:txBody>
          <a:bodyPr/>
          <a:lstStyle/>
          <a:p>
            <a:pPr>
              <a:defRPr/>
            </a:pPr>
            <a:r>
              <a:rPr lang="en-US"/>
              <a:t>Mountjoy Bible School</a:t>
            </a:r>
          </a:p>
        </p:txBody>
      </p:sp>
      <p:sp>
        <p:nvSpPr>
          <p:cNvPr id="32773" name="Slide Number Placeholder 5">
            <a:extLst>
              <a:ext uri="{FF2B5EF4-FFF2-40B4-BE49-F238E27FC236}">
                <a16:creationId xmlns:a16="http://schemas.microsoft.com/office/drawing/2014/main" id="{A3F45212-CE42-42E8-97B6-C8605221A7C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4C5085E-ADBF-4F34-85BB-CDC2B05B7487}"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8</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1458407-760B-4583-8B40-A7953A7745B7}"/>
              </a:ext>
            </a:extLst>
          </p:cNvPr>
          <p:cNvSpPr>
            <a:spLocks noGrp="1" noChangeArrowheads="1"/>
          </p:cNvSpPr>
          <p:nvPr>
            <p:ph type="title"/>
          </p:nvPr>
        </p:nvSpPr>
        <p:spPr>
          <a:xfrm>
            <a:off x="2592388" y="623888"/>
            <a:ext cx="8912225" cy="1281112"/>
          </a:xfrm>
        </p:spPr>
        <p:txBody>
          <a:bodyPr/>
          <a:lstStyle/>
          <a:p>
            <a:pPr eaLnBrk="1" hangingPunct="1"/>
            <a:r>
              <a:rPr lang="en-GB" altLang="en-US"/>
              <a:t>In the foothills - Matthew</a:t>
            </a:r>
          </a:p>
        </p:txBody>
      </p:sp>
      <p:sp>
        <p:nvSpPr>
          <p:cNvPr id="19459" name="Rectangle 3">
            <a:extLst>
              <a:ext uri="{FF2B5EF4-FFF2-40B4-BE49-F238E27FC236}">
                <a16:creationId xmlns:a16="http://schemas.microsoft.com/office/drawing/2014/main" id="{6A5E87C3-76BC-4784-9AFC-48620E1F6DD5}"/>
              </a:ext>
            </a:extLst>
          </p:cNvPr>
          <p:cNvSpPr>
            <a:spLocks noGrp="1" noChangeArrowheads="1"/>
          </p:cNvSpPr>
          <p:nvPr>
            <p:ph idx="1"/>
          </p:nvPr>
        </p:nvSpPr>
        <p:spPr>
          <a:xfrm>
            <a:off x="1776413" y="1643063"/>
            <a:ext cx="8639175" cy="4876800"/>
          </a:xfrm>
        </p:spPr>
        <p:txBody>
          <a:bodyPr/>
          <a:lstStyle/>
          <a:p>
            <a:pPr eaLnBrk="1" hangingPunct="1"/>
            <a:r>
              <a:rPr lang="en-GB" altLang="en-US" sz="2800"/>
              <a:t>‘..there came wise men from the east to Jerusalem, Saying, Where is he that is born King of the Jews?’ (2.1,2)</a:t>
            </a:r>
          </a:p>
          <a:p>
            <a:pPr eaLnBrk="1" hangingPunct="1"/>
            <a:r>
              <a:rPr lang="en-GB" altLang="en-US" sz="2800"/>
              <a:t>‘we have seen his star in the east’ (2.2)</a:t>
            </a:r>
          </a:p>
          <a:p>
            <a:pPr eaLnBrk="1" hangingPunct="1"/>
            <a:r>
              <a:rPr lang="en-GB" altLang="en-US" sz="2800"/>
              <a:t>‘lo, the star, which they saw in the east, went before them, till it came and stood over where the young child was’ (2.9)</a:t>
            </a:r>
          </a:p>
          <a:p>
            <a:pPr eaLnBrk="1" hangingPunct="1"/>
            <a:r>
              <a:rPr lang="en-GB" altLang="en-US" sz="2800"/>
              <a:t>This is no collection of burning gases but the Shekinah glory of God.</a:t>
            </a:r>
          </a:p>
        </p:txBody>
      </p:sp>
      <p:sp>
        <p:nvSpPr>
          <p:cNvPr id="5" name="Footer Placeholder 4">
            <a:extLst>
              <a:ext uri="{FF2B5EF4-FFF2-40B4-BE49-F238E27FC236}">
                <a16:creationId xmlns:a16="http://schemas.microsoft.com/office/drawing/2014/main" id="{EE774634-75DE-4676-A998-9AF70C23D0EB}"/>
              </a:ext>
            </a:extLst>
          </p:cNvPr>
          <p:cNvSpPr>
            <a:spLocks noGrp="1"/>
          </p:cNvSpPr>
          <p:nvPr>
            <p:ph type="ftr" sz="quarter" idx="11"/>
          </p:nvPr>
        </p:nvSpPr>
        <p:spPr/>
        <p:txBody>
          <a:bodyPr/>
          <a:lstStyle/>
          <a:p>
            <a:pPr>
              <a:defRPr/>
            </a:pPr>
            <a:r>
              <a:rPr lang="en-US"/>
              <a:t>Mountjoy Bible School</a:t>
            </a:r>
          </a:p>
        </p:txBody>
      </p:sp>
      <p:sp>
        <p:nvSpPr>
          <p:cNvPr id="34821" name="Slide Number Placeholder 5">
            <a:extLst>
              <a:ext uri="{FF2B5EF4-FFF2-40B4-BE49-F238E27FC236}">
                <a16:creationId xmlns:a16="http://schemas.microsoft.com/office/drawing/2014/main" id="{2D9EF3C8-4428-4A47-8573-C40542C7972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4042147-9BC7-4149-A90D-98E31FD1A41E}" type="slidenum">
              <a:rPr lang="en-US" altLang="en-US" sz="1000" i="1" smtClean="0">
                <a:solidFill>
                  <a:srgbClr val="9B9A98"/>
                </a:solidFill>
                <a:latin typeface="Impact" panose="020B0806030902050204" pitchFamily="34" charset="0"/>
              </a:rPr>
              <a:pPr fontAlgn="base">
                <a:spcBef>
                  <a:spcPct val="0"/>
                </a:spcBef>
                <a:spcAft>
                  <a:spcPct val="0"/>
                </a:spcAft>
                <a:buClrTx/>
                <a:buFontTx/>
                <a:buNone/>
              </a:pPr>
              <a:t>9</a:t>
            </a:fld>
            <a:endParaRPr lang="en-US" altLang="en-US" sz="1000" i="1">
              <a:solidFill>
                <a:srgbClr val="9B9A98"/>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1878259</TotalTime>
  <Pages>9</Pages>
  <Words>4536</Words>
  <Application>Microsoft Office PowerPoint</Application>
  <PresentationFormat>Widescreen</PresentationFormat>
  <Paragraphs>423</Paragraphs>
  <Slides>64</Slides>
  <Notes>54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Century Gothic</vt:lpstr>
      <vt:lpstr>Arial</vt:lpstr>
      <vt:lpstr>Wingdings 3</vt:lpstr>
      <vt:lpstr>Times New Roman</vt:lpstr>
      <vt:lpstr>Impact</vt:lpstr>
      <vt:lpstr>Wingdings 2</vt:lpstr>
      <vt:lpstr>Wisp</vt:lpstr>
      <vt:lpstr>Lotus SmartPics Image</vt:lpstr>
      <vt:lpstr>Lesson seven Survey of the New Testament Part 1: The Four Gospels Mountjoy bible school Weymouth class of 2019</vt:lpstr>
      <vt:lpstr>4 Guides - 4 different routes</vt:lpstr>
      <vt:lpstr>The Life of the Messiah</vt:lpstr>
      <vt:lpstr>The Four Gospels</vt:lpstr>
      <vt:lpstr>The Four Gospels</vt:lpstr>
      <vt:lpstr>The Four Gospels</vt:lpstr>
      <vt:lpstr> In the foothills - Matthew</vt:lpstr>
      <vt:lpstr>In the foothills - Matthew</vt:lpstr>
      <vt:lpstr>In the foothills - Matthew</vt:lpstr>
      <vt:lpstr>In the foothills - Matthew</vt:lpstr>
      <vt:lpstr>In the foothills - Mark</vt:lpstr>
      <vt:lpstr>In the foothills - Mark</vt:lpstr>
      <vt:lpstr>In the foothills - Mark</vt:lpstr>
      <vt:lpstr>In the foothills - Mark</vt:lpstr>
      <vt:lpstr>In the foothills - Mark</vt:lpstr>
      <vt:lpstr>In the foothills - Mark</vt:lpstr>
      <vt:lpstr>In the foothills - Luke</vt:lpstr>
      <vt:lpstr>In the foothills - Luke</vt:lpstr>
      <vt:lpstr>In the foothills - Luke</vt:lpstr>
      <vt:lpstr>In the foothills - Luke</vt:lpstr>
      <vt:lpstr>In the foothills - Luke</vt:lpstr>
      <vt:lpstr>The four gospels</vt:lpstr>
      <vt:lpstr>In the foothills - John</vt:lpstr>
      <vt:lpstr>In the foothills - John</vt:lpstr>
      <vt:lpstr>PowerPoint Presentation</vt:lpstr>
      <vt:lpstr>The climb begins</vt:lpstr>
      <vt:lpstr>The climb begins – Matthew, the gospel of the King</vt:lpstr>
      <vt:lpstr>The climb begins – Matthew, the gospel of the King</vt:lpstr>
      <vt:lpstr>The climb begins – Mark, the gospel of the servant</vt:lpstr>
      <vt:lpstr>The climb begins – Mark, the gospel of the servant</vt:lpstr>
      <vt:lpstr>The climb begins – Mark, the gospel of the servant</vt:lpstr>
      <vt:lpstr>The climb begins – Luke, the gospel of the Priest</vt:lpstr>
      <vt:lpstr>The climb begins – Luke, the gospel of the Priest</vt:lpstr>
      <vt:lpstr>The climb begins – Luke, the gospel of the Priest</vt:lpstr>
      <vt:lpstr>The climb begins – John, the gospel of the Son of God</vt:lpstr>
      <vt:lpstr>Supporting Logistics - Matthew</vt:lpstr>
      <vt:lpstr>Supporting Logistics - Matthew</vt:lpstr>
      <vt:lpstr>Supporting Logistics - Matthew</vt:lpstr>
      <vt:lpstr>Supporting Logistics - Matthew</vt:lpstr>
      <vt:lpstr>Supporting Logistics - Mark</vt:lpstr>
      <vt:lpstr>Supporting Logistics - Mark</vt:lpstr>
      <vt:lpstr>Supporting Logistics - Luke</vt:lpstr>
      <vt:lpstr>Supporting Logistics - Luke</vt:lpstr>
      <vt:lpstr>Supporting Logistics - Luke</vt:lpstr>
      <vt:lpstr>Supporting Logistics - John</vt:lpstr>
      <vt:lpstr>Supporting Logistics - John</vt:lpstr>
      <vt:lpstr>Supporting Logistics - John</vt:lpstr>
      <vt:lpstr>Supporting Logistics - John</vt:lpstr>
      <vt:lpstr>PowerPoint Presentation</vt:lpstr>
      <vt:lpstr>The summit - Matthew</vt:lpstr>
      <vt:lpstr>The summit - Matthew</vt:lpstr>
      <vt:lpstr>The summit - Mark</vt:lpstr>
      <vt:lpstr>The summit - Mark</vt:lpstr>
      <vt:lpstr>The summit - Luke</vt:lpstr>
      <vt:lpstr>The summit - Luke</vt:lpstr>
      <vt:lpstr>The Summit - John</vt:lpstr>
      <vt:lpstr>The Summit - John</vt:lpstr>
      <vt:lpstr>The Four Gospels -  The Summit</vt:lpstr>
      <vt:lpstr>The Four Gospels -  a map of the journey</vt:lpstr>
      <vt:lpstr>The Four Gospels -  a map of the journey</vt:lpstr>
      <vt:lpstr>The Four Gospels -  Onward</vt:lpstr>
      <vt:lpstr>The Four Gospels -  The Summit</vt:lpstr>
      <vt:lpstr>The Four Gospels - A Conclusion</vt:lpstr>
      <vt:lpstr>Our Confession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the Bible</dc:title>
  <dc:subject/>
  <dc:creator>B.W. SHELDON</dc:creator>
  <cp:keywords/>
  <dc:description/>
  <cp:lastModifiedBy>Doug Brown</cp:lastModifiedBy>
  <cp:revision>102</cp:revision>
  <cp:lastPrinted>1999-05-30T19:36:34Z</cp:lastPrinted>
  <dcterms:created xsi:type="dcterms:W3CDTF">1996-03-26T19:21:22Z</dcterms:created>
  <dcterms:modified xsi:type="dcterms:W3CDTF">2020-01-01T16:43:24Z</dcterms:modified>
</cp:coreProperties>
</file>