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18" r:id="rId1"/>
  </p:sldMasterIdLst>
  <p:notesMasterIdLst>
    <p:notesMasterId r:id="rId61"/>
  </p:notesMasterIdLst>
  <p:handoutMasterIdLst>
    <p:handoutMasterId r:id="rId62"/>
  </p:handoutMasterIdLst>
  <p:sldIdLst>
    <p:sldId id="256" r:id="rId2"/>
    <p:sldId id="329" r:id="rId3"/>
    <p:sldId id="330" r:id="rId4"/>
    <p:sldId id="331" r:id="rId5"/>
    <p:sldId id="332" r:id="rId6"/>
    <p:sldId id="333" r:id="rId7"/>
    <p:sldId id="334" r:id="rId8"/>
    <p:sldId id="336" r:id="rId9"/>
    <p:sldId id="337" r:id="rId10"/>
    <p:sldId id="383" r:id="rId11"/>
    <p:sldId id="384" r:id="rId12"/>
    <p:sldId id="385" r:id="rId13"/>
    <p:sldId id="386" r:id="rId14"/>
    <p:sldId id="387" r:id="rId15"/>
    <p:sldId id="388" r:id="rId16"/>
    <p:sldId id="390" r:id="rId17"/>
    <p:sldId id="345" r:id="rId18"/>
    <p:sldId id="346" r:id="rId19"/>
    <p:sldId id="347" r:id="rId20"/>
    <p:sldId id="391" r:id="rId21"/>
    <p:sldId id="392" r:id="rId22"/>
    <p:sldId id="393" r:id="rId23"/>
    <p:sldId id="394" r:id="rId24"/>
    <p:sldId id="351" r:id="rId25"/>
    <p:sldId id="395" r:id="rId26"/>
    <p:sldId id="269" r:id="rId27"/>
    <p:sldId id="352" r:id="rId28"/>
    <p:sldId id="403" r:id="rId29"/>
    <p:sldId id="404" r:id="rId30"/>
    <p:sldId id="405" r:id="rId31"/>
    <p:sldId id="406" r:id="rId32"/>
    <p:sldId id="407" r:id="rId33"/>
    <p:sldId id="356" r:id="rId34"/>
    <p:sldId id="397" r:id="rId35"/>
    <p:sldId id="398" r:id="rId36"/>
    <p:sldId id="360" r:id="rId37"/>
    <p:sldId id="361" r:id="rId38"/>
    <p:sldId id="327" r:id="rId39"/>
    <p:sldId id="365" r:id="rId40"/>
    <p:sldId id="366" r:id="rId41"/>
    <p:sldId id="367" r:id="rId42"/>
    <p:sldId id="368" r:id="rId43"/>
    <p:sldId id="369" r:id="rId44"/>
    <p:sldId id="370" r:id="rId45"/>
    <p:sldId id="372" r:id="rId46"/>
    <p:sldId id="373" r:id="rId47"/>
    <p:sldId id="374" r:id="rId48"/>
    <p:sldId id="375" r:id="rId49"/>
    <p:sldId id="376" r:id="rId50"/>
    <p:sldId id="377" r:id="rId51"/>
    <p:sldId id="378" r:id="rId52"/>
    <p:sldId id="379" r:id="rId53"/>
    <p:sldId id="380" r:id="rId54"/>
    <p:sldId id="381" r:id="rId55"/>
    <p:sldId id="293" r:id="rId56"/>
    <p:sldId id="400" r:id="rId57"/>
    <p:sldId id="402" r:id="rId58"/>
    <p:sldId id="401" r:id="rId59"/>
    <p:sldId id="298" r:id="rId6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FFFF00"/>
    <a:srgbClr val="FFFFFF"/>
    <a:srgbClr val="FF1D1D"/>
    <a:srgbClr val="003399"/>
    <a:srgbClr val="A50021"/>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8" y="19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61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4AC1C-5F8F-4916-9302-93212C79FDDD}" type="doc">
      <dgm:prSet loTypeId="urn:microsoft.com/office/officeart/2005/8/layout/process1" loCatId="process" qsTypeId="urn:microsoft.com/office/officeart/2005/8/quickstyle/3d4" qsCatId="3D" csTypeId="urn:microsoft.com/office/officeart/2005/8/colors/accent1_2" csCatId="accent1" phldr="1"/>
      <dgm:spPr/>
      <dgm:t>
        <a:bodyPr/>
        <a:lstStyle/>
        <a:p>
          <a:endParaRPr lang="en-GB"/>
        </a:p>
      </dgm:t>
    </dgm:pt>
    <dgm:pt modelId="{5C73A3D1-94A1-4D4A-ADBA-E26102399087}">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SOVEREIGNTY OF GOD</a:t>
          </a:r>
        </a:p>
      </dgm:t>
    </dgm:pt>
    <dgm:pt modelId="{1BD809BC-7B7C-454C-B9D7-35605B6FC5DB}" type="parTrans" cxnId="{51BCB3E2-BD93-45DA-A546-AF579DC386AA}">
      <dgm:prSet/>
      <dgm:spPr/>
      <dgm:t>
        <a:bodyPr/>
        <a:lstStyle/>
        <a:p>
          <a:endParaRPr lang="en-GB"/>
        </a:p>
      </dgm:t>
    </dgm:pt>
    <dgm:pt modelId="{67C35E8C-B60D-4558-9F99-D440BA757FE2}" type="sibTrans" cxnId="{51BCB3E2-BD93-45DA-A546-AF579DC386AA}">
      <dgm:prSet/>
      <dgm:spPr/>
      <dgm:t>
        <a:bodyPr/>
        <a:lstStyle/>
        <a:p>
          <a:endParaRPr lang="en-GB"/>
        </a:p>
      </dgm:t>
    </dgm:pt>
    <dgm:pt modelId="{3DEA02A6-7C9A-454A-950D-2D89869DF732}">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BODY OF CHRIST</a:t>
          </a:r>
        </a:p>
      </dgm:t>
    </dgm:pt>
    <dgm:pt modelId="{E60D90C6-09EE-4766-BE65-DCDC183B6058}" type="parTrans" cxnId="{E1EC36B2-4871-4A82-8751-19C8F0FADA08}">
      <dgm:prSet/>
      <dgm:spPr/>
      <dgm:t>
        <a:bodyPr/>
        <a:lstStyle/>
        <a:p>
          <a:endParaRPr lang="en-GB"/>
        </a:p>
      </dgm:t>
    </dgm:pt>
    <dgm:pt modelId="{7E58262F-41D4-4C0A-935F-866064582620}" type="sibTrans" cxnId="{E1EC36B2-4871-4A82-8751-19C8F0FADA08}">
      <dgm:prSet/>
      <dgm:spPr/>
      <dgm:t>
        <a:bodyPr/>
        <a:lstStyle/>
        <a:p>
          <a:endParaRPr lang="en-GB"/>
        </a:p>
      </dgm:t>
    </dgm:pt>
    <dgm:pt modelId="{B31FE9C5-F23E-48FC-99CC-B056A2D1322A}">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SERVICE &amp; WORSHIP</a:t>
          </a:r>
        </a:p>
      </dgm:t>
    </dgm:pt>
    <dgm:pt modelId="{0819D8C9-895B-4591-BBE3-8FF81AD91AF4}" type="parTrans" cxnId="{7542BFD6-B17F-4C7A-866D-54DCAD7ACB52}">
      <dgm:prSet/>
      <dgm:spPr/>
      <dgm:t>
        <a:bodyPr/>
        <a:lstStyle/>
        <a:p>
          <a:endParaRPr lang="en-GB"/>
        </a:p>
      </dgm:t>
    </dgm:pt>
    <dgm:pt modelId="{ACFE97E3-12DE-44B8-AE70-C2A24D9C25D4}" type="sibTrans" cxnId="{7542BFD6-B17F-4C7A-866D-54DCAD7ACB52}">
      <dgm:prSet/>
      <dgm:spPr/>
      <dgm:t>
        <a:bodyPr/>
        <a:lstStyle/>
        <a:p>
          <a:endParaRPr lang="en-GB"/>
        </a:p>
      </dgm:t>
    </dgm:pt>
    <dgm:pt modelId="{C0BD9014-4027-4214-9EFC-F8D217C9990B}" type="pres">
      <dgm:prSet presAssocID="{D8C4AC1C-5F8F-4916-9302-93212C79FDDD}" presName="Name0" presStyleCnt="0">
        <dgm:presLayoutVars>
          <dgm:dir/>
          <dgm:resizeHandles val="exact"/>
        </dgm:presLayoutVars>
      </dgm:prSet>
      <dgm:spPr/>
    </dgm:pt>
    <dgm:pt modelId="{B050077E-5730-428B-8E21-B51C92C347C3}" type="pres">
      <dgm:prSet presAssocID="{5C73A3D1-94A1-4D4A-ADBA-E26102399087}" presName="node" presStyleLbl="node1" presStyleIdx="0" presStyleCnt="3" custLinFactNeighborY="10312">
        <dgm:presLayoutVars>
          <dgm:bulletEnabled val="1"/>
        </dgm:presLayoutVars>
      </dgm:prSet>
      <dgm:spPr/>
    </dgm:pt>
    <dgm:pt modelId="{AE15640E-2949-4254-AA03-6DDB58F82A84}" type="pres">
      <dgm:prSet presAssocID="{67C35E8C-B60D-4558-9F99-D440BA757FE2}" presName="sibTrans" presStyleLbl="sibTrans2D1" presStyleIdx="0" presStyleCnt="2"/>
      <dgm:spPr/>
    </dgm:pt>
    <dgm:pt modelId="{694951F9-F9B3-4774-89BB-36C71481061A}" type="pres">
      <dgm:prSet presAssocID="{67C35E8C-B60D-4558-9F99-D440BA757FE2}" presName="connectorText" presStyleLbl="sibTrans2D1" presStyleIdx="0" presStyleCnt="2"/>
      <dgm:spPr/>
    </dgm:pt>
    <dgm:pt modelId="{9DDAE20F-3C5E-47FA-B79D-4E6F19BB68AC}" type="pres">
      <dgm:prSet presAssocID="{3DEA02A6-7C9A-454A-950D-2D89869DF732}" presName="node" presStyleLbl="node1" presStyleIdx="1" presStyleCnt="3">
        <dgm:presLayoutVars>
          <dgm:bulletEnabled val="1"/>
        </dgm:presLayoutVars>
      </dgm:prSet>
      <dgm:spPr/>
    </dgm:pt>
    <dgm:pt modelId="{7B5119DD-8EE3-4240-950B-C055AC567559}" type="pres">
      <dgm:prSet presAssocID="{7E58262F-41D4-4C0A-935F-866064582620}" presName="sibTrans" presStyleLbl="sibTrans2D1" presStyleIdx="1" presStyleCnt="2"/>
      <dgm:spPr/>
    </dgm:pt>
    <dgm:pt modelId="{B59A88FE-784C-4D85-AF9C-55699C53BD52}" type="pres">
      <dgm:prSet presAssocID="{7E58262F-41D4-4C0A-935F-866064582620}" presName="connectorText" presStyleLbl="sibTrans2D1" presStyleIdx="1" presStyleCnt="2"/>
      <dgm:spPr/>
    </dgm:pt>
    <dgm:pt modelId="{5BFE5F40-8BDB-4AD4-9BFB-E71971B6F3B2}" type="pres">
      <dgm:prSet presAssocID="{B31FE9C5-F23E-48FC-99CC-B056A2D1322A}" presName="node" presStyleLbl="node1" presStyleIdx="2" presStyleCnt="3">
        <dgm:presLayoutVars>
          <dgm:bulletEnabled val="1"/>
        </dgm:presLayoutVars>
      </dgm:prSet>
      <dgm:spPr/>
    </dgm:pt>
  </dgm:ptLst>
  <dgm:cxnLst>
    <dgm:cxn modelId="{60F14423-04B0-493A-8670-D4F20F9923E7}" type="presOf" srcId="{3DEA02A6-7C9A-454A-950D-2D89869DF732}" destId="{9DDAE20F-3C5E-47FA-B79D-4E6F19BB68AC}" srcOrd="0" destOrd="0" presId="urn:microsoft.com/office/officeart/2005/8/layout/process1"/>
    <dgm:cxn modelId="{AA14D231-3A19-432F-947C-11376A13AC7F}" type="presOf" srcId="{67C35E8C-B60D-4558-9F99-D440BA757FE2}" destId="{694951F9-F9B3-4774-89BB-36C71481061A}" srcOrd="1" destOrd="0" presId="urn:microsoft.com/office/officeart/2005/8/layout/process1"/>
    <dgm:cxn modelId="{3051E051-8019-48D6-97AA-AB18F51C0FB4}" type="presOf" srcId="{5C73A3D1-94A1-4D4A-ADBA-E26102399087}" destId="{B050077E-5730-428B-8E21-B51C92C347C3}" srcOrd="0" destOrd="0" presId="urn:microsoft.com/office/officeart/2005/8/layout/process1"/>
    <dgm:cxn modelId="{3F302673-373C-4ACC-AA76-0280E15E6974}" type="presOf" srcId="{D8C4AC1C-5F8F-4916-9302-93212C79FDDD}" destId="{C0BD9014-4027-4214-9EFC-F8D217C9990B}" srcOrd="0" destOrd="0" presId="urn:microsoft.com/office/officeart/2005/8/layout/process1"/>
    <dgm:cxn modelId="{5079B6B1-7C12-4D67-B829-17B1CDE4AE30}" type="presOf" srcId="{7E58262F-41D4-4C0A-935F-866064582620}" destId="{B59A88FE-784C-4D85-AF9C-55699C53BD52}" srcOrd="1" destOrd="0" presId="urn:microsoft.com/office/officeart/2005/8/layout/process1"/>
    <dgm:cxn modelId="{E1EC36B2-4871-4A82-8751-19C8F0FADA08}" srcId="{D8C4AC1C-5F8F-4916-9302-93212C79FDDD}" destId="{3DEA02A6-7C9A-454A-950D-2D89869DF732}" srcOrd="1" destOrd="0" parTransId="{E60D90C6-09EE-4766-BE65-DCDC183B6058}" sibTransId="{7E58262F-41D4-4C0A-935F-866064582620}"/>
    <dgm:cxn modelId="{FCAF83D6-6C72-4128-87F8-868E11E72924}" type="presOf" srcId="{B31FE9C5-F23E-48FC-99CC-B056A2D1322A}" destId="{5BFE5F40-8BDB-4AD4-9BFB-E71971B6F3B2}" srcOrd="0" destOrd="0" presId="urn:microsoft.com/office/officeart/2005/8/layout/process1"/>
    <dgm:cxn modelId="{7542BFD6-B17F-4C7A-866D-54DCAD7ACB52}" srcId="{D8C4AC1C-5F8F-4916-9302-93212C79FDDD}" destId="{B31FE9C5-F23E-48FC-99CC-B056A2D1322A}" srcOrd="2" destOrd="0" parTransId="{0819D8C9-895B-4591-BBE3-8FF81AD91AF4}" sibTransId="{ACFE97E3-12DE-44B8-AE70-C2A24D9C25D4}"/>
    <dgm:cxn modelId="{51BCB3E2-BD93-45DA-A546-AF579DC386AA}" srcId="{D8C4AC1C-5F8F-4916-9302-93212C79FDDD}" destId="{5C73A3D1-94A1-4D4A-ADBA-E26102399087}" srcOrd="0" destOrd="0" parTransId="{1BD809BC-7B7C-454C-B9D7-35605B6FC5DB}" sibTransId="{67C35E8C-B60D-4558-9F99-D440BA757FE2}"/>
    <dgm:cxn modelId="{A5E7F7E6-36AD-4E7A-A5F4-1FA6A155E265}" type="presOf" srcId="{7E58262F-41D4-4C0A-935F-866064582620}" destId="{7B5119DD-8EE3-4240-950B-C055AC567559}" srcOrd="0" destOrd="0" presId="urn:microsoft.com/office/officeart/2005/8/layout/process1"/>
    <dgm:cxn modelId="{F9499EF9-1550-4D0D-9C54-9A9C07101030}" type="presOf" srcId="{67C35E8C-B60D-4558-9F99-D440BA757FE2}" destId="{AE15640E-2949-4254-AA03-6DDB58F82A84}" srcOrd="0" destOrd="0" presId="urn:microsoft.com/office/officeart/2005/8/layout/process1"/>
    <dgm:cxn modelId="{67132B00-4633-4DD0-A71F-6BFED0EFC5E2}" type="presParOf" srcId="{C0BD9014-4027-4214-9EFC-F8D217C9990B}" destId="{B050077E-5730-428B-8E21-B51C92C347C3}" srcOrd="0" destOrd="0" presId="urn:microsoft.com/office/officeart/2005/8/layout/process1"/>
    <dgm:cxn modelId="{1BE3BC8C-F609-4D5B-83F6-8E066D5F552D}" type="presParOf" srcId="{C0BD9014-4027-4214-9EFC-F8D217C9990B}" destId="{AE15640E-2949-4254-AA03-6DDB58F82A84}" srcOrd="1" destOrd="0" presId="urn:microsoft.com/office/officeart/2005/8/layout/process1"/>
    <dgm:cxn modelId="{4528B2FB-F0D9-4C9D-A49A-DDCDD133C253}" type="presParOf" srcId="{AE15640E-2949-4254-AA03-6DDB58F82A84}" destId="{694951F9-F9B3-4774-89BB-36C71481061A}" srcOrd="0" destOrd="0" presId="urn:microsoft.com/office/officeart/2005/8/layout/process1"/>
    <dgm:cxn modelId="{F87906FE-D59A-41D4-9C91-333C1114369A}" type="presParOf" srcId="{C0BD9014-4027-4214-9EFC-F8D217C9990B}" destId="{9DDAE20F-3C5E-47FA-B79D-4E6F19BB68AC}" srcOrd="2" destOrd="0" presId="urn:microsoft.com/office/officeart/2005/8/layout/process1"/>
    <dgm:cxn modelId="{227ED965-D9BF-45FF-A5B0-C235E1AEAC00}" type="presParOf" srcId="{C0BD9014-4027-4214-9EFC-F8D217C9990B}" destId="{7B5119DD-8EE3-4240-950B-C055AC567559}" srcOrd="3" destOrd="0" presId="urn:microsoft.com/office/officeart/2005/8/layout/process1"/>
    <dgm:cxn modelId="{4B322C32-DA5B-41F0-9B75-93526C5C08F0}" type="presParOf" srcId="{7B5119DD-8EE3-4240-950B-C055AC567559}" destId="{B59A88FE-784C-4D85-AF9C-55699C53BD52}" srcOrd="0" destOrd="0" presId="urn:microsoft.com/office/officeart/2005/8/layout/process1"/>
    <dgm:cxn modelId="{7BE9E8FC-AC00-4AD1-B557-E6B4895751AB}" type="presParOf" srcId="{C0BD9014-4027-4214-9EFC-F8D217C9990B}" destId="{5BFE5F40-8BDB-4AD4-9BFB-E71971B6F3B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FCCB3ED-A33B-48BA-B3E3-979E2792197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65F67BF2-F372-4633-8344-1EABFFFDFDE7}">
      <dgm:prSet custT="1"/>
      <dgm:spPr/>
      <dgm:t>
        <a:bodyPr/>
        <a:lstStyle/>
        <a:p>
          <a:pPr algn="ctr" rtl="0"/>
          <a:r>
            <a:rPr lang="en-GB" sz="2000" b="1" dirty="0">
              <a:solidFill>
                <a:schemeClr val="bg1"/>
              </a:solidFill>
            </a:rPr>
            <a:t>TORAH/LAW</a:t>
          </a:r>
        </a:p>
      </dgm:t>
    </dgm:pt>
    <dgm:pt modelId="{25658E52-798E-4541-B252-38F766ABE404}" type="parTrans" cxnId="{5634AC06-C3BA-4AE3-8BD7-B7CA39C2FE41}">
      <dgm:prSet/>
      <dgm:spPr/>
      <dgm:t>
        <a:bodyPr/>
        <a:lstStyle/>
        <a:p>
          <a:endParaRPr lang="en-GB"/>
        </a:p>
      </dgm:t>
    </dgm:pt>
    <dgm:pt modelId="{2C4FA3BC-BCC9-4BE2-BB7D-8AFADC5A0661}" type="sibTrans" cxnId="{5634AC06-C3BA-4AE3-8BD7-B7CA39C2FE41}">
      <dgm:prSet/>
      <dgm:spPr/>
      <dgm:t>
        <a:bodyPr/>
        <a:lstStyle/>
        <a:p>
          <a:endParaRPr lang="en-GB"/>
        </a:p>
      </dgm:t>
    </dgm:pt>
    <dgm:pt modelId="{CA6CB2F7-2E38-4294-A0B4-1623EB917660}">
      <dgm:prSet custT="1"/>
      <dgm:spPr/>
      <dgm:t>
        <a:bodyPr/>
        <a:lstStyle/>
        <a:p>
          <a:pPr algn="ctr" rtl="0"/>
          <a:r>
            <a:rPr lang="en-GB" sz="1800" b="1" dirty="0">
              <a:solidFill>
                <a:schemeClr val="bg1"/>
              </a:solidFill>
            </a:rPr>
            <a:t>ON TABLES OF STONE</a:t>
          </a:r>
        </a:p>
      </dgm:t>
    </dgm:pt>
    <dgm:pt modelId="{FC40D0B2-253E-498D-A535-99E8299A7B02}" type="parTrans" cxnId="{5B24C37F-0414-4C53-AC5F-C6D493F1C2B6}">
      <dgm:prSet/>
      <dgm:spPr/>
      <dgm:t>
        <a:bodyPr/>
        <a:lstStyle/>
        <a:p>
          <a:endParaRPr lang="en-GB"/>
        </a:p>
      </dgm:t>
    </dgm:pt>
    <dgm:pt modelId="{608994EC-AD8E-4250-B295-2F5DDF4D8BF8}" type="sibTrans" cxnId="{5B24C37F-0414-4C53-AC5F-C6D493F1C2B6}">
      <dgm:prSet/>
      <dgm:spPr/>
      <dgm:t>
        <a:bodyPr/>
        <a:lstStyle/>
        <a:p>
          <a:endParaRPr lang="en-GB"/>
        </a:p>
      </dgm:t>
    </dgm:pt>
    <dgm:pt modelId="{CB50187D-851C-44AE-ADB9-158FC6F0169A}">
      <dgm:prSet custT="1"/>
      <dgm:spPr/>
      <dgm:t>
        <a:bodyPr/>
        <a:lstStyle/>
        <a:p>
          <a:pPr algn="ctr" rtl="0"/>
          <a:r>
            <a:rPr lang="en-GB" sz="1800" b="1" dirty="0">
              <a:solidFill>
                <a:schemeClr val="bg1"/>
              </a:solidFill>
            </a:rPr>
            <a:t>FIRST COVENANT</a:t>
          </a:r>
        </a:p>
      </dgm:t>
    </dgm:pt>
    <dgm:pt modelId="{08262AD5-CA3F-45B9-9B51-94D231D9CEE4}" type="parTrans" cxnId="{A37E66F9-D034-4D03-BC52-7DEF8275DB2D}">
      <dgm:prSet/>
      <dgm:spPr/>
      <dgm:t>
        <a:bodyPr/>
        <a:lstStyle/>
        <a:p>
          <a:endParaRPr lang="en-GB"/>
        </a:p>
      </dgm:t>
    </dgm:pt>
    <dgm:pt modelId="{DAB2286B-8520-4F1D-84C2-CBA95CE2CFFC}" type="sibTrans" cxnId="{A37E66F9-D034-4D03-BC52-7DEF8275DB2D}">
      <dgm:prSet/>
      <dgm:spPr/>
      <dgm:t>
        <a:bodyPr/>
        <a:lstStyle/>
        <a:p>
          <a:endParaRPr lang="en-GB"/>
        </a:p>
      </dgm:t>
    </dgm:pt>
    <dgm:pt modelId="{4DED875D-3B7E-4776-8A7D-B1421682C4C8}">
      <dgm:prSet custT="1"/>
      <dgm:spPr/>
      <dgm:t>
        <a:bodyPr/>
        <a:lstStyle/>
        <a:p>
          <a:pPr algn="ctr" rtl="0"/>
          <a:r>
            <a:rPr lang="en-GB" sz="1800" b="1" dirty="0">
              <a:solidFill>
                <a:schemeClr val="bg1"/>
              </a:solidFill>
            </a:rPr>
            <a:t>DELIVERED BY ANGELS</a:t>
          </a:r>
        </a:p>
      </dgm:t>
    </dgm:pt>
    <dgm:pt modelId="{06EB7EF1-CD9C-42DE-95AA-FD662463E1E1}" type="parTrans" cxnId="{829EF894-DDAB-4010-9837-3D4884C9645C}">
      <dgm:prSet/>
      <dgm:spPr/>
      <dgm:t>
        <a:bodyPr/>
        <a:lstStyle/>
        <a:p>
          <a:endParaRPr lang="en-GB"/>
        </a:p>
      </dgm:t>
    </dgm:pt>
    <dgm:pt modelId="{B71B610C-DA96-4F56-A4E0-D4A7AFDB9346}" type="sibTrans" cxnId="{829EF894-DDAB-4010-9837-3D4884C9645C}">
      <dgm:prSet/>
      <dgm:spPr/>
      <dgm:t>
        <a:bodyPr/>
        <a:lstStyle/>
        <a:p>
          <a:endParaRPr lang="en-GB"/>
        </a:p>
      </dgm:t>
    </dgm:pt>
    <dgm:pt modelId="{350FF513-7F4C-453A-81FB-88A4F76CADD3}">
      <dgm:prSet custT="1"/>
      <dgm:spPr/>
      <dgm:t>
        <a:bodyPr/>
        <a:lstStyle/>
        <a:p>
          <a:pPr algn="ctr" rtl="0"/>
          <a:r>
            <a:rPr lang="en-GB" sz="1800" b="1" dirty="0">
              <a:solidFill>
                <a:schemeClr val="bg1"/>
              </a:solidFill>
            </a:rPr>
            <a:t>MINISTRY OF DEATH</a:t>
          </a:r>
          <a:br>
            <a:rPr lang="en-GB" sz="1800" b="1" dirty="0">
              <a:solidFill>
                <a:schemeClr val="bg1"/>
              </a:solidFill>
            </a:rPr>
          </a:br>
          <a:r>
            <a:rPr lang="en-GB" sz="1800" b="1" dirty="0">
              <a:solidFill>
                <a:schemeClr val="bg1"/>
              </a:solidFill>
            </a:rPr>
            <a:t>2 COR 3:7 </a:t>
          </a:r>
        </a:p>
      </dgm:t>
    </dgm:pt>
    <dgm:pt modelId="{2D668CB4-5FDD-4980-8173-9F5980D75C80}" type="parTrans" cxnId="{F2ACB58C-F52C-4F00-8822-9A9FD1A81FC3}">
      <dgm:prSet/>
      <dgm:spPr/>
      <dgm:t>
        <a:bodyPr/>
        <a:lstStyle/>
        <a:p>
          <a:endParaRPr lang="en-GB"/>
        </a:p>
      </dgm:t>
    </dgm:pt>
    <dgm:pt modelId="{F8FAFF4E-0722-4268-B974-01127C3D6F6E}" type="sibTrans" cxnId="{F2ACB58C-F52C-4F00-8822-9A9FD1A81FC3}">
      <dgm:prSet/>
      <dgm:spPr/>
      <dgm:t>
        <a:bodyPr/>
        <a:lstStyle/>
        <a:p>
          <a:endParaRPr lang="en-GB"/>
        </a:p>
      </dgm:t>
    </dgm:pt>
    <dgm:pt modelId="{0984CC85-DAC2-445A-90DC-72BE3B02616D}" type="pres">
      <dgm:prSet presAssocID="{AFCCB3ED-A33B-48BA-B3E3-979E27921975}" presName="linear" presStyleCnt="0">
        <dgm:presLayoutVars>
          <dgm:animLvl val="lvl"/>
          <dgm:resizeHandles val="exact"/>
        </dgm:presLayoutVars>
      </dgm:prSet>
      <dgm:spPr/>
    </dgm:pt>
    <dgm:pt modelId="{27136463-43D1-4AEB-9309-90C2570BFBF9}" type="pres">
      <dgm:prSet presAssocID="{65F67BF2-F372-4633-8344-1EABFFFDFDE7}" presName="parentText" presStyleLbl="node1" presStyleIdx="0" presStyleCnt="5">
        <dgm:presLayoutVars>
          <dgm:chMax val="0"/>
          <dgm:bulletEnabled val="1"/>
        </dgm:presLayoutVars>
      </dgm:prSet>
      <dgm:spPr/>
    </dgm:pt>
    <dgm:pt modelId="{E616FC66-CC16-41E6-A1C4-6A78EF7019E9}" type="pres">
      <dgm:prSet presAssocID="{2C4FA3BC-BCC9-4BE2-BB7D-8AFADC5A0661}" presName="spacer" presStyleCnt="0"/>
      <dgm:spPr/>
    </dgm:pt>
    <dgm:pt modelId="{ADFD0318-3093-4F01-9D9F-38783F5876C3}" type="pres">
      <dgm:prSet presAssocID="{4DED875D-3B7E-4776-8A7D-B1421682C4C8}" presName="parentText" presStyleLbl="node1" presStyleIdx="1" presStyleCnt="5">
        <dgm:presLayoutVars>
          <dgm:chMax val="0"/>
          <dgm:bulletEnabled val="1"/>
        </dgm:presLayoutVars>
      </dgm:prSet>
      <dgm:spPr/>
    </dgm:pt>
    <dgm:pt modelId="{73135522-A10A-4AC7-B6D4-209E2A9C672C}" type="pres">
      <dgm:prSet presAssocID="{B71B610C-DA96-4F56-A4E0-D4A7AFDB9346}" presName="spacer" presStyleCnt="0"/>
      <dgm:spPr/>
    </dgm:pt>
    <dgm:pt modelId="{198FA2A7-1F9A-463E-962B-A05234C5B804}" type="pres">
      <dgm:prSet presAssocID="{CA6CB2F7-2E38-4294-A0B4-1623EB917660}" presName="parentText" presStyleLbl="node1" presStyleIdx="2" presStyleCnt="5" custLinFactNeighborY="-14547">
        <dgm:presLayoutVars>
          <dgm:chMax val="0"/>
          <dgm:bulletEnabled val="1"/>
        </dgm:presLayoutVars>
      </dgm:prSet>
      <dgm:spPr/>
    </dgm:pt>
    <dgm:pt modelId="{61EA6EE9-29D9-481D-81C8-77E73C615F30}" type="pres">
      <dgm:prSet presAssocID="{608994EC-AD8E-4250-B295-2F5DDF4D8BF8}" presName="spacer" presStyleCnt="0"/>
      <dgm:spPr/>
    </dgm:pt>
    <dgm:pt modelId="{80179BB3-4495-4BC3-972C-6300FFE78A58}" type="pres">
      <dgm:prSet presAssocID="{CB50187D-851C-44AE-ADB9-158FC6F0169A}" presName="parentText" presStyleLbl="node1" presStyleIdx="3" presStyleCnt="5">
        <dgm:presLayoutVars>
          <dgm:chMax val="0"/>
          <dgm:bulletEnabled val="1"/>
        </dgm:presLayoutVars>
      </dgm:prSet>
      <dgm:spPr/>
    </dgm:pt>
    <dgm:pt modelId="{71ACFB3C-DC87-4687-BDB6-EE98C23C53D4}" type="pres">
      <dgm:prSet presAssocID="{DAB2286B-8520-4F1D-84C2-CBA95CE2CFFC}" presName="spacer" presStyleCnt="0"/>
      <dgm:spPr/>
    </dgm:pt>
    <dgm:pt modelId="{C9B4D7D2-EFDB-4E89-BC94-DCB613FE76E3}" type="pres">
      <dgm:prSet presAssocID="{350FF513-7F4C-453A-81FB-88A4F76CADD3}" presName="parentText" presStyleLbl="node1" presStyleIdx="4" presStyleCnt="5">
        <dgm:presLayoutVars>
          <dgm:chMax val="0"/>
          <dgm:bulletEnabled val="1"/>
        </dgm:presLayoutVars>
      </dgm:prSet>
      <dgm:spPr/>
    </dgm:pt>
  </dgm:ptLst>
  <dgm:cxnLst>
    <dgm:cxn modelId="{5634AC06-C3BA-4AE3-8BD7-B7CA39C2FE41}" srcId="{AFCCB3ED-A33B-48BA-B3E3-979E27921975}" destId="{65F67BF2-F372-4633-8344-1EABFFFDFDE7}" srcOrd="0" destOrd="0" parTransId="{25658E52-798E-4541-B252-38F766ABE404}" sibTransId="{2C4FA3BC-BCC9-4BE2-BB7D-8AFADC5A0661}"/>
    <dgm:cxn modelId="{D5BF1B09-6633-43C9-B6FE-08F9173923A3}" type="presOf" srcId="{350FF513-7F4C-453A-81FB-88A4F76CADD3}" destId="{C9B4D7D2-EFDB-4E89-BC94-DCB613FE76E3}" srcOrd="0" destOrd="0" presId="urn:microsoft.com/office/officeart/2005/8/layout/vList2"/>
    <dgm:cxn modelId="{B215702C-7E5E-4E8F-9138-F191851B5B23}" type="presOf" srcId="{4DED875D-3B7E-4776-8A7D-B1421682C4C8}" destId="{ADFD0318-3093-4F01-9D9F-38783F5876C3}" srcOrd="0" destOrd="0" presId="urn:microsoft.com/office/officeart/2005/8/layout/vList2"/>
    <dgm:cxn modelId="{FAAFF56F-0FCA-4CC1-BBB9-769DD17E028B}" type="presOf" srcId="{CB50187D-851C-44AE-ADB9-158FC6F0169A}" destId="{80179BB3-4495-4BC3-972C-6300FFE78A58}" srcOrd="0" destOrd="0" presId="urn:microsoft.com/office/officeart/2005/8/layout/vList2"/>
    <dgm:cxn modelId="{5B24C37F-0414-4C53-AC5F-C6D493F1C2B6}" srcId="{AFCCB3ED-A33B-48BA-B3E3-979E27921975}" destId="{CA6CB2F7-2E38-4294-A0B4-1623EB917660}" srcOrd="2" destOrd="0" parTransId="{FC40D0B2-253E-498D-A535-99E8299A7B02}" sibTransId="{608994EC-AD8E-4250-B295-2F5DDF4D8BF8}"/>
    <dgm:cxn modelId="{F2ACB58C-F52C-4F00-8822-9A9FD1A81FC3}" srcId="{AFCCB3ED-A33B-48BA-B3E3-979E27921975}" destId="{350FF513-7F4C-453A-81FB-88A4F76CADD3}" srcOrd="4" destOrd="0" parTransId="{2D668CB4-5FDD-4980-8173-9F5980D75C80}" sibTransId="{F8FAFF4E-0722-4268-B974-01127C3D6F6E}"/>
    <dgm:cxn modelId="{829EF894-DDAB-4010-9837-3D4884C9645C}" srcId="{AFCCB3ED-A33B-48BA-B3E3-979E27921975}" destId="{4DED875D-3B7E-4776-8A7D-B1421682C4C8}" srcOrd="1" destOrd="0" parTransId="{06EB7EF1-CD9C-42DE-95AA-FD662463E1E1}" sibTransId="{B71B610C-DA96-4F56-A4E0-D4A7AFDB9346}"/>
    <dgm:cxn modelId="{EFFD14A2-21DF-4033-8A3A-0D4B50F64C82}" type="presOf" srcId="{65F67BF2-F372-4633-8344-1EABFFFDFDE7}" destId="{27136463-43D1-4AEB-9309-90C2570BFBF9}" srcOrd="0" destOrd="0" presId="urn:microsoft.com/office/officeart/2005/8/layout/vList2"/>
    <dgm:cxn modelId="{1F9710AE-E5A7-4F34-9A0E-51881E74FB8F}" type="presOf" srcId="{CA6CB2F7-2E38-4294-A0B4-1623EB917660}" destId="{198FA2A7-1F9A-463E-962B-A05234C5B804}" srcOrd="0" destOrd="0" presId="urn:microsoft.com/office/officeart/2005/8/layout/vList2"/>
    <dgm:cxn modelId="{406AB0D5-1005-4778-8EFA-1B1618114508}" type="presOf" srcId="{AFCCB3ED-A33B-48BA-B3E3-979E27921975}" destId="{0984CC85-DAC2-445A-90DC-72BE3B02616D}" srcOrd="0" destOrd="0" presId="urn:microsoft.com/office/officeart/2005/8/layout/vList2"/>
    <dgm:cxn modelId="{A37E66F9-D034-4D03-BC52-7DEF8275DB2D}" srcId="{AFCCB3ED-A33B-48BA-B3E3-979E27921975}" destId="{CB50187D-851C-44AE-ADB9-158FC6F0169A}" srcOrd="3" destOrd="0" parTransId="{08262AD5-CA3F-45B9-9B51-94D231D9CEE4}" sibTransId="{DAB2286B-8520-4F1D-84C2-CBA95CE2CFFC}"/>
    <dgm:cxn modelId="{7F7CFE3E-D57C-4248-B543-45942F4FD197}" type="presParOf" srcId="{0984CC85-DAC2-445A-90DC-72BE3B02616D}" destId="{27136463-43D1-4AEB-9309-90C2570BFBF9}" srcOrd="0" destOrd="0" presId="urn:microsoft.com/office/officeart/2005/8/layout/vList2"/>
    <dgm:cxn modelId="{15F85E3D-2E07-4D26-9851-2800A376678D}" type="presParOf" srcId="{0984CC85-DAC2-445A-90DC-72BE3B02616D}" destId="{E616FC66-CC16-41E6-A1C4-6A78EF7019E9}" srcOrd="1" destOrd="0" presId="urn:microsoft.com/office/officeart/2005/8/layout/vList2"/>
    <dgm:cxn modelId="{2CAC071E-24E8-407C-B247-36DC09139699}" type="presParOf" srcId="{0984CC85-DAC2-445A-90DC-72BE3B02616D}" destId="{ADFD0318-3093-4F01-9D9F-38783F5876C3}" srcOrd="2" destOrd="0" presId="urn:microsoft.com/office/officeart/2005/8/layout/vList2"/>
    <dgm:cxn modelId="{3F6A3368-B2A1-4C21-B5DE-B801CFC9E19B}" type="presParOf" srcId="{0984CC85-DAC2-445A-90DC-72BE3B02616D}" destId="{73135522-A10A-4AC7-B6D4-209E2A9C672C}" srcOrd="3" destOrd="0" presId="urn:microsoft.com/office/officeart/2005/8/layout/vList2"/>
    <dgm:cxn modelId="{5B51B089-0584-454D-B35D-8B2D5A647B49}" type="presParOf" srcId="{0984CC85-DAC2-445A-90DC-72BE3B02616D}" destId="{198FA2A7-1F9A-463E-962B-A05234C5B804}" srcOrd="4" destOrd="0" presId="urn:microsoft.com/office/officeart/2005/8/layout/vList2"/>
    <dgm:cxn modelId="{A4AFF80B-21F1-46CC-8EFB-9C180CF66466}" type="presParOf" srcId="{0984CC85-DAC2-445A-90DC-72BE3B02616D}" destId="{61EA6EE9-29D9-481D-81C8-77E73C615F30}" srcOrd="5" destOrd="0" presId="urn:microsoft.com/office/officeart/2005/8/layout/vList2"/>
    <dgm:cxn modelId="{A4FDE27E-5855-4D9D-BD7A-0D4ED28BB165}" type="presParOf" srcId="{0984CC85-DAC2-445A-90DC-72BE3B02616D}" destId="{80179BB3-4495-4BC3-972C-6300FFE78A58}" srcOrd="6" destOrd="0" presId="urn:microsoft.com/office/officeart/2005/8/layout/vList2"/>
    <dgm:cxn modelId="{105C3C0E-14B4-4559-AD44-1D2F57DE5BE3}" type="presParOf" srcId="{0984CC85-DAC2-445A-90DC-72BE3B02616D}" destId="{71ACFB3C-DC87-4687-BDB6-EE98C23C53D4}" srcOrd="7" destOrd="0" presId="urn:microsoft.com/office/officeart/2005/8/layout/vList2"/>
    <dgm:cxn modelId="{063EBC1E-CA5B-4A98-A035-34B567FD4177}" type="presParOf" srcId="{0984CC85-DAC2-445A-90DC-72BE3B02616D}" destId="{C9B4D7D2-EFDB-4E89-BC94-DCB613FE76E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FBC46B-F9F5-4539-A630-D876C220C11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C1D0AAA0-2947-4C64-B4A2-2E9A98CE1105}">
      <dgm:prSet custT="1"/>
      <dgm:spPr/>
      <dgm:t>
        <a:bodyPr/>
        <a:lstStyle/>
        <a:p>
          <a:pPr algn="ctr" rtl="0"/>
          <a:r>
            <a:rPr lang="en-GB" sz="2000" b="1" dirty="0">
              <a:solidFill>
                <a:schemeClr val="bg1"/>
              </a:solidFill>
            </a:rPr>
            <a:t>WORD INCARNATE</a:t>
          </a:r>
        </a:p>
      </dgm:t>
    </dgm:pt>
    <dgm:pt modelId="{B3673FDB-1C05-4CD2-A6DF-73B063846C03}" type="parTrans" cxnId="{8E017879-A267-4B76-830C-78797C2C5CB2}">
      <dgm:prSet/>
      <dgm:spPr/>
      <dgm:t>
        <a:bodyPr/>
        <a:lstStyle/>
        <a:p>
          <a:endParaRPr lang="en-GB"/>
        </a:p>
      </dgm:t>
    </dgm:pt>
    <dgm:pt modelId="{2CD38A43-B310-4C53-A5DD-7A402B771F27}" type="sibTrans" cxnId="{8E017879-A267-4B76-830C-78797C2C5CB2}">
      <dgm:prSet/>
      <dgm:spPr/>
      <dgm:t>
        <a:bodyPr/>
        <a:lstStyle/>
        <a:p>
          <a:endParaRPr lang="en-GB"/>
        </a:p>
      </dgm:t>
    </dgm:pt>
    <dgm:pt modelId="{F4DCF8D6-CFB2-483B-B609-407D1BA8857F}">
      <dgm:prSet custT="1"/>
      <dgm:spPr/>
      <dgm:t>
        <a:bodyPr/>
        <a:lstStyle/>
        <a:p>
          <a:pPr algn="ctr" rtl="0"/>
          <a:r>
            <a:rPr lang="en-GB" sz="1800" b="1" dirty="0">
              <a:solidFill>
                <a:schemeClr val="bg1"/>
              </a:solidFill>
            </a:rPr>
            <a:t>SPOKEN IN HIS SON</a:t>
          </a:r>
        </a:p>
      </dgm:t>
    </dgm:pt>
    <dgm:pt modelId="{C3AC6E83-72E2-4293-A2BE-EE504B6A111B}" type="parTrans" cxnId="{55A1E6FD-20F8-466D-9837-C42E28EB2CF8}">
      <dgm:prSet/>
      <dgm:spPr/>
      <dgm:t>
        <a:bodyPr/>
        <a:lstStyle/>
        <a:p>
          <a:endParaRPr lang="en-GB"/>
        </a:p>
      </dgm:t>
    </dgm:pt>
    <dgm:pt modelId="{9ACD97FD-7BBD-44FB-9151-3B6C99098031}" type="sibTrans" cxnId="{55A1E6FD-20F8-466D-9837-C42E28EB2CF8}">
      <dgm:prSet/>
      <dgm:spPr/>
      <dgm:t>
        <a:bodyPr/>
        <a:lstStyle/>
        <a:p>
          <a:endParaRPr lang="en-GB"/>
        </a:p>
      </dgm:t>
    </dgm:pt>
    <dgm:pt modelId="{35BEA790-B564-467F-ABAC-457F81FB4BF5}">
      <dgm:prSet custT="1"/>
      <dgm:spPr/>
      <dgm:t>
        <a:bodyPr/>
        <a:lstStyle/>
        <a:p>
          <a:pPr algn="ctr" rtl="0"/>
          <a:r>
            <a:rPr lang="en-GB" sz="1800" b="1" dirty="0">
              <a:solidFill>
                <a:schemeClr val="bg1"/>
              </a:solidFill>
            </a:rPr>
            <a:t>ON TABLES OF FLESH</a:t>
          </a:r>
        </a:p>
      </dgm:t>
    </dgm:pt>
    <dgm:pt modelId="{A289FB90-8549-428C-9E40-33C5815E6290}" type="parTrans" cxnId="{2313E6E0-4DDF-4F8E-811F-F1C39A81D2A5}">
      <dgm:prSet/>
      <dgm:spPr/>
      <dgm:t>
        <a:bodyPr/>
        <a:lstStyle/>
        <a:p>
          <a:endParaRPr lang="en-GB"/>
        </a:p>
      </dgm:t>
    </dgm:pt>
    <dgm:pt modelId="{5147F4D6-3ACB-4772-92B3-4EC043220B38}" type="sibTrans" cxnId="{2313E6E0-4DDF-4F8E-811F-F1C39A81D2A5}">
      <dgm:prSet/>
      <dgm:spPr/>
      <dgm:t>
        <a:bodyPr/>
        <a:lstStyle/>
        <a:p>
          <a:endParaRPr lang="en-GB"/>
        </a:p>
      </dgm:t>
    </dgm:pt>
    <dgm:pt modelId="{74BC664B-27BF-439A-9F1F-35238E158964}">
      <dgm:prSet custT="1"/>
      <dgm:spPr/>
      <dgm:t>
        <a:bodyPr/>
        <a:lstStyle/>
        <a:p>
          <a:pPr algn="ctr" rtl="0"/>
          <a:r>
            <a:rPr lang="en-GB" sz="1800" b="1" dirty="0">
              <a:solidFill>
                <a:schemeClr val="bg1"/>
              </a:solidFill>
            </a:rPr>
            <a:t>BETTER COVENANT</a:t>
          </a:r>
        </a:p>
      </dgm:t>
    </dgm:pt>
    <dgm:pt modelId="{25536D5F-7BA9-4B3D-9E53-75ED06E52FE0}" type="parTrans" cxnId="{F6429BC7-522A-4388-9013-A0192B692782}">
      <dgm:prSet/>
      <dgm:spPr/>
      <dgm:t>
        <a:bodyPr/>
        <a:lstStyle/>
        <a:p>
          <a:endParaRPr lang="en-GB"/>
        </a:p>
      </dgm:t>
    </dgm:pt>
    <dgm:pt modelId="{31D96171-699A-4117-B67D-18454B2DD108}" type="sibTrans" cxnId="{F6429BC7-522A-4388-9013-A0192B692782}">
      <dgm:prSet/>
      <dgm:spPr/>
      <dgm:t>
        <a:bodyPr/>
        <a:lstStyle/>
        <a:p>
          <a:endParaRPr lang="en-GB"/>
        </a:p>
      </dgm:t>
    </dgm:pt>
    <dgm:pt modelId="{B8F4122C-E509-45F0-BF70-D9FEB83E8CE2}">
      <dgm:prSet custT="1"/>
      <dgm:spPr/>
      <dgm:t>
        <a:bodyPr/>
        <a:lstStyle/>
        <a:p>
          <a:pPr algn="ctr" rtl="0"/>
          <a:r>
            <a:rPr lang="en-GB" sz="1800" b="1" dirty="0">
              <a:solidFill>
                <a:schemeClr val="bg1"/>
              </a:solidFill>
            </a:rPr>
            <a:t>MINISTRY OF THE SPIRIT</a:t>
          </a:r>
          <a:br>
            <a:rPr lang="en-GB" sz="1800" b="1" dirty="0">
              <a:solidFill>
                <a:schemeClr val="bg1"/>
              </a:solidFill>
            </a:rPr>
          </a:br>
          <a:r>
            <a:rPr lang="en-GB" sz="1800" b="1" dirty="0">
              <a:solidFill>
                <a:schemeClr val="bg1"/>
              </a:solidFill>
            </a:rPr>
            <a:t>2 COR 3:8</a:t>
          </a:r>
        </a:p>
      </dgm:t>
    </dgm:pt>
    <dgm:pt modelId="{808F14FB-E89C-4B41-9AE8-F3AFCCB7A71F}" type="parTrans" cxnId="{3EBEEDAD-9524-4055-84E0-E0A21400326E}">
      <dgm:prSet/>
      <dgm:spPr/>
      <dgm:t>
        <a:bodyPr/>
        <a:lstStyle/>
        <a:p>
          <a:endParaRPr lang="en-GB"/>
        </a:p>
      </dgm:t>
    </dgm:pt>
    <dgm:pt modelId="{8B30E667-F11C-45D1-B891-90AD6F6B355E}" type="sibTrans" cxnId="{3EBEEDAD-9524-4055-84E0-E0A21400326E}">
      <dgm:prSet/>
      <dgm:spPr/>
      <dgm:t>
        <a:bodyPr/>
        <a:lstStyle/>
        <a:p>
          <a:endParaRPr lang="en-GB"/>
        </a:p>
      </dgm:t>
    </dgm:pt>
    <dgm:pt modelId="{2D287000-86BB-4467-AB72-9952EFD89017}" type="pres">
      <dgm:prSet presAssocID="{FCFBC46B-F9F5-4539-A630-D876C220C11D}" presName="linear" presStyleCnt="0">
        <dgm:presLayoutVars>
          <dgm:animLvl val="lvl"/>
          <dgm:resizeHandles val="exact"/>
        </dgm:presLayoutVars>
      </dgm:prSet>
      <dgm:spPr/>
    </dgm:pt>
    <dgm:pt modelId="{1F91C37A-597A-4A77-B6C3-26E8BA80756D}" type="pres">
      <dgm:prSet presAssocID="{C1D0AAA0-2947-4C64-B4A2-2E9A98CE1105}" presName="parentText" presStyleLbl="node1" presStyleIdx="0" presStyleCnt="5">
        <dgm:presLayoutVars>
          <dgm:chMax val="0"/>
          <dgm:bulletEnabled val="1"/>
        </dgm:presLayoutVars>
      </dgm:prSet>
      <dgm:spPr/>
    </dgm:pt>
    <dgm:pt modelId="{8ED3BA00-9ED8-4B2F-85C4-BBCD1CA8DB35}" type="pres">
      <dgm:prSet presAssocID="{2CD38A43-B310-4C53-A5DD-7A402B771F27}" presName="spacer" presStyleCnt="0"/>
      <dgm:spPr/>
    </dgm:pt>
    <dgm:pt modelId="{9BDBC8BC-ABEB-4AA9-B291-E13723A1D9BE}" type="pres">
      <dgm:prSet presAssocID="{F4DCF8D6-CFB2-483B-B609-407D1BA8857F}" presName="parentText" presStyleLbl="node1" presStyleIdx="1" presStyleCnt="5">
        <dgm:presLayoutVars>
          <dgm:chMax val="0"/>
          <dgm:bulletEnabled val="1"/>
        </dgm:presLayoutVars>
      </dgm:prSet>
      <dgm:spPr/>
    </dgm:pt>
    <dgm:pt modelId="{E155125E-4466-4F40-A219-A09B3E39C1B9}" type="pres">
      <dgm:prSet presAssocID="{9ACD97FD-7BBD-44FB-9151-3B6C99098031}" presName="spacer" presStyleCnt="0"/>
      <dgm:spPr/>
    </dgm:pt>
    <dgm:pt modelId="{BB7771B5-C683-4E2C-AC19-882C58DEDF84}" type="pres">
      <dgm:prSet presAssocID="{35BEA790-B564-467F-ABAC-457F81FB4BF5}" presName="parentText" presStyleLbl="node1" presStyleIdx="2" presStyleCnt="5">
        <dgm:presLayoutVars>
          <dgm:chMax val="0"/>
          <dgm:bulletEnabled val="1"/>
        </dgm:presLayoutVars>
      </dgm:prSet>
      <dgm:spPr/>
    </dgm:pt>
    <dgm:pt modelId="{03314979-542E-40BA-9846-A155C8D2F375}" type="pres">
      <dgm:prSet presAssocID="{5147F4D6-3ACB-4772-92B3-4EC043220B38}" presName="spacer" presStyleCnt="0"/>
      <dgm:spPr/>
    </dgm:pt>
    <dgm:pt modelId="{E30C1C19-E3F1-4037-AE98-4FA01E267AB6}" type="pres">
      <dgm:prSet presAssocID="{74BC664B-27BF-439A-9F1F-35238E158964}" presName="parentText" presStyleLbl="node1" presStyleIdx="3" presStyleCnt="5">
        <dgm:presLayoutVars>
          <dgm:chMax val="0"/>
          <dgm:bulletEnabled val="1"/>
        </dgm:presLayoutVars>
      </dgm:prSet>
      <dgm:spPr/>
    </dgm:pt>
    <dgm:pt modelId="{50AE2A1B-9441-4E46-B809-8EE2616C50A3}" type="pres">
      <dgm:prSet presAssocID="{31D96171-699A-4117-B67D-18454B2DD108}" presName="spacer" presStyleCnt="0"/>
      <dgm:spPr/>
    </dgm:pt>
    <dgm:pt modelId="{4BB1422E-8794-4A66-9CA4-9CF2BA4385C3}" type="pres">
      <dgm:prSet presAssocID="{B8F4122C-E509-45F0-BF70-D9FEB83E8CE2}" presName="parentText" presStyleLbl="node1" presStyleIdx="4" presStyleCnt="5">
        <dgm:presLayoutVars>
          <dgm:chMax val="0"/>
          <dgm:bulletEnabled val="1"/>
        </dgm:presLayoutVars>
      </dgm:prSet>
      <dgm:spPr/>
    </dgm:pt>
  </dgm:ptLst>
  <dgm:cxnLst>
    <dgm:cxn modelId="{EE6EAC06-AFF3-451A-8567-1BF69288F29B}" type="presOf" srcId="{F4DCF8D6-CFB2-483B-B609-407D1BA8857F}" destId="{9BDBC8BC-ABEB-4AA9-B291-E13723A1D9BE}" srcOrd="0" destOrd="0" presId="urn:microsoft.com/office/officeart/2005/8/layout/vList2"/>
    <dgm:cxn modelId="{E23A3707-686D-4D47-AEF8-382CE139039F}" type="presOf" srcId="{35BEA790-B564-467F-ABAC-457F81FB4BF5}" destId="{BB7771B5-C683-4E2C-AC19-882C58DEDF84}" srcOrd="0" destOrd="0" presId="urn:microsoft.com/office/officeart/2005/8/layout/vList2"/>
    <dgm:cxn modelId="{840B552D-E16E-49CC-A557-8D9E55C96305}" type="presOf" srcId="{FCFBC46B-F9F5-4539-A630-D876C220C11D}" destId="{2D287000-86BB-4467-AB72-9952EFD89017}" srcOrd="0" destOrd="0" presId="urn:microsoft.com/office/officeart/2005/8/layout/vList2"/>
    <dgm:cxn modelId="{4F83613C-D34E-4D2F-ABAA-761198FE157B}" type="presOf" srcId="{74BC664B-27BF-439A-9F1F-35238E158964}" destId="{E30C1C19-E3F1-4037-AE98-4FA01E267AB6}" srcOrd="0" destOrd="0" presId="urn:microsoft.com/office/officeart/2005/8/layout/vList2"/>
    <dgm:cxn modelId="{102D7C49-2EEE-44CB-8C21-AF6865285EAB}" type="presOf" srcId="{C1D0AAA0-2947-4C64-B4A2-2E9A98CE1105}" destId="{1F91C37A-597A-4A77-B6C3-26E8BA80756D}" srcOrd="0" destOrd="0" presId="urn:microsoft.com/office/officeart/2005/8/layout/vList2"/>
    <dgm:cxn modelId="{8E017879-A267-4B76-830C-78797C2C5CB2}" srcId="{FCFBC46B-F9F5-4539-A630-D876C220C11D}" destId="{C1D0AAA0-2947-4C64-B4A2-2E9A98CE1105}" srcOrd="0" destOrd="0" parTransId="{B3673FDB-1C05-4CD2-A6DF-73B063846C03}" sibTransId="{2CD38A43-B310-4C53-A5DD-7A402B771F27}"/>
    <dgm:cxn modelId="{3EBEEDAD-9524-4055-84E0-E0A21400326E}" srcId="{FCFBC46B-F9F5-4539-A630-D876C220C11D}" destId="{B8F4122C-E509-45F0-BF70-D9FEB83E8CE2}" srcOrd="4" destOrd="0" parTransId="{808F14FB-E89C-4B41-9AE8-F3AFCCB7A71F}" sibTransId="{8B30E667-F11C-45D1-B891-90AD6F6B355E}"/>
    <dgm:cxn modelId="{2D05DAC0-5F30-4462-B213-AFC9FEFFAD8D}" type="presOf" srcId="{B8F4122C-E509-45F0-BF70-D9FEB83E8CE2}" destId="{4BB1422E-8794-4A66-9CA4-9CF2BA4385C3}" srcOrd="0" destOrd="0" presId="urn:microsoft.com/office/officeart/2005/8/layout/vList2"/>
    <dgm:cxn modelId="{F6429BC7-522A-4388-9013-A0192B692782}" srcId="{FCFBC46B-F9F5-4539-A630-D876C220C11D}" destId="{74BC664B-27BF-439A-9F1F-35238E158964}" srcOrd="3" destOrd="0" parTransId="{25536D5F-7BA9-4B3D-9E53-75ED06E52FE0}" sibTransId="{31D96171-699A-4117-B67D-18454B2DD108}"/>
    <dgm:cxn modelId="{2313E6E0-4DDF-4F8E-811F-F1C39A81D2A5}" srcId="{FCFBC46B-F9F5-4539-A630-D876C220C11D}" destId="{35BEA790-B564-467F-ABAC-457F81FB4BF5}" srcOrd="2" destOrd="0" parTransId="{A289FB90-8549-428C-9E40-33C5815E6290}" sibTransId="{5147F4D6-3ACB-4772-92B3-4EC043220B38}"/>
    <dgm:cxn modelId="{55A1E6FD-20F8-466D-9837-C42E28EB2CF8}" srcId="{FCFBC46B-F9F5-4539-A630-D876C220C11D}" destId="{F4DCF8D6-CFB2-483B-B609-407D1BA8857F}" srcOrd="1" destOrd="0" parTransId="{C3AC6E83-72E2-4293-A2BE-EE504B6A111B}" sibTransId="{9ACD97FD-7BBD-44FB-9151-3B6C99098031}"/>
    <dgm:cxn modelId="{FF73182F-86F6-49AC-BFB0-3290D1028E4A}" type="presParOf" srcId="{2D287000-86BB-4467-AB72-9952EFD89017}" destId="{1F91C37A-597A-4A77-B6C3-26E8BA80756D}" srcOrd="0" destOrd="0" presId="urn:microsoft.com/office/officeart/2005/8/layout/vList2"/>
    <dgm:cxn modelId="{C0BB2BEB-6F65-422B-87BC-8439A344B0FC}" type="presParOf" srcId="{2D287000-86BB-4467-AB72-9952EFD89017}" destId="{8ED3BA00-9ED8-4B2F-85C4-BBCD1CA8DB35}" srcOrd="1" destOrd="0" presId="urn:microsoft.com/office/officeart/2005/8/layout/vList2"/>
    <dgm:cxn modelId="{72A4C668-2A91-4F23-A394-5B8238E51DF6}" type="presParOf" srcId="{2D287000-86BB-4467-AB72-9952EFD89017}" destId="{9BDBC8BC-ABEB-4AA9-B291-E13723A1D9BE}" srcOrd="2" destOrd="0" presId="urn:microsoft.com/office/officeart/2005/8/layout/vList2"/>
    <dgm:cxn modelId="{34458B66-0AB6-4F13-8584-CFCBFB6C383C}" type="presParOf" srcId="{2D287000-86BB-4467-AB72-9952EFD89017}" destId="{E155125E-4466-4F40-A219-A09B3E39C1B9}" srcOrd="3" destOrd="0" presId="urn:microsoft.com/office/officeart/2005/8/layout/vList2"/>
    <dgm:cxn modelId="{2928741C-4B06-4776-BE27-E29F42C620C4}" type="presParOf" srcId="{2D287000-86BB-4467-AB72-9952EFD89017}" destId="{BB7771B5-C683-4E2C-AC19-882C58DEDF84}" srcOrd="4" destOrd="0" presId="urn:microsoft.com/office/officeart/2005/8/layout/vList2"/>
    <dgm:cxn modelId="{6320DBC0-BBF4-434F-8269-4071B90E01CD}" type="presParOf" srcId="{2D287000-86BB-4467-AB72-9952EFD89017}" destId="{03314979-542E-40BA-9846-A155C8D2F375}" srcOrd="5" destOrd="0" presId="urn:microsoft.com/office/officeart/2005/8/layout/vList2"/>
    <dgm:cxn modelId="{1A4A56C2-96D7-4658-86B3-A4990C1F6AF4}" type="presParOf" srcId="{2D287000-86BB-4467-AB72-9952EFD89017}" destId="{E30C1C19-E3F1-4037-AE98-4FA01E267AB6}" srcOrd="6" destOrd="0" presId="urn:microsoft.com/office/officeart/2005/8/layout/vList2"/>
    <dgm:cxn modelId="{68B21AFC-13D9-4169-85D9-FB2398AC7DA5}" type="presParOf" srcId="{2D287000-86BB-4467-AB72-9952EFD89017}" destId="{50AE2A1B-9441-4E46-B809-8EE2616C50A3}" srcOrd="7" destOrd="0" presId="urn:microsoft.com/office/officeart/2005/8/layout/vList2"/>
    <dgm:cxn modelId="{CABB8889-4E3A-40DF-8513-AD9428A9A024}" type="presParOf" srcId="{2D287000-86BB-4467-AB72-9952EFD89017}" destId="{4BB1422E-8794-4A66-9CA4-9CF2BA4385C3}"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E1E7DC1-2052-44C3-B6C9-D9A824E6067A}"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en-GB"/>
        </a:p>
      </dgm:t>
    </dgm:pt>
    <dgm:pt modelId="{C901BDB7-91A5-4CE3-BF20-91492C0AC9BC}">
      <dgm:prSet/>
      <dgm:spPr/>
      <dgm:t>
        <a:bodyPr/>
        <a:lstStyle/>
        <a:p>
          <a:pPr algn="ctr" rtl="0"/>
          <a:r>
            <a:rPr lang="en-GB" dirty="0">
              <a:solidFill>
                <a:schemeClr val="bg1"/>
              </a:solidFill>
            </a:rPr>
            <a:t>THE SON IS THE</a:t>
          </a:r>
        </a:p>
      </dgm:t>
    </dgm:pt>
    <dgm:pt modelId="{8E366DE6-2B5C-48F5-9D0A-AB429C95DC44}" type="parTrans" cxnId="{18C7E3D8-F639-4C9D-B1A9-7B2AD8915C5B}">
      <dgm:prSet/>
      <dgm:spPr/>
      <dgm:t>
        <a:bodyPr/>
        <a:lstStyle/>
        <a:p>
          <a:endParaRPr lang="en-GB"/>
        </a:p>
      </dgm:t>
    </dgm:pt>
    <dgm:pt modelId="{121830A5-BE55-49B3-96BA-C47D8E54E11E}" type="sibTrans" cxnId="{18C7E3D8-F639-4C9D-B1A9-7B2AD8915C5B}">
      <dgm:prSet/>
      <dgm:spPr/>
      <dgm:t>
        <a:bodyPr/>
        <a:lstStyle/>
        <a:p>
          <a:endParaRPr lang="en-GB"/>
        </a:p>
      </dgm:t>
    </dgm:pt>
    <dgm:pt modelId="{E8996D44-2DF2-4805-ABB4-9582F8E99D10}">
      <dgm:prSet/>
      <dgm:spPr/>
      <dgm:t>
        <a:bodyPr/>
        <a:lstStyle/>
        <a:p>
          <a:pPr algn="ctr" rtl="0"/>
          <a:r>
            <a:rPr lang="en-GB" dirty="0">
              <a:solidFill>
                <a:schemeClr val="bg1"/>
              </a:solidFill>
            </a:rPr>
            <a:t>SAVIOUR IS THE</a:t>
          </a:r>
        </a:p>
      </dgm:t>
    </dgm:pt>
    <dgm:pt modelId="{0E16DBCF-FDA3-4306-8077-AA54F8C46E59}" type="parTrans" cxnId="{EDD60A84-B93A-49D0-814B-E6AFF83077EC}">
      <dgm:prSet/>
      <dgm:spPr/>
      <dgm:t>
        <a:bodyPr/>
        <a:lstStyle/>
        <a:p>
          <a:endParaRPr lang="en-GB"/>
        </a:p>
      </dgm:t>
    </dgm:pt>
    <dgm:pt modelId="{5288724C-2FE4-4BEF-BFF0-647779189760}" type="sibTrans" cxnId="{EDD60A84-B93A-49D0-814B-E6AFF83077EC}">
      <dgm:prSet/>
      <dgm:spPr/>
      <dgm:t>
        <a:bodyPr/>
        <a:lstStyle/>
        <a:p>
          <a:endParaRPr lang="en-GB"/>
        </a:p>
      </dgm:t>
    </dgm:pt>
    <dgm:pt modelId="{F085E350-F0C6-42CF-B187-AF5E178FFA85}">
      <dgm:prSet/>
      <dgm:spPr/>
      <dgm:t>
        <a:bodyPr/>
        <a:lstStyle/>
        <a:p>
          <a:pPr algn="ctr" rtl="0"/>
          <a:r>
            <a:rPr lang="en-GB" dirty="0">
              <a:solidFill>
                <a:schemeClr val="bg1"/>
              </a:solidFill>
            </a:rPr>
            <a:t>SACRIFICE</a:t>
          </a:r>
        </a:p>
      </dgm:t>
    </dgm:pt>
    <dgm:pt modelId="{5E985946-CE67-4A48-8A26-A60AD44E2C89}" type="parTrans" cxnId="{0A2944CF-7C3B-4D1E-AE2B-D0BD7BBBE5CB}">
      <dgm:prSet/>
      <dgm:spPr/>
      <dgm:t>
        <a:bodyPr/>
        <a:lstStyle/>
        <a:p>
          <a:endParaRPr lang="en-GB"/>
        </a:p>
      </dgm:t>
    </dgm:pt>
    <dgm:pt modelId="{AD95E366-D80A-45B9-87CB-F0945B62C989}" type="sibTrans" cxnId="{0A2944CF-7C3B-4D1E-AE2B-D0BD7BBBE5CB}">
      <dgm:prSet/>
      <dgm:spPr/>
      <dgm:t>
        <a:bodyPr/>
        <a:lstStyle/>
        <a:p>
          <a:endParaRPr lang="en-GB"/>
        </a:p>
      </dgm:t>
    </dgm:pt>
    <dgm:pt modelId="{D6D8B232-65C9-4281-B87A-85F03E6FEA0A}" type="pres">
      <dgm:prSet presAssocID="{3E1E7DC1-2052-44C3-B6C9-D9A824E6067A}" presName="linear" presStyleCnt="0">
        <dgm:presLayoutVars>
          <dgm:animLvl val="lvl"/>
          <dgm:resizeHandles val="exact"/>
        </dgm:presLayoutVars>
      </dgm:prSet>
      <dgm:spPr/>
    </dgm:pt>
    <dgm:pt modelId="{81861934-14D5-4D1E-993F-18E81D6DE69D}" type="pres">
      <dgm:prSet presAssocID="{C901BDB7-91A5-4CE3-BF20-91492C0AC9BC}" presName="parentText" presStyleLbl="node1" presStyleIdx="0" presStyleCnt="3">
        <dgm:presLayoutVars>
          <dgm:chMax val="0"/>
          <dgm:bulletEnabled val="1"/>
        </dgm:presLayoutVars>
      </dgm:prSet>
      <dgm:spPr/>
    </dgm:pt>
    <dgm:pt modelId="{98FC0D1C-B02B-4415-B3B9-9D146BB9E7DA}" type="pres">
      <dgm:prSet presAssocID="{121830A5-BE55-49B3-96BA-C47D8E54E11E}" presName="spacer" presStyleCnt="0"/>
      <dgm:spPr/>
    </dgm:pt>
    <dgm:pt modelId="{7F49E64B-60AC-47E9-A152-F0E97AD930D5}" type="pres">
      <dgm:prSet presAssocID="{E8996D44-2DF2-4805-ABB4-9582F8E99D10}" presName="parentText" presStyleLbl="node1" presStyleIdx="1" presStyleCnt="3">
        <dgm:presLayoutVars>
          <dgm:chMax val="0"/>
          <dgm:bulletEnabled val="1"/>
        </dgm:presLayoutVars>
      </dgm:prSet>
      <dgm:spPr/>
    </dgm:pt>
    <dgm:pt modelId="{216F6656-4C9A-44FD-89BA-79005D256C7C}" type="pres">
      <dgm:prSet presAssocID="{5288724C-2FE4-4BEF-BFF0-647779189760}" presName="spacer" presStyleCnt="0"/>
      <dgm:spPr/>
    </dgm:pt>
    <dgm:pt modelId="{F401FC49-0B14-47FE-AAB2-E45E541D6748}" type="pres">
      <dgm:prSet presAssocID="{F085E350-F0C6-42CF-B187-AF5E178FFA85}" presName="parentText" presStyleLbl="node1" presStyleIdx="2" presStyleCnt="3">
        <dgm:presLayoutVars>
          <dgm:chMax val="0"/>
          <dgm:bulletEnabled val="1"/>
        </dgm:presLayoutVars>
      </dgm:prSet>
      <dgm:spPr/>
    </dgm:pt>
  </dgm:ptLst>
  <dgm:cxnLst>
    <dgm:cxn modelId="{BE476547-D3F0-49AE-B099-288CB05DFC90}" type="presOf" srcId="{F085E350-F0C6-42CF-B187-AF5E178FFA85}" destId="{F401FC49-0B14-47FE-AAB2-E45E541D6748}" srcOrd="0" destOrd="0" presId="urn:microsoft.com/office/officeart/2005/8/layout/vList2"/>
    <dgm:cxn modelId="{BB2C5548-CF36-4046-A495-1055D67400AB}" type="presOf" srcId="{3E1E7DC1-2052-44C3-B6C9-D9A824E6067A}" destId="{D6D8B232-65C9-4281-B87A-85F03E6FEA0A}" srcOrd="0" destOrd="0" presId="urn:microsoft.com/office/officeart/2005/8/layout/vList2"/>
    <dgm:cxn modelId="{EDD60A84-B93A-49D0-814B-E6AFF83077EC}" srcId="{3E1E7DC1-2052-44C3-B6C9-D9A824E6067A}" destId="{E8996D44-2DF2-4805-ABB4-9582F8E99D10}" srcOrd="1" destOrd="0" parTransId="{0E16DBCF-FDA3-4306-8077-AA54F8C46E59}" sibTransId="{5288724C-2FE4-4BEF-BFF0-647779189760}"/>
    <dgm:cxn modelId="{051CD184-983E-4B7F-9DB3-8584BDC6B9C7}" type="presOf" srcId="{C901BDB7-91A5-4CE3-BF20-91492C0AC9BC}" destId="{81861934-14D5-4D1E-993F-18E81D6DE69D}" srcOrd="0" destOrd="0" presId="urn:microsoft.com/office/officeart/2005/8/layout/vList2"/>
    <dgm:cxn modelId="{5D2B15B1-ABC0-4D8C-B2D3-B28383EFC6B0}" type="presOf" srcId="{E8996D44-2DF2-4805-ABB4-9582F8E99D10}" destId="{7F49E64B-60AC-47E9-A152-F0E97AD930D5}" srcOrd="0" destOrd="0" presId="urn:microsoft.com/office/officeart/2005/8/layout/vList2"/>
    <dgm:cxn modelId="{0A2944CF-7C3B-4D1E-AE2B-D0BD7BBBE5CB}" srcId="{3E1E7DC1-2052-44C3-B6C9-D9A824E6067A}" destId="{F085E350-F0C6-42CF-B187-AF5E178FFA85}" srcOrd="2" destOrd="0" parTransId="{5E985946-CE67-4A48-8A26-A60AD44E2C89}" sibTransId="{AD95E366-D80A-45B9-87CB-F0945B62C989}"/>
    <dgm:cxn modelId="{18C7E3D8-F639-4C9D-B1A9-7B2AD8915C5B}" srcId="{3E1E7DC1-2052-44C3-B6C9-D9A824E6067A}" destId="{C901BDB7-91A5-4CE3-BF20-91492C0AC9BC}" srcOrd="0" destOrd="0" parTransId="{8E366DE6-2B5C-48F5-9D0A-AB429C95DC44}" sibTransId="{121830A5-BE55-49B3-96BA-C47D8E54E11E}"/>
    <dgm:cxn modelId="{01D41290-E9AE-4F2F-8ECE-D9F7FFB2C109}" type="presParOf" srcId="{D6D8B232-65C9-4281-B87A-85F03E6FEA0A}" destId="{81861934-14D5-4D1E-993F-18E81D6DE69D}" srcOrd="0" destOrd="0" presId="urn:microsoft.com/office/officeart/2005/8/layout/vList2"/>
    <dgm:cxn modelId="{F35485A8-A970-4386-97BC-0B12B52977DD}" type="presParOf" srcId="{D6D8B232-65C9-4281-B87A-85F03E6FEA0A}" destId="{98FC0D1C-B02B-4415-B3B9-9D146BB9E7DA}" srcOrd="1" destOrd="0" presId="urn:microsoft.com/office/officeart/2005/8/layout/vList2"/>
    <dgm:cxn modelId="{3855733C-5F32-4537-9D54-EDD9D3B7B18A}" type="presParOf" srcId="{D6D8B232-65C9-4281-B87A-85F03E6FEA0A}" destId="{7F49E64B-60AC-47E9-A152-F0E97AD930D5}" srcOrd="2" destOrd="0" presId="urn:microsoft.com/office/officeart/2005/8/layout/vList2"/>
    <dgm:cxn modelId="{1F5AD58D-1C7B-4EA1-AAA5-04B5A4701DC6}" type="presParOf" srcId="{D6D8B232-65C9-4281-B87A-85F03E6FEA0A}" destId="{216F6656-4C9A-44FD-89BA-79005D256C7C}" srcOrd="3" destOrd="0" presId="urn:microsoft.com/office/officeart/2005/8/layout/vList2"/>
    <dgm:cxn modelId="{BCCD951A-1F1A-4E4F-A419-3484B9C5431B}" type="presParOf" srcId="{D6D8B232-65C9-4281-B87A-85F03E6FEA0A}" destId="{F401FC49-0B14-47FE-AAB2-E45E541D674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0186D2E-9D9F-4E23-BC1D-281E82AE1599}" type="doc">
      <dgm:prSet loTypeId="urn:microsoft.com/office/officeart/2005/8/layout/vList2" loCatId="list" qsTypeId="urn:microsoft.com/office/officeart/2005/8/quickstyle/simple3" qsCatId="simple" csTypeId="urn:microsoft.com/office/officeart/2005/8/colors/accent2_3" csCatId="accent2" phldr="1"/>
      <dgm:spPr/>
      <dgm:t>
        <a:bodyPr/>
        <a:lstStyle/>
        <a:p>
          <a:endParaRPr lang="en-GB"/>
        </a:p>
      </dgm:t>
    </dgm:pt>
    <dgm:pt modelId="{F51532EB-D55F-4477-BCF4-3B2FFE4B08D9}">
      <dgm:prSet/>
      <dgm:spPr>
        <a:solidFill>
          <a:schemeClr val="accent1"/>
        </a:solidFill>
      </dgm:spPr>
      <dgm:t>
        <a:bodyPr/>
        <a:lstStyle/>
        <a:p>
          <a:pPr algn="ctr" rtl="0"/>
          <a:r>
            <a:rPr lang="en-GB" dirty="0">
              <a:solidFill>
                <a:schemeClr val="bg1"/>
              </a:solidFill>
            </a:rPr>
            <a:t>But this man, after he had offered one sacrifice for sins for ever, sat down on the right hand of God (Heb.10.12)</a:t>
          </a:r>
        </a:p>
      </dgm:t>
    </dgm:pt>
    <dgm:pt modelId="{144CA7F5-9A81-4963-9535-17293B8387A1}" type="parTrans" cxnId="{6F788422-A7D4-457A-A119-9412BE5AEF00}">
      <dgm:prSet/>
      <dgm:spPr/>
      <dgm:t>
        <a:bodyPr/>
        <a:lstStyle/>
        <a:p>
          <a:endParaRPr lang="en-GB"/>
        </a:p>
      </dgm:t>
    </dgm:pt>
    <dgm:pt modelId="{20809CE7-D8B1-40A6-91AC-60C45C86E508}" type="sibTrans" cxnId="{6F788422-A7D4-457A-A119-9412BE5AEF00}">
      <dgm:prSet/>
      <dgm:spPr/>
      <dgm:t>
        <a:bodyPr/>
        <a:lstStyle/>
        <a:p>
          <a:endParaRPr lang="en-GB"/>
        </a:p>
      </dgm:t>
    </dgm:pt>
    <dgm:pt modelId="{B67A1406-BC33-49F0-9E47-7BF93DA71D65}">
      <dgm:prSet/>
      <dgm:spPr>
        <a:solidFill>
          <a:schemeClr val="accent1"/>
        </a:solidFill>
      </dgm:spPr>
      <dgm:t>
        <a:bodyPr/>
        <a:lstStyle/>
        <a:p>
          <a:pPr algn="ctr" rtl="0"/>
          <a:r>
            <a:rPr lang="en-GB" dirty="0">
              <a:solidFill>
                <a:schemeClr val="bg1"/>
              </a:solidFill>
            </a:rPr>
            <a:t>How much more shall the blood of Christ, who through the eternal Spirit offered himself without spot to God,</a:t>
          </a:r>
        </a:p>
      </dgm:t>
    </dgm:pt>
    <dgm:pt modelId="{A42FDDB6-ACD7-4B8F-9A6F-856D0FFA3071}" type="parTrans" cxnId="{363AAD64-DEDE-48C0-AB4F-E1FCD93028E8}">
      <dgm:prSet/>
      <dgm:spPr/>
      <dgm:t>
        <a:bodyPr/>
        <a:lstStyle/>
        <a:p>
          <a:endParaRPr lang="en-GB"/>
        </a:p>
      </dgm:t>
    </dgm:pt>
    <dgm:pt modelId="{4126952A-8923-419D-8906-60C0DDAC01D2}" type="sibTrans" cxnId="{363AAD64-DEDE-48C0-AB4F-E1FCD93028E8}">
      <dgm:prSet/>
      <dgm:spPr/>
      <dgm:t>
        <a:bodyPr/>
        <a:lstStyle/>
        <a:p>
          <a:endParaRPr lang="en-GB"/>
        </a:p>
      </dgm:t>
    </dgm:pt>
    <dgm:pt modelId="{26339B91-16C3-45CB-BDD0-F0AE00916C39}">
      <dgm:prSet/>
      <dgm:spPr>
        <a:solidFill>
          <a:schemeClr val="accent1"/>
        </a:solidFill>
      </dgm:spPr>
      <dgm:t>
        <a:bodyPr/>
        <a:lstStyle/>
        <a:p>
          <a:pPr algn="ctr" rtl="0"/>
          <a:r>
            <a:rPr lang="en-GB" dirty="0">
              <a:solidFill>
                <a:schemeClr val="bg1"/>
              </a:solidFill>
            </a:rPr>
            <a:t>For by one offering he hath perfected for ever them that are sanctified. (Heb.10.14)</a:t>
          </a:r>
        </a:p>
      </dgm:t>
    </dgm:pt>
    <dgm:pt modelId="{18EB696F-55F3-4E61-AA1C-C090372030B8}" type="parTrans" cxnId="{182FFEDB-0214-4398-86BC-351E91C93E09}">
      <dgm:prSet/>
      <dgm:spPr/>
      <dgm:t>
        <a:bodyPr/>
        <a:lstStyle/>
        <a:p>
          <a:endParaRPr lang="en-GB"/>
        </a:p>
      </dgm:t>
    </dgm:pt>
    <dgm:pt modelId="{B7F99906-E1B9-4D32-9F9C-E6A57FFDCFB8}" type="sibTrans" cxnId="{182FFEDB-0214-4398-86BC-351E91C93E09}">
      <dgm:prSet/>
      <dgm:spPr/>
      <dgm:t>
        <a:bodyPr/>
        <a:lstStyle/>
        <a:p>
          <a:endParaRPr lang="en-GB"/>
        </a:p>
      </dgm:t>
    </dgm:pt>
    <dgm:pt modelId="{6A6C672C-1400-4663-AA55-59CDF699F269}" type="pres">
      <dgm:prSet presAssocID="{50186D2E-9D9F-4E23-BC1D-281E82AE1599}" presName="linear" presStyleCnt="0">
        <dgm:presLayoutVars>
          <dgm:animLvl val="lvl"/>
          <dgm:resizeHandles val="exact"/>
        </dgm:presLayoutVars>
      </dgm:prSet>
      <dgm:spPr/>
    </dgm:pt>
    <dgm:pt modelId="{A1A05DFC-B608-42E0-88A4-4B51356641AD}" type="pres">
      <dgm:prSet presAssocID="{F51532EB-D55F-4477-BCF4-3B2FFE4B08D9}" presName="parentText" presStyleLbl="node1" presStyleIdx="0" presStyleCnt="3">
        <dgm:presLayoutVars>
          <dgm:chMax val="0"/>
          <dgm:bulletEnabled val="1"/>
        </dgm:presLayoutVars>
      </dgm:prSet>
      <dgm:spPr/>
    </dgm:pt>
    <dgm:pt modelId="{2D002011-886C-4EAE-AF70-A6C2845026C1}" type="pres">
      <dgm:prSet presAssocID="{20809CE7-D8B1-40A6-91AC-60C45C86E508}" presName="spacer" presStyleCnt="0"/>
      <dgm:spPr/>
    </dgm:pt>
    <dgm:pt modelId="{5B3AE510-A48A-42B8-8D96-9F753C9DF6C4}" type="pres">
      <dgm:prSet presAssocID="{B67A1406-BC33-49F0-9E47-7BF93DA71D65}" presName="parentText" presStyleLbl="node1" presStyleIdx="1" presStyleCnt="3">
        <dgm:presLayoutVars>
          <dgm:chMax val="0"/>
          <dgm:bulletEnabled val="1"/>
        </dgm:presLayoutVars>
      </dgm:prSet>
      <dgm:spPr/>
    </dgm:pt>
    <dgm:pt modelId="{0E286B1D-3522-48DA-A156-92789FC58362}" type="pres">
      <dgm:prSet presAssocID="{4126952A-8923-419D-8906-60C0DDAC01D2}" presName="spacer" presStyleCnt="0"/>
      <dgm:spPr/>
    </dgm:pt>
    <dgm:pt modelId="{8FDC7297-66DC-4692-B548-6C5250D4BBEA}" type="pres">
      <dgm:prSet presAssocID="{26339B91-16C3-45CB-BDD0-F0AE00916C39}" presName="parentText" presStyleLbl="node1" presStyleIdx="2" presStyleCnt="3">
        <dgm:presLayoutVars>
          <dgm:chMax val="0"/>
          <dgm:bulletEnabled val="1"/>
        </dgm:presLayoutVars>
      </dgm:prSet>
      <dgm:spPr/>
    </dgm:pt>
  </dgm:ptLst>
  <dgm:cxnLst>
    <dgm:cxn modelId="{6F788422-A7D4-457A-A119-9412BE5AEF00}" srcId="{50186D2E-9D9F-4E23-BC1D-281E82AE1599}" destId="{F51532EB-D55F-4477-BCF4-3B2FFE4B08D9}" srcOrd="0" destOrd="0" parTransId="{144CA7F5-9A81-4963-9535-17293B8387A1}" sibTransId="{20809CE7-D8B1-40A6-91AC-60C45C86E508}"/>
    <dgm:cxn modelId="{363AAD64-DEDE-48C0-AB4F-E1FCD93028E8}" srcId="{50186D2E-9D9F-4E23-BC1D-281E82AE1599}" destId="{B67A1406-BC33-49F0-9E47-7BF93DA71D65}" srcOrd="1" destOrd="0" parTransId="{A42FDDB6-ACD7-4B8F-9A6F-856D0FFA3071}" sibTransId="{4126952A-8923-419D-8906-60C0DDAC01D2}"/>
    <dgm:cxn modelId="{61D8694D-C3E7-4097-BA39-2B71F14FFF42}" type="presOf" srcId="{F51532EB-D55F-4477-BCF4-3B2FFE4B08D9}" destId="{A1A05DFC-B608-42E0-88A4-4B51356641AD}" srcOrd="0" destOrd="0" presId="urn:microsoft.com/office/officeart/2005/8/layout/vList2"/>
    <dgm:cxn modelId="{F0C49675-904F-43DB-8C51-A33E49930443}" type="presOf" srcId="{50186D2E-9D9F-4E23-BC1D-281E82AE1599}" destId="{6A6C672C-1400-4663-AA55-59CDF699F269}" srcOrd="0" destOrd="0" presId="urn:microsoft.com/office/officeart/2005/8/layout/vList2"/>
    <dgm:cxn modelId="{36CA86AA-E368-491C-A2FD-D28CEFAFA198}" type="presOf" srcId="{B67A1406-BC33-49F0-9E47-7BF93DA71D65}" destId="{5B3AE510-A48A-42B8-8D96-9F753C9DF6C4}" srcOrd="0" destOrd="0" presId="urn:microsoft.com/office/officeart/2005/8/layout/vList2"/>
    <dgm:cxn modelId="{3512B6B2-75E1-4A10-A1FB-B253657EC3ED}" type="presOf" srcId="{26339B91-16C3-45CB-BDD0-F0AE00916C39}" destId="{8FDC7297-66DC-4692-B548-6C5250D4BBEA}" srcOrd="0" destOrd="0" presId="urn:microsoft.com/office/officeart/2005/8/layout/vList2"/>
    <dgm:cxn modelId="{182FFEDB-0214-4398-86BC-351E91C93E09}" srcId="{50186D2E-9D9F-4E23-BC1D-281E82AE1599}" destId="{26339B91-16C3-45CB-BDD0-F0AE00916C39}" srcOrd="2" destOrd="0" parTransId="{18EB696F-55F3-4E61-AA1C-C090372030B8}" sibTransId="{B7F99906-E1B9-4D32-9F9C-E6A57FFDCFB8}"/>
    <dgm:cxn modelId="{3C74E8BA-A7BB-4530-8A7A-7EE926B688A5}" type="presParOf" srcId="{6A6C672C-1400-4663-AA55-59CDF699F269}" destId="{A1A05DFC-B608-42E0-88A4-4B51356641AD}" srcOrd="0" destOrd="0" presId="urn:microsoft.com/office/officeart/2005/8/layout/vList2"/>
    <dgm:cxn modelId="{5EE7E6CC-D91F-44C3-BB31-B31DB322BFDD}" type="presParOf" srcId="{6A6C672C-1400-4663-AA55-59CDF699F269}" destId="{2D002011-886C-4EAE-AF70-A6C2845026C1}" srcOrd="1" destOrd="0" presId="urn:microsoft.com/office/officeart/2005/8/layout/vList2"/>
    <dgm:cxn modelId="{D3B79D82-CF4B-4D42-83DE-A12F4A1625D3}" type="presParOf" srcId="{6A6C672C-1400-4663-AA55-59CDF699F269}" destId="{5B3AE510-A48A-42B8-8D96-9F753C9DF6C4}" srcOrd="2" destOrd="0" presId="urn:microsoft.com/office/officeart/2005/8/layout/vList2"/>
    <dgm:cxn modelId="{0846C18D-3816-4345-9F32-814336368470}" type="presParOf" srcId="{6A6C672C-1400-4663-AA55-59CDF699F269}" destId="{0E286B1D-3522-48DA-A156-92789FC58362}" srcOrd="3" destOrd="0" presId="urn:microsoft.com/office/officeart/2005/8/layout/vList2"/>
    <dgm:cxn modelId="{4D6D5ACD-B039-477A-922F-83BF41DFFE82}" type="presParOf" srcId="{6A6C672C-1400-4663-AA55-59CDF699F269}" destId="{8FDC7297-66DC-4692-B548-6C5250D4BB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9D2FA78-241D-47B3-9057-903810008AC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7D1861F2-E3E8-4E18-A416-1DAF04DEB112}">
      <dgm:prSet/>
      <dgm:spPr/>
      <dgm:t>
        <a:bodyPr/>
        <a:lstStyle/>
        <a:p>
          <a:pPr algn="ctr" rtl="0"/>
          <a:r>
            <a:rPr lang="en-GB" dirty="0">
              <a:solidFill>
                <a:schemeClr val="bg1"/>
              </a:solidFill>
            </a:rPr>
            <a:t>Foundational Truth</a:t>
          </a:r>
        </a:p>
      </dgm:t>
    </dgm:pt>
    <dgm:pt modelId="{355EFD33-8392-4D4E-99D1-2C5FB49EB4CF}" type="parTrans" cxnId="{36264B32-7D9A-4499-96D7-788C54D0A4D2}">
      <dgm:prSet/>
      <dgm:spPr/>
      <dgm:t>
        <a:bodyPr/>
        <a:lstStyle/>
        <a:p>
          <a:endParaRPr lang="en-GB"/>
        </a:p>
      </dgm:t>
    </dgm:pt>
    <dgm:pt modelId="{CE207ED6-C43E-435C-A079-AED03F859E0D}" type="sibTrans" cxnId="{36264B32-7D9A-4499-96D7-788C54D0A4D2}">
      <dgm:prSet/>
      <dgm:spPr/>
      <dgm:t>
        <a:bodyPr/>
        <a:lstStyle/>
        <a:p>
          <a:endParaRPr lang="en-GB"/>
        </a:p>
      </dgm:t>
    </dgm:pt>
    <dgm:pt modelId="{1E0A4724-FDDA-4C8D-A79D-9E1E7AEDD7EE}">
      <dgm:prSet/>
      <dgm:spPr/>
      <dgm:t>
        <a:bodyPr/>
        <a:lstStyle/>
        <a:p>
          <a:pPr algn="ctr" rtl="0"/>
          <a:r>
            <a:rPr lang="en-GB" dirty="0">
              <a:solidFill>
                <a:schemeClr val="bg1"/>
              </a:solidFill>
            </a:rPr>
            <a:t>Romans is the problem of sin</a:t>
          </a:r>
        </a:p>
      </dgm:t>
    </dgm:pt>
    <dgm:pt modelId="{30AD9DDF-13CF-4712-AA79-3646E45A9F3E}" type="parTrans" cxnId="{DC9509EF-453D-47BC-9D35-8F7BE2F44096}">
      <dgm:prSet/>
      <dgm:spPr/>
      <dgm:t>
        <a:bodyPr/>
        <a:lstStyle/>
        <a:p>
          <a:endParaRPr lang="en-GB"/>
        </a:p>
      </dgm:t>
    </dgm:pt>
    <dgm:pt modelId="{64CCBC4A-4970-4AD5-BDDE-C30FE2A1ACC3}" type="sibTrans" cxnId="{DC9509EF-453D-47BC-9D35-8F7BE2F44096}">
      <dgm:prSet/>
      <dgm:spPr/>
      <dgm:t>
        <a:bodyPr/>
        <a:lstStyle/>
        <a:p>
          <a:endParaRPr lang="en-GB"/>
        </a:p>
      </dgm:t>
    </dgm:pt>
    <dgm:pt modelId="{7BD2FD90-A5D4-406B-BADF-90F5E0429FFF}">
      <dgm:prSet/>
      <dgm:spPr/>
      <dgm:t>
        <a:bodyPr/>
        <a:lstStyle/>
        <a:p>
          <a:pPr algn="ctr" rtl="0"/>
          <a:r>
            <a:rPr lang="en-GB" dirty="0">
              <a:solidFill>
                <a:schemeClr val="bg1"/>
              </a:solidFill>
            </a:rPr>
            <a:t>Hebrews is the person of Christ</a:t>
          </a:r>
        </a:p>
      </dgm:t>
    </dgm:pt>
    <dgm:pt modelId="{2D665D25-B97C-4C14-BB2E-BBF04EE27A09}" type="parTrans" cxnId="{F604BE25-E13C-4F8C-A20C-26F94418495B}">
      <dgm:prSet/>
      <dgm:spPr/>
      <dgm:t>
        <a:bodyPr/>
        <a:lstStyle/>
        <a:p>
          <a:endParaRPr lang="en-GB"/>
        </a:p>
      </dgm:t>
    </dgm:pt>
    <dgm:pt modelId="{8601D658-0503-44A6-BFD9-84B737480D45}" type="sibTrans" cxnId="{F604BE25-E13C-4F8C-A20C-26F94418495B}">
      <dgm:prSet/>
      <dgm:spPr/>
      <dgm:t>
        <a:bodyPr/>
        <a:lstStyle/>
        <a:p>
          <a:endParaRPr lang="en-GB"/>
        </a:p>
      </dgm:t>
    </dgm:pt>
    <dgm:pt modelId="{C4F3426A-1E0C-4B64-ADC0-C937BE7D292D}">
      <dgm:prSet/>
      <dgm:spPr/>
      <dgm:t>
        <a:bodyPr/>
        <a:lstStyle/>
        <a:p>
          <a:pPr algn="ctr" rtl="0"/>
          <a:r>
            <a:rPr lang="en-GB" dirty="0">
              <a:solidFill>
                <a:schemeClr val="bg1"/>
              </a:solidFill>
            </a:rPr>
            <a:t>The answer to the problem is a person</a:t>
          </a:r>
        </a:p>
      </dgm:t>
    </dgm:pt>
    <dgm:pt modelId="{D0009D77-755D-4756-A52C-CC79B6EB713C}" type="parTrans" cxnId="{1A3E983C-63E4-496F-8C25-9EE7181CB0EB}">
      <dgm:prSet/>
      <dgm:spPr/>
      <dgm:t>
        <a:bodyPr/>
        <a:lstStyle/>
        <a:p>
          <a:endParaRPr lang="en-GB"/>
        </a:p>
      </dgm:t>
    </dgm:pt>
    <dgm:pt modelId="{9252F77B-1498-419A-AFD0-A022922D0254}" type="sibTrans" cxnId="{1A3E983C-63E4-496F-8C25-9EE7181CB0EB}">
      <dgm:prSet/>
      <dgm:spPr/>
      <dgm:t>
        <a:bodyPr/>
        <a:lstStyle/>
        <a:p>
          <a:endParaRPr lang="en-GB"/>
        </a:p>
      </dgm:t>
    </dgm:pt>
    <dgm:pt modelId="{D5975338-5260-4C73-8779-9D9C06D83111}">
      <dgm:prSet/>
      <dgm:spPr/>
      <dgm:t>
        <a:bodyPr/>
        <a:lstStyle/>
        <a:p>
          <a:pPr algn="ctr" rtl="0"/>
          <a:r>
            <a:rPr lang="en-GB" dirty="0">
              <a:solidFill>
                <a:schemeClr val="bg1"/>
              </a:solidFill>
            </a:rPr>
            <a:t>The answer to sin is a sacrifice</a:t>
          </a:r>
        </a:p>
      </dgm:t>
    </dgm:pt>
    <dgm:pt modelId="{C93A0F43-A0FC-4AB1-853C-16C1243524DA}" type="parTrans" cxnId="{C0EE49F2-E8DD-4253-8A91-ED7235C9EFA1}">
      <dgm:prSet/>
      <dgm:spPr/>
      <dgm:t>
        <a:bodyPr/>
        <a:lstStyle/>
        <a:p>
          <a:endParaRPr lang="en-GB"/>
        </a:p>
      </dgm:t>
    </dgm:pt>
    <dgm:pt modelId="{AD2FDB14-2A95-4D3F-822B-E1B857BF63FD}" type="sibTrans" cxnId="{C0EE49F2-E8DD-4253-8A91-ED7235C9EFA1}">
      <dgm:prSet/>
      <dgm:spPr/>
      <dgm:t>
        <a:bodyPr/>
        <a:lstStyle/>
        <a:p>
          <a:endParaRPr lang="en-GB"/>
        </a:p>
      </dgm:t>
    </dgm:pt>
    <dgm:pt modelId="{8F83B33D-D99F-43F3-BBD2-2D3EC3E3AF41}">
      <dgm:prSet/>
      <dgm:spPr/>
      <dgm:t>
        <a:bodyPr/>
        <a:lstStyle/>
        <a:p>
          <a:pPr algn="ctr" rtl="0"/>
          <a:r>
            <a:rPr lang="en-GB" dirty="0">
              <a:solidFill>
                <a:schemeClr val="bg1"/>
              </a:solidFill>
            </a:rPr>
            <a:t>The sacrifice is the Son</a:t>
          </a:r>
        </a:p>
      </dgm:t>
    </dgm:pt>
    <dgm:pt modelId="{B22D0DA7-D6EF-4790-AB42-DAA679E29545}" type="parTrans" cxnId="{DDE39EE6-7A03-4D6A-819B-896B80EF2851}">
      <dgm:prSet/>
      <dgm:spPr/>
      <dgm:t>
        <a:bodyPr/>
        <a:lstStyle/>
        <a:p>
          <a:endParaRPr lang="en-GB"/>
        </a:p>
      </dgm:t>
    </dgm:pt>
    <dgm:pt modelId="{ED0C1449-47C2-4CD3-A70B-A7865BCAE538}" type="sibTrans" cxnId="{DDE39EE6-7A03-4D6A-819B-896B80EF2851}">
      <dgm:prSet/>
      <dgm:spPr/>
      <dgm:t>
        <a:bodyPr/>
        <a:lstStyle/>
        <a:p>
          <a:endParaRPr lang="en-GB"/>
        </a:p>
      </dgm:t>
    </dgm:pt>
    <dgm:pt modelId="{9CE27038-0766-41FC-9527-552BCBDC942C}">
      <dgm:prSet/>
      <dgm:spPr/>
      <dgm:t>
        <a:bodyPr/>
        <a:lstStyle/>
        <a:p>
          <a:pPr algn="ctr" rtl="0"/>
          <a:r>
            <a:rPr lang="en-GB" dirty="0">
              <a:solidFill>
                <a:schemeClr val="bg1"/>
              </a:solidFill>
            </a:rPr>
            <a:t>The Son is the Saviour</a:t>
          </a:r>
        </a:p>
      </dgm:t>
    </dgm:pt>
    <dgm:pt modelId="{C2A1C2F2-D2F9-4573-ABA8-FA8B8D707B53}" type="parTrans" cxnId="{A6C73833-E9D3-4685-B1E0-4480D3AB52BE}">
      <dgm:prSet/>
      <dgm:spPr/>
      <dgm:t>
        <a:bodyPr/>
        <a:lstStyle/>
        <a:p>
          <a:endParaRPr lang="en-GB"/>
        </a:p>
      </dgm:t>
    </dgm:pt>
    <dgm:pt modelId="{3D588C00-420B-4936-A59E-C9E5AF02FBA6}" type="sibTrans" cxnId="{A6C73833-E9D3-4685-B1E0-4480D3AB52BE}">
      <dgm:prSet/>
      <dgm:spPr/>
      <dgm:t>
        <a:bodyPr/>
        <a:lstStyle/>
        <a:p>
          <a:endParaRPr lang="en-GB"/>
        </a:p>
      </dgm:t>
    </dgm:pt>
    <dgm:pt modelId="{78688DF1-3CD8-4117-A49E-A3B5143A559D}">
      <dgm:prSet/>
      <dgm:spPr/>
      <dgm:t>
        <a:bodyPr/>
        <a:lstStyle/>
        <a:p>
          <a:pPr algn="ctr" rtl="0"/>
          <a:r>
            <a:rPr lang="en-GB" dirty="0">
              <a:solidFill>
                <a:schemeClr val="bg1"/>
              </a:solidFill>
            </a:rPr>
            <a:t>Faith is the key , ‘The Just shall live by faith’</a:t>
          </a:r>
        </a:p>
      </dgm:t>
    </dgm:pt>
    <dgm:pt modelId="{1D48D655-4F2B-4E07-A28C-5B498626E493}" type="parTrans" cxnId="{20B407B8-0CE4-4CC4-8A84-7369E99401A6}">
      <dgm:prSet/>
      <dgm:spPr/>
      <dgm:t>
        <a:bodyPr/>
        <a:lstStyle/>
        <a:p>
          <a:endParaRPr lang="en-GB"/>
        </a:p>
      </dgm:t>
    </dgm:pt>
    <dgm:pt modelId="{09A141E1-45E0-4483-BA46-CB7BAE63A750}" type="sibTrans" cxnId="{20B407B8-0CE4-4CC4-8A84-7369E99401A6}">
      <dgm:prSet/>
      <dgm:spPr/>
      <dgm:t>
        <a:bodyPr/>
        <a:lstStyle/>
        <a:p>
          <a:endParaRPr lang="en-GB"/>
        </a:p>
      </dgm:t>
    </dgm:pt>
    <dgm:pt modelId="{62214A7B-9276-4150-85AE-04FC2401CDE3}">
      <dgm:prSet custT="1"/>
      <dgm:spPr/>
      <dgm:t>
        <a:bodyPr/>
        <a:lstStyle/>
        <a:p>
          <a:pPr algn="ctr" rtl="0"/>
          <a:r>
            <a:rPr lang="en-GB" sz="2000" b="1" spc="300" dirty="0">
              <a:solidFill>
                <a:schemeClr val="bg1"/>
              </a:solidFill>
            </a:rPr>
            <a:t>SUMMARISING ROMANS AND HEBREWS</a:t>
          </a:r>
        </a:p>
      </dgm:t>
    </dgm:pt>
    <dgm:pt modelId="{A4F57192-25BA-4D7D-99E0-B814F76EA49A}" type="parTrans" cxnId="{EA9B789E-766A-4208-93F1-1DF3F6C9D0FB}">
      <dgm:prSet/>
      <dgm:spPr/>
      <dgm:t>
        <a:bodyPr/>
        <a:lstStyle/>
        <a:p>
          <a:endParaRPr lang="en-GB"/>
        </a:p>
      </dgm:t>
    </dgm:pt>
    <dgm:pt modelId="{4FC7124E-3653-4442-B186-D81B5224A01B}" type="sibTrans" cxnId="{EA9B789E-766A-4208-93F1-1DF3F6C9D0FB}">
      <dgm:prSet/>
      <dgm:spPr/>
      <dgm:t>
        <a:bodyPr/>
        <a:lstStyle/>
        <a:p>
          <a:endParaRPr lang="en-GB"/>
        </a:p>
      </dgm:t>
    </dgm:pt>
    <dgm:pt modelId="{16389CE4-F992-44C8-B507-70336E8815BE}" type="pres">
      <dgm:prSet presAssocID="{D9D2FA78-241D-47B3-9057-903810008AC6}" presName="linear" presStyleCnt="0">
        <dgm:presLayoutVars>
          <dgm:animLvl val="lvl"/>
          <dgm:resizeHandles val="exact"/>
        </dgm:presLayoutVars>
      </dgm:prSet>
      <dgm:spPr/>
    </dgm:pt>
    <dgm:pt modelId="{470519C8-A087-4B51-A541-66A12EE1674A}" type="pres">
      <dgm:prSet presAssocID="{62214A7B-9276-4150-85AE-04FC2401CDE3}" presName="parentText" presStyleLbl="node1" presStyleIdx="0" presStyleCnt="9" custLinFactNeighborX="125" custLinFactNeighborY="30485">
        <dgm:presLayoutVars>
          <dgm:chMax val="0"/>
          <dgm:bulletEnabled val="1"/>
        </dgm:presLayoutVars>
      </dgm:prSet>
      <dgm:spPr/>
    </dgm:pt>
    <dgm:pt modelId="{408B0AF8-A8EA-4C36-8BFF-3928A0B01757}" type="pres">
      <dgm:prSet presAssocID="{4FC7124E-3653-4442-B186-D81B5224A01B}" presName="spacer" presStyleCnt="0"/>
      <dgm:spPr/>
    </dgm:pt>
    <dgm:pt modelId="{284C496A-5B12-4AE3-A738-D1D31DDF9316}" type="pres">
      <dgm:prSet presAssocID="{7D1861F2-E3E8-4E18-A416-1DAF04DEB112}" presName="parentText" presStyleLbl="node1" presStyleIdx="1" presStyleCnt="9" custLinFactNeighborX="125" custLinFactNeighborY="30485">
        <dgm:presLayoutVars>
          <dgm:chMax val="0"/>
          <dgm:bulletEnabled val="1"/>
        </dgm:presLayoutVars>
      </dgm:prSet>
      <dgm:spPr/>
    </dgm:pt>
    <dgm:pt modelId="{7EF3ED50-8478-4607-BC23-13A607D6234C}" type="pres">
      <dgm:prSet presAssocID="{CE207ED6-C43E-435C-A079-AED03F859E0D}" presName="spacer" presStyleCnt="0"/>
      <dgm:spPr/>
    </dgm:pt>
    <dgm:pt modelId="{39A6A2EC-D222-45A7-BB3A-9F13EFA32FA0}" type="pres">
      <dgm:prSet presAssocID="{1E0A4724-FDDA-4C8D-A79D-9E1E7AEDD7EE}" presName="parentText" presStyleLbl="node1" presStyleIdx="2" presStyleCnt="9">
        <dgm:presLayoutVars>
          <dgm:chMax val="0"/>
          <dgm:bulletEnabled val="1"/>
        </dgm:presLayoutVars>
      </dgm:prSet>
      <dgm:spPr/>
    </dgm:pt>
    <dgm:pt modelId="{6C8117B4-C569-49BD-BAB4-520201CA5125}" type="pres">
      <dgm:prSet presAssocID="{64CCBC4A-4970-4AD5-BDDE-C30FE2A1ACC3}" presName="spacer" presStyleCnt="0"/>
      <dgm:spPr/>
    </dgm:pt>
    <dgm:pt modelId="{ADA8B516-B3A8-4BA6-8020-34E82A17C62D}" type="pres">
      <dgm:prSet presAssocID="{7BD2FD90-A5D4-406B-BADF-90F5E0429FFF}" presName="parentText" presStyleLbl="node1" presStyleIdx="3" presStyleCnt="9">
        <dgm:presLayoutVars>
          <dgm:chMax val="0"/>
          <dgm:bulletEnabled val="1"/>
        </dgm:presLayoutVars>
      </dgm:prSet>
      <dgm:spPr/>
    </dgm:pt>
    <dgm:pt modelId="{53E97BBC-CF82-488C-ABCD-A00205B7B411}" type="pres">
      <dgm:prSet presAssocID="{8601D658-0503-44A6-BFD9-84B737480D45}" presName="spacer" presStyleCnt="0"/>
      <dgm:spPr/>
    </dgm:pt>
    <dgm:pt modelId="{4B1C673D-842F-41B7-B1EC-B3F0F38E9817}" type="pres">
      <dgm:prSet presAssocID="{C4F3426A-1E0C-4B64-ADC0-C937BE7D292D}" presName="parentText" presStyleLbl="node1" presStyleIdx="4" presStyleCnt="9">
        <dgm:presLayoutVars>
          <dgm:chMax val="0"/>
          <dgm:bulletEnabled val="1"/>
        </dgm:presLayoutVars>
      </dgm:prSet>
      <dgm:spPr/>
    </dgm:pt>
    <dgm:pt modelId="{5FA88CAD-8985-400D-A385-39F4DB539F92}" type="pres">
      <dgm:prSet presAssocID="{9252F77B-1498-419A-AFD0-A022922D0254}" presName="spacer" presStyleCnt="0"/>
      <dgm:spPr/>
    </dgm:pt>
    <dgm:pt modelId="{325E460F-17D5-4161-B2E1-42CF9AADBDB2}" type="pres">
      <dgm:prSet presAssocID="{D5975338-5260-4C73-8779-9D9C06D83111}" presName="parentText" presStyleLbl="node1" presStyleIdx="5" presStyleCnt="9">
        <dgm:presLayoutVars>
          <dgm:chMax val="0"/>
          <dgm:bulletEnabled val="1"/>
        </dgm:presLayoutVars>
      </dgm:prSet>
      <dgm:spPr/>
    </dgm:pt>
    <dgm:pt modelId="{3ED1D552-D01F-4979-B679-BEA5AE041098}" type="pres">
      <dgm:prSet presAssocID="{AD2FDB14-2A95-4D3F-822B-E1B857BF63FD}" presName="spacer" presStyleCnt="0"/>
      <dgm:spPr/>
    </dgm:pt>
    <dgm:pt modelId="{27A39FF6-6C4C-4D6A-B38B-C073FAAD07CE}" type="pres">
      <dgm:prSet presAssocID="{8F83B33D-D99F-43F3-BBD2-2D3EC3E3AF41}" presName="parentText" presStyleLbl="node1" presStyleIdx="6" presStyleCnt="9">
        <dgm:presLayoutVars>
          <dgm:chMax val="0"/>
          <dgm:bulletEnabled val="1"/>
        </dgm:presLayoutVars>
      </dgm:prSet>
      <dgm:spPr/>
    </dgm:pt>
    <dgm:pt modelId="{B5ECF692-5CB8-47C3-891C-BE82848C1184}" type="pres">
      <dgm:prSet presAssocID="{ED0C1449-47C2-4CD3-A70B-A7865BCAE538}" presName="spacer" presStyleCnt="0"/>
      <dgm:spPr/>
    </dgm:pt>
    <dgm:pt modelId="{14AB359B-2A17-453E-B3E6-CEEFEF4E054F}" type="pres">
      <dgm:prSet presAssocID="{9CE27038-0766-41FC-9527-552BCBDC942C}" presName="parentText" presStyleLbl="node1" presStyleIdx="7" presStyleCnt="9">
        <dgm:presLayoutVars>
          <dgm:chMax val="0"/>
          <dgm:bulletEnabled val="1"/>
        </dgm:presLayoutVars>
      </dgm:prSet>
      <dgm:spPr/>
    </dgm:pt>
    <dgm:pt modelId="{56710AF8-983F-48F8-BF1C-031FE01B8EBF}" type="pres">
      <dgm:prSet presAssocID="{3D588C00-420B-4936-A59E-C9E5AF02FBA6}" presName="spacer" presStyleCnt="0"/>
      <dgm:spPr/>
    </dgm:pt>
    <dgm:pt modelId="{757F586E-6106-4882-B1CE-17E36CC5EE0C}" type="pres">
      <dgm:prSet presAssocID="{78688DF1-3CD8-4117-A49E-A3B5143A559D}" presName="parentText" presStyleLbl="node1" presStyleIdx="8" presStyleCnt="9">
        <dgm:presLayoutVars>
          <dgm:chMax val="0"/>
          <dgm:bulletEnabled val="1"/>
        </dgm:presLayoutVars>
      </dgm:prSet>
      <dgm:spPr/>
    </dgm:pt>
  </dgm:ptLst>
  <dgm:cxnLst>
    <dgm:cxn modelId="{1387081B-74B1-4797-AB8B-9AF718AFB792}" type="presOf" srcId="{8F83B33D-D99F-43F3-BBD2-2D3EC3E3AF41}" destId="{27A39FF6-6C4C-4D6A-B38B-C073FAAD07CE}" srcOrd="0" destOrd="0" presId="urn:microsoft.com/office/officeart/2005/8/layout/vList2"/>
    <dgm:cxn modelId="{16472D23-0724-4DF6-B823-6A89403A6683}" type="presOf" srcId="{9CE27038-0766-41FC-9527-552BCBDC942C}" destId="{14AB359B-2A17-453E-B3E6-CEEFEF4E054F}" srcOrd="0" destOrd="0" presId="urn:microsoft.com/office/officeart/2005/8/layout/vList2"/>
    <dgm:cxn modelId="{F604BE25-E13C-4F8C-A20C-26F94418495B}" srcId="{D9D2FA78-241D-47B3-9057-903810008AC6}" destId="{7BD2FD90-A5D4-406B-BADF-90F5E0429FFF}" srcOrd="3" destOrd="0" parTransId="{2D665D25-B97C-4C14-BB2E-BBF04EE27A09}" sibTransId="{8601D658-0503-44A6-BFD9-84B737480D45}"/>
    <dgm:cxn modelId="{36264B32-7D9A-4499-96D7-788C54D0A4D2}" srcId="{D9D2FA78-241D-47B3-9057-903810008AC6}" destId="{7D1861F2-E3E8-4E18-A416-1DAF04DEB112}" srcOrd="1" destOrd="0" parTransId="{355EFD33-8392-4D4E-99D1-2C5FB49EB4CF}" sibTransId="{CE207ED6-C43E-435C-A079-AED03F859E0D}"/>
    <dgm:cxn modelId="{A6C73833-E9D3-4685-B1E0-4480D3AB52BE}" srcId="{D9D2FA78-241D-47B3-9057-903810008AC6}" destId="{9CE27038-0766-41FC-9527-552BCBDC942C}" srcOrd="7" destOrd="0" parTransId="{C2A1C2F2-D2F9-4573-ABA8-FA8B8D707B53}" sibTransId="{3D588C00-420B-4936-A59E-C9E5AF02FBA6}"/>
    <dgm:cxn modelId="{1A3E983C-63E4-496F-8C25-9EE7181CB0EB}" srcId="{D9D2FA78-241D-47B3-9057-903810008AC6}" destId="{C4F3426A-1E0C-4B64-ADC0-C937BE7D292D}" srcOrd="4" destOrd="0" parTransId="{D0009D77-755D-4756-A52C-CC79B6EB713C}" sibTransId="{9252F77B-1498-419A-AFD0-A022922D0254}"/>
    <dgm:cxn modelId="{A84D874A-233C-4F49-85B4-B32092B8ABF4}" type="presOf" srcId="{1E0A4724-FDDA-4C8D-A79D-9E1E7AEDD7EE}" destId="{39A6A2EC-D222-45A7-BB3A-9F13EFA32FA0}" srcOrd="0" destOrd="0" presId="urn:microsoft.com/office/officeart/2005/8/layout/vList2"/>
    <dgm:cxn modelId="{3A6ADE4D-5DE8-4E3B-A3F0-8EC2AE9F847F}" type="presOf" srcId="{78688DF1-3CD8-4117-A49E-A3B5143A559D}" destId="{757F586E-6106-4882-B1CE-17E36CC5EE0C}" srcOrd="0" destOrd="0" presId="urn:microsoft.com/office/officeart/2005/8/layout/vList2"/>
    <dgm:cxn modelId="{E7979A6E-FD25-4488-B8A1-EF066C1FBBFF}" type="presOf" srcId="{7BD2FD90-A5D4-406B-BADF-90F5E0429FFF}" destId="{ADA8B516-B3A8-4BA6-8020-34E82A17C62D}" srcOrd="0" destOrd="0" presId="urn:microsoft.com/office/officeart/2005/8/layout/vList2"/>
    <dgm:cxn modelId="{63BC4D50-E843-47AD-9825-0AB9EAECBC8E}" type="presOf" srcId="{D9D2FA78-241D-47B3-9057-903810008AC6}" destId="{16389CE4-F992-44C8-B507-70336E8815BE}" srcOrd="0" destOrd="0" presId="urn:microsoft.com/office/officeart/2005/8/layout/vList2"/>
    <dgm:cxn modelId="{EA9B789E-766A-4208-93F1-1DF3F6C9D0FB}" srcId="{D9D2FA78-241D-47B3-9057-903810008AC6}" destId="{62214A7B-9276-4150-85AE-04FC2401CDE3}" srcOrd="0" destOrd="0" parTransId="{A4F57192-25BA-4D7D-99E0-B814F76EA49A}" sibTransId="{4FC7124E-3653-4442-B186-D81B5224A01B}"/>
    <dgm:cxn modelId="{73FF1BAA-93B2-4DFC-B7D0-9CDDB79FAA13}" type="presOf" srcId="{C4F3426A-1E0C-4B64-ADC0-C937BE7D292D}" destId="{4B1C673D-842F-41B7-B1EC-B3F0F38E9817}" srcOrd="0" destOrd="0" presId="urn:microsoft.com/office/officeart/2005/8/layout/vList2"/>
    <dgm:cxn modelId="{66A5EEB3-7437-4A49-A8B9-448810508B47}" type="presOf" srcId="{7D1861F2-E3E8-4E18-A416-1DAF04DEB112}" destId="{284C496A-5B12-4AE3-A738-D1D31DDF9316}" srcOrd="0" destOrd="0" presId="urn:microsoft.com/office/officeart/2005/8/layout/vList2"/>
    <dgm:cxn modelId="{20B407B8-0CE4-4CC4-8A84-7369E99401A6}" srcId="{D9D2FA78-241D-47B3-9057-903810008AC6}" destId="{78688DF1-3CD8-4117-A49E-A3B5143A559D}" srcOrd="8" destOrd="0" parTransId="{1D48D655-4F2B-4E07-A28C-5B498626E493}" sibTransId="{09A141E1-45E0-4483-BA46-CB7BAE63A750}"/>
    <dgm:cxn modelId="{9ED436C0-0315-4AA9-AE82-28C573B24CD5}" type="presOf" srcId="{D5975338-5260-4C73-8779-9D9C06D83111}" destId="{325E460F-17D5-4161-B2E1-42CF9AADBDB2}" srcOrd="0" destOrd="0" presId="urn:microsoft.com/office/officeart/2005/8/layout/vList2"/>
    <dgm:cxn modelId="{C838D0CF-26E4-4FAF-AE29-271981F87A9A}" type="presOf" srcId="{62214A7B-9276-4150-85AE-04FC2401CDE3}" destId="{470519C8-A087-4B51-A541-66A12EE1674A}" srcOrd="0" destOrd="0" presId="urn:microsoft.com/office/officeart/2005/8/layout/vList2"/>
    <dgm:cxn modelId="{DDE39EE6-7A03-4D6A-819B-896B80EF2851}" srcId="{D9D2FA78-241D-47B3-9057-903810008AC6}" destId="{8F83B33D-D99F-43F3-BBD2-2D3EC3E3AF41}" srcOrd="6" destOrd="0" parTransId="{B22D0DA7-D6EF-4790-AB42-DAA679E29545}" sibTransId="{ED0C1449-47C2-4CD3-A70B-A7865BCAE538}"/>
    <dgm:cxn modelId="{DC9509EF-453D-47BC-9D35-8F7BE2F44096}" srcId="{D9D2FA78-241D-47B3-9057-903810008AC6}" destId="{1E0A4724-FDDA-4C8D-A79D-9E1E7AEDD7EE}" srcOrd="2" destOrd="0" parTransId="{30AD9DDF-13CF-4712-AA79-3646E45A9F3E}" sibTransId="{64CCBC4A-4970-4AD5-BDDE-C30FE2A1ACC3}"/>
    <dgm:cxn modelId="{C0EE49F2-E8DD-4253-8A91-ED7235C9EFA1}" srcId="{D9D2FA78-241D-47B3-9057-903810008AC6}" destId="{D5975338-5260-4C73-8779-9D9C06D83111}" srcOrd="5" destOrd="0" parTransId="{C93A0F43-A0FC-4AB1-853C-16C1243524DA}" sibTransId="{AD2FDB14-2A95-4D3F-822B-E1B857BF63FD}"/>
    <dgm:cxn modelId="{0D790663-E22C-432C-BEB4-09D1C6AE3F63}" type="presParOf" srcId="{16389CE4-F992-44C8-B507-70336E8815BE}" destId="{470519C8-A087-4B51-A541-66A12EE1674A}" srcOrd="0" destOrd="0" presId="urn:microsoft.com/office/officeart/2005/8/layout/vList2"/>
    <dgm:cxn modelId="{29B5A65C-0E67-4E55-9970-491366E713EB}" type="presParOf" srcId="{16389CE4-F992-44C8-B507-70336E8815BE}" destId="{408B0AF8-A8EA-4C36-8BFF-3928A0B01757}" srcOrd="1" destOrd="0" presId="urn:microsoft.com/office/officeart/2005/8/layout/vList2"/>
    <dgm:cxn modelId="{D4F128F1-4799-4FB6-8E23-3F24F29FE508}" type="presParOf" srcId="{16389CE4-F992-44C8-B507-70336E8815BE}" destId="{284C496A-5B12-4AE3-A738-D1D31DDF9316}" srcOrd="2" destOrd="0" presId="urn:microsoft.com/office/officeart/2005/8/layout/vList2"/>
    <dgm:cxn modelId="{6276128B-7D9C-4D93-8433-3834132BB667}" type="presParOf" srcId="{16389CE4-F992-44C8-B507-70336E8815BE}" destId="{7EF3ED50-8478-4607-BC23-13A607D6234C}" srcOrd="3" destOrd="0" presId="urn:microsoft.com/office/officeart/2005/8/layout/vList2"/>
    <dgm:cxn modelId="{80817F38-6934-4AEA-9DF8-ADE31403DDFE}" type="presParOf" srcId="{16389CE4-F992-44C8-B507-70336E8815BE}" destId="{39A6A2EC-D222-45A7-BB3A-9F13EFA32FA0}" srcOrd="4" destOrd="0" presId="urn:microsoft.com/office/officeart/2005/8/layout/vList2"/>
    <dgm:cxn modelId="{7662C4C6-6E26-4F3D-99E4-24EC614AC07B}" type="presParOf" srcId="{16389CE4-F992-44C8-B507-70336E8815BE}" destId="{6C8117B4-C569-49BD-BAB4-520201CA5125}" srcOrd="5" destOrd="0" presId="urn:microsoft.com/office/officeart/2005/8/layout/vList2"/>
    <dgm:cxn modelId="{32E2A40A-AD87-4EF4-8E56-786EC69CA7DC}" type="presParOf" srcId="{16389CE4-F992-44C8-B507-70336E8815BE}" destId="{ADA8B516-B3A8-4BA6-8020-34E82A17C62D}" srcOrd="6" destOrd="0" presId="urn:microsoft.com/office/officeart/2005/8/layout/vList2"/>
    <dgm:cxn modelId="{43129DA7-D7DF-49FA-9A2C-20E7FC92D477}" type="presParOf" srcId="{16389CE4-F992-44C8-B507-70336E8815BE}" destId="{53E97BBC-CF82-488C-ABCD-A00205B7B411}" srcOrd="7" destOrd="0" presId="urn:microsoft.com/office/officeart/2005/8/layout/vList2"/>
    <dgm:cxn modelId="{04A01D62-7AFF-4170-9797-C9DD2FE229D5}" type="presParOf" srcId="{16389CE4-F992-44C8-B507-70336E8815BE}" destId="{4B1C673D-842F-41B7-B1EC-B3F0F38E9817}" srcOrd="8" destOrd="0" presId="urn:microsoft.com/office/officeart/2005/8/layout/vList2"/>
    <dgm:cxn modelId="{3ADA13BF-786D-4F82-AA6F-997A8C1FC883}" type="presParOf" srcId="{16389CE4-F992-44C8-B507-70336E8815BE}" destId="{5FA88CAD-8985-400D-A385-39F4DB539F92}" srcOrd="9" destOrd="0" presId="urn:microsoft.com/office/officeart/2005/8/layout/vList2"/>
    <dgm:cxn modelId="{F2FFFB99-5252-40F2-9AFE-F723CA675CDB}" type="presParOf" srcId="{16389CE4-F992-44C8-B507-70336E8815BE}" destId="{325E460F-17D5-4161-B2E1-42CF9AADBDB2}" srcOrd="10" destOrd="0" presId="urn:microsoft.com/office/officeart/2005/8/layout/vList2"/>
    <dgm:cxn modelId="{83576397-A390-4B35-B7A3-8A6A696459AF}" type="presParOf" srcId="{16389CE4-F992-44C8-B507-70336E8815BE}" destId="{3ED1D552-D01F-4979-B679-BEA5AE041098}" srcOrd="11" destOrd="0" presId="urn:microsoft.com/office/officeart/2005/8/layout/vList2"/>
    <dgm:cxn modelId="{3CBC864E-16A8-447D-9EBA-4665DAF5571A}" type="presParOf" srcId="{16389CE4-F992-44C8-B507-70336E8815BE}" destId="{27A39FF6-6C4C-4D6A-B38B-C073FAAD07CE}" srcOrd="12" destOrd="0" presId="urn:microsoft.com/office/officeart/2005/8/layout/vList2"/>
    <dgm:cxn modelId="{E8421199-347A-4948-A27E-2CE2A33B02C2}" type="presParOf" srcId="{16389CE4-F992-44C8-B507-70336E8815BE}" destId="{B5ECF692-5CB8-47C3-891C-BE82848C1184}" srcOrd="13" destOrd="0" presId="urn:microsoft.com/office/officeart/2005/8/layout/vList2"/>
    <dgm:cxn modelId="{6E05AB0F-6DF9-4CF8-954E-18689D04C0CD}" type="presParOf" srcId="{16389CE4-F992-44C8-B507-70336E8815BE}" destId="{14AB359B-2A17-453E-B3E6-CEEFEF4E054F}" srcOrd="14" destOrd="0" presId="urn:microsoft.com/office/officeart/2005/8/layout/vList2"/>
    <dgm:cxn modelId="{836673FE-5673-480D-9AE2-15C090F6171F}" type="presParOf" srcId="{16389CE4-F992-44C8-B507-70336E8815BE}" destId="{56710AF8-983F-48F8-BF1C-031FE01B8EBF}" srcOrd="15" destOrd="0" presId="urn:microsoft.com/office/officeart/2005/8/layout/vList2"/>
    <dgm:cxn modelId="{F53E4402-DCAE-43D1-A093-7B751391E7DF}" type="presParOf" srcId="{16389CE4-F992-44C8-B507-70336E8815BE}" destId="{757F586E-6106-4882-B1CE-17E36CC5EE0C}"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61D53F0-EA7F-41FE-9FEF-6D44CC07DEEE}"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A801832B-D629-45B8-AA07-80B541E50478}">
      <dgm:prSet/>
      <dgm:spPr/>
      <dgm:t>
        <a:bodyPr/>
        <a:lstStyle/>
        <a:p>
          <a:pPr algn="ctr" rtl="0"/>
          <a:r>
            <a:rPr lang="en-GB" spc="300" dirty="0">
              <a:solidFill>
                <a:schemeClr val="bg1"/>
              </a:solidFill>
            </a:rPr>
            <a:t>SUMMARY FROM CORINTHIANS TO PHILEMON</a:t>
          </a:r>
        </a:p>
      </dgm:t>
    </dgm:pt>
    <dgm:pt modelId="{399E544A-15EA-4E35-A43F-A2FC266C346D}" type="parTrans" cxnId="{F7598BF2-47A1-436C-A972-7D203010DC17}">
      <dgm:prSet/>
      <dgm:spPr/>
      <dgm:t>
        <a:bodyPr/>
        <a:lstStyle/>
        <a:p>
          <a:endParaRPr lang="en-GB"/>
        </a:p>
      </dgm:t>
    </dgm:pt>
    <dgm:pt modelId="{E4BD065F-04BC-431A-9295-65F7A8CC836B}" type="sibTrans" cxnId="{F7598BF2-47A1-436C-A972-7D203010DC17}">
      <dgm:prSet/>
      <dgm:spPr/>
      <dgm:t>
        <a:bodyPr/>
        <a:lstStyle/>
        <a:p>
          <a:endParaRPr lang="en-GB"/>
        </a:p>
      </dgm:t>
    </dgm:pt>
    <dgm:pt modelId="{63995EAE-5DC8-42CB-BE78-4B802DD25E59}">
      <dgm:prSet/>
      <dgm:spPr/>
      <dgm:t>
        <a:bodyPr/>
        <a:lstStyle/>
        <a:p>
          <a:pPr algn="ctr" rtl="0"/>
          <a:r>
            <a:rPr lang="en-GB" dirty="0">
              <a:solidFill>
                <a:schemeClr val="bg1"/>
              </a:solidFill>
            </a:rPr>
            <a:t>In these letters we have what might be termed, ‘behavioural truth’, perhaps even ‘formative truth’.  </a:t>
          </a:r>
        </a:p>
      </dgm:t>
    </dgm:pt>
    <dgm:pt modelId="{C57F1671-9C22-4EF7-9C33-61BA58126A06}" type="parTrans" cxnId="{65E8A08C-0A83-427A-8C07-24A59207C742}">
      <dgm:prSet/>
      <dgm:spPr/>
      <dgm:t>
        <a:bodyPr/>
        <a:lstStyle/>
        <a:p>
          <a:endParaRPr lang="en-GB"/>
        </a:p>
      </dgm:t>
    </dgm:pt>
    <dgm:pt modelId="{8294C6AE-8066-4B9F-8033-6C6C806B7B7B}" type="sibTrans" cxnId="{65E8A08C-0A83-427A-8C07-24A59207C742}">
      <dgm:prSet/>
      <dgm:spPr/>
      <dgm:t>
        <a:bodyPr/>
        <a:lstStyle/>
        <a:p>
          <a:endParaRPr lang="en-GB"/>
        </a:p>
      </dgm:t>
    </dgm:pt>
    <dgm:pt modelId="{1C341507-D01D-44C0-91B6-43B21A306F1F}">
      <dgm:prSet/>
      <dgm:spPr/>
      <dgm:t>
        <a:bodyPr/>
        <a:lstStyle/>
        <a:p>
          <a:pPr algn="ctr" rtl="0"/>
          <a:r>
            <a:rPr lang="en-GB" dirty="0">
              <a:solidFill>
                <a:schemeClr val="bg1"/>
              </a:solidFill>
            </a:rPr>
            <a:t>In other words, they contain instructions on how we should behave.</a:t>
          </a:r>
        </a:p>
      </dgm:t>
    </dgm:pt>
    <dgm:pt modelId="{8658D393-B66E-4260-989B-23B2F398ACE5}" type="parTrans" cxnId="{69A97907-C61C-45B1-948D-8379A4B5091E}">
      <dgm:prSet/>
      <dgm:spPr/>
      <dgm:t>
        <a:bodyPr/>
        <a:lstStyle/>
        <a:p>
          <a:endParaRPr lang="en-GB"/>
        </a:p>
      </dgm:t>
    </dgm:pt>
    <dgm:pt modelId="{C0737CB5-E848-44CF-B7C5-C34BF9FB1E35}" type="sibTrans" cxnId="{69A97907-C61C-45B1-948D-8379A4B5091E}">
      <dgm:prSet/>
      <dgm:spPr/>
      <dgm:t>
        <a:bodyPr/>
        <a:lstStyle/>
        <a:p>
          <a:endParaRPr lang="en-GB"/>
        </a:p>
      </dgm:t>
    </dgm:pt>
    <dgm:pt modelId="{3F5A5E7A-8DEF-424D-8586-7E5DABAE0D46}" type="pres">
      <dgm:prSet presAssocID="{861D53F0-EA7F-41FE-9FEF-6D44CC07DEEE}" presName="linear" presStyleCnt="0">
        <dgm:presLayoutVars>
          <dgm:animLvl val="lvl"/>
          <dgm:resizeHandles val="exact"/>
        </dgm:presLayoutVars>
      </dgm:prSet>
      <dgm:spPr/>
    </dgm:pt>
    <dgm:pt modelId="{5B757684-2F53-4EE4-BFE3-84AE218ECC0F}" type="pres">
      <dgm:prSet presAssocID="{A801832B-D629-45B8-AA07-80B541E50478}" presName="parentText" presStyleLbl="node1" presStyleIdx="0" presStyleCnt="3">
        <dgm:presLayoutVars>
          <dgm:chMax val="0"/>
          <dgm:bulletEnabled val="1"/>
        </dgm:presLayoutVars>
      </dgm:prSet>
      <dgm:spPr/>
    </dgm:pt>
    <dgm:pt modelId="{02E2DEAB-9D6E-45E5-9BB5-188A58B924B9}" type="pres">
      <dgm:prSet presAssocID="{E4BD065F-04BC-431A-9295-65F7A8CC836B}" presName="spacer" presStyleCnt="0"/>
      <dgm:spPr/>
    </dgm:pt>
    <dgm:pt modelId="{DFD56E3B-F74E-4393-9CA3-6E05CDE27607}" type="pres">
      <dgm:prSet presAssocID="{63995EAE-5DC8-42CB-BE78-4B802DD25E59}" presName="parentText" presStyleLbl="node1" presStyleIdx="1" presStyleCnt="3">
        <dgm:presLayoutVars>
          <dgm:chMax val="0"/>
          <dgm:bulletEnabled val="1"/>
        </dgm:presLayoutVars>
      </dgm:prSet>
      <dgm:spPr/>
    </dgm:pt>
    <dgm:pt modelId="{788EE66E-CD42-41A6-9689-ED1A96245638}" type="pres">
      <dgm:prSet presAssocID="{8294C6AE-8066-4B9F-8033-6C6C806B7B7B}" presName="spacer" presStyleCnt="0"/>
      <dgm:spPr/>
    </dgm:pt>
    <dgm:pt modelId="{11A7E582-6753-45F3-8AF4-41C5DBCCAB1F}" type="pres">
      <dgm:prSet presAssocID="{1C341507-D01D-44C0-91B6-43B21A306F1F}" presName="parentText" presStyleLbl="node1" presStyleIdx="2" presStyleCnt="3">
        <dgm:presLayoutVars>
          <dgm:chMax val="0"/>
          <dgm:bulletEnabled val="1"/>
        </dgm:presLayoutVars>
      </dgm:prSet>
      <dgm:spPr/>
    </dgm:pt>
  </dgm:ptLst>
  <dgm:cxnLst>
    <dgm:cxn modelId="{69A97907-C61C-45B1-948D-8379A4B5091E}" srcId="{861D53F0-EA7F-41FE-9FEF-6D44CC07DEEE}" destId="{1C341507-D01D-44C0-91B6-43B21A306F1F}" srcOrd="2" destOrd="0" parTransId="{8658D393-B66E-4260-989B-23B2F398ACE5}" sibTransId="{C0737CB5-E848-44CF-B7C5-C34BF9FB1E35}"/>
    <dgm:cxn modelId="{E06F0A43-FE4E-4A77-BFEC-E8EA12DD8041}" type="presOf" srcId="{1C341507-D01D-44C0-91B6-43B21A306F1F}" destId="{11A7E582-6753-45F3-8AF4-41C5DBCCAB1F}" srcOrd="0" destOrd="0" presId="urn:microsoft.com/office/officeart/2005/8/layout/vList2"/>
    <dgm:cxn modelId="{24BBBA48-C5A2-4E9A-B3F3-47F1BA461180}" type="presOf" srcId="{861D53F0-EA7F-41FE-9FEF-6D44CC07DEEE}" destId="{3F5A5E7A-8DEF-424D-8586-7E5DABAE0D46}" srcOrd="0" destOrd="0" presId="urn:microsoft.com/office/officeart/2005/8/layout/vList2"/>
    <dgm:cxn modelId="{65E8A08C-0A83-427A-8C07-24A59207C742}" srcId="{861D53F0-EA7F-41FE-9FEF-6D44CC07DEEE}" destId="{63995EAE-5DC8-42CB-BE78-4B802DD25E59}" srcOrd="1" destOrd="0" parTransId="{C57F1671-9C22-4EF7-9C33-61BA58126A06}" sibTransId="{8294C6AE-8066-4B9F-8033-6C6C806B7B7B}"/>
    <dgm:cxn modelId="{6BE876AF-CBC3-4E6D-84CF-9243358720B0}" type="presOf" srcId="{63995EAE-5DC8-42CB-BE78-4B802DD25E59}" destId="{DFD56E3B-F74E-4393-9CA3-6E05CDE27607}" srcOrd="0" destOrd="0" presId="urn:microsoft.com/office/officeart/2005/8/layout/vList2"/>
    <dgm:cxn modelId="{CCAFA9C5-DA96-45B8-A058-51F25F4E3EE7}" type="presOf" srcId="{A801832B-D629-45B8-AA07-80B541E50478}" destId="{5B757684-2F53-4EE4-BFE3-84AE218ECC0F}" srcOrd="0" destOrd="0" presId="urn:microsoft.com/office/officeart/2005/8/layout/vList2"/>
    <dgm:cxn modelId="{F7598BF2-47A1-436C-A972-7D203010DC17}" srcId="{861D53F0-EA7F-41FE-9FEF-6D44CC07DEEE}" destId="{A801832B-D629-45B8-AA07-80B541E50478}" srcOrd="0" destOrd="0" parTransId="{399E544A-15EA-4E35-A43F-A2FC266C346D}" sibTransId="{E4BD065F-04BC-431A-9295-65F7A8CC836B}"/>
    <dgm:cxn modelId="{7B87193B-C076-4A89-B5C8-D0184B63E9FE}" type="presParOf" srcId="{3F5A5E7A-8DEF-424D-8586-7E5DABAE0D46}" destId="{5B757684-2F53-4EE4-BFE3-84AE218ECC0F}" srcOrd="0" destOrd="0" presId="urn:microsoft.com/office/officeart/2005/8/layout/vList2"/>
    <dgm:cxn modelId="{D13CE980-09AC-4E64-9713-0614952E519D}" type="presParOf" srcId="{3F5A5E7A-8DEF-424D-8586-7E5DABAE0D46}" destId="{02E2DEAB-9D6E-45E5-9BB5-188A58B924B9}" srcOrd="1" destOrd="0" presId="urn:microsoft.com/office/officeart/2005/8/layout/vList2"/>
    <dgm:cxn modelId="{6117584B-F586-4947-9AFD-B1F38C96499D}" type="presParOf" srcId="{3F5A5E7A-8DEF-424D-8586-7E5DABAE0D46}" destId="{DFD56E3B-F74E-4393-9CA3-6E05CDE27607}" srcOrd="2" destOrd="0" presId="urn:microsoft.com/office/officeart/2005/8/layout/vList2"/>
    <dgm:cxn modelId="{5E3E6B36-69F2-4052-8917-0A1E07973F77}" type="presParOf" srcId="{3F5A5E7A-8DEF-424D-8586-7E5DABAE0D46}" destId="{788EE66E-CD42-41A6-9689-ED1A96245638}" srcOrd="3" destOrd="0" presId="urn:microsoft.com/office/officeart/2005/8/layout/vList2"/>
    <dgm:cxn modelId="{21CD977B-7D56-47D7-A9DB-57CD6D37A4A9}" type="presParOf" srcId="{3F5A5E7A-8DEF-424D-8586-7E5DABAE0D46}" destId="{11A7E582-6753-45F3-8AF4-41C5DBCCAB1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B7FF6D2-A71F-4073-A228-268C628BF51C}" type="doc">
      <dgm:prSet loTypeId="urn:microsoft.com/office/officeart/2005/8/layout/vList2" loCatId="list" qsTypeId="urn:microsoft.com/office/officeart/2005/8/quickstyle/simple3" qsCatId="simple" csTypeId="urn:microsoft.com/office/officeart/2005/8/colors/accent2_3" csCatId="accent2" phldr="1"/>
      <dgm:spPr/>
      <dgm:t>
        <a:bodyPr/>
        <a:lstStyle/>
        <a:p>
          <a:endParaRPr lang="en-GB"/>
        </a:p>
      </dgm:t>
    </dgm:pt>
    <dgm:pt modelId="{E14AF1B4-1DD8-450A-956E-33BCC7B8F087}">
      <dgm:prSet/>
      <dgm:spPr>
        <a:solidFill>
          <a:schemeClr val="accent1"/>
        </a:solidFill>
      </dgm:spPr>
      <dgm:t>
        <a:bodyPr/>
        <a:lstStyle/>
        <a:p>
          <a:pPr algn="ctr" rtl="0"/>
          <a:r>
            <a:rPr lang="en-GB" dirty="0">
              <a:solidFill>
                <a:schemeClr val="bg1"/>
              </a:solidFill>
            </a:rPr>
            <a:t>And don’t forget that large helping of </a:t>
          </a:r>
        </a:p>
      </dgm:t>
    </dgm:pt>
    <dgm:pt modelId="{B60C73C9-DA92-4CD9-A985-8649406FDD68}" type="parTrans" cxnId="{2510BA67-C393-4A1C-95E1-F95994DACFAF}">
      <dgm:prSet/>
      <dgm:spPr/>
      <dgm:t>
        <a:bodyPr/>
        <a:lstStyle/>
        <a:p>
          <a:endParaRPr lang="en-GB"/>
        </a:p>
      </dgm:t>
    </dgm:pt>
    <dgm:pt modelId="{EE142B7E-E767-4DA4-A2F1-C81275C39A8C}" type="sibTrans" cxnId="{2510BA67-C393-4A1C-95E1-F95994DACFAF}">
      <dgm:prSet/>
      <dgm:spPr/>
      <dgm:t>
        <a:bodyPr/>
        <a:lstStyle/>
        <a:p>
          <a:endParaRPr lang="en-GB"/>
        </a:p>
      </dgm:t>
    </dgm:pt>
    <dgm:pt modelId="{53F6C3E1-0258-437C-9E46-4D2A048095F1}">
      <dgm:prSet custT="1"/>
      <dgm:spPr>
        <a:solidFill>
          <a:schemeClr val="accent1"/>
        </a:solidFill>
      </dgm:spPr>
      <dgm:t>
        <a:bodyPr/>
        <a:lstStyle/>
        <a:p>
          <a:pPr algn="ctr" rtl="0"/>
          <a:r>
            <a:rPr lang="en-GB" sz="9600" dirty="0">
              <a:solidFill>
                <a:schemeClr val="bg1"/>
              </a:solidFill>
            </a:rPr>
            <a:t>LOVE</a:t>
          </a:r>
        </a:p>
      </dgm:t>
    </dgm:pt>
    <dgm:pt modelId="{1DE3E2FF-FD67-4BC8-81C6-67DF8177F4FA}" type="parTrans" cxnId="{68B14BE6-B561-4036-82CA-C37504C3587E}">
      <dgm:prSet/>
      <dgm:spPr/>
      <dgm:t>
        <a:bodyPr/>
        <a:lstStyle/>
        <a:p>
          <a:endParaRPr lang="en-GB"/>
        </a:p>
      </dgm:t>
    </dgm:pt>
    <dgm:pt modelId="{BC46CBB6-BB16-4B34-AEF1-A95C58D05997}" type="sibTrans" cxnId="{68B14BE6-B561-4036-82CA-C37504C3587E}">
      <dgm:prSet/>
      <dgm:spPr/>
      <dgm:t>
        <a:bodyPr/>
        <a:lstStyle/>
        <a:p>
          <a:endParaRPr lang="en-GB"/>
        </a:p>
      </dgm:t>
    </dgm:pt>
    <dgm:pt modelId="{0A2EBEF7-5790-48AD-8DFA-5DC7296B034C}" type="pres">
      <dgm:prSet presAssocID="{2B7FF6D2-A71F-4073-A228-268C628BF51C}" presName="linear" presStyleCnt="0">
        <dgm:presLayoutVars>
          <dgm:animLvl val="lvl"/>
          <dgm:resizeHandles val="exact"/>
        </dgm:presLayoutVars>
      </dgm:prSet>
      <dgm:spPr/>
    </dgm:pt>
    <dgm:pt modelId="{D85EBEC9-6AE4-40F5-A4B6-AA0F276A7F35}" type="pres">
      <dgm:prSet presAssocID="{E14AF1B4-1DD8-450A-956E-33BCC7B8F087}" presName="parentText" presStyleLbl="node1" presStyleIdx="0" presStyleCnt="2">
        <dgm:presLayoutVars>
          <dgm:chMax val="0"/>
          <dgm:bulletEnabled val="1"/>
        </dgm:presLayoutVars>
      </dgm:prSet>
      <dgm:spPr/>
    </dgm:pt>
    <dgm:pt modelId="{14659333-FDC4-4098-81D6-579CA99BCBF6}" type="pres">
      <dgm:prSet presAssocID="{EE142B7E-E767-4DA4-A2F1-C81275C39A8C}" presName="spacer" presStyleCnt="0"/>
      <dgm:spPr/>
    </dgm:pt>
    <dgm:pt modelId="{EF77EE5F-FF14-4625-85FF-9E1FD0CFE9B6}" type="pres">
      <dgm:prSet presAssocID="{53F6C3E1-0258-437C-9E46-4D2A048095F1}" presName="parentText" presStyleLbl="node1" presStyleIdx="1" presStyleCnt="2" custLinFactNeighborY="-50000">
        <dgm:presLayoutVars>
          <dgm:chMax val="0"/>
          <dgm:bulletEnabled val="1"/>
        </dgm:presLayoutVars>
      </dgm:prSet>
      <dgm:spPr/>
    </dgm:pt>
  </dgm:ptLst>
  <dgm:cxnLst>
    <dgm:cxn modelId="{63DE5E24-1702-4750-94D4-37ED45FFED20}" type="presOf" srcId="{53F6C3E1-0258-437C-9E46-4D2A048095F1}" destId="{EF77EE5F-FF14-4625-85FF-9E1FD0CFE9B6}" srcOrd="0" destOrd="0" presId="urn:microsoft.com/office/officeart/2005/8/layout/vList2"/>
    <dgm:cxn modelId="{2510BA67-C393-4A1C-95E1-F95994DACFAF}" srcId="{2B7FF6D2-A71F-4073-A228-268C628BF51C}" destId="{E14AF1B4-1DD8-450A-956E-33BCC7B8F087}" srcOrd="0" destOrd="0" parTransId="{B60C73C9-DA92-4CD9-A985-8649406FDD68}" sibTransId="{EE142B7E-E767-4DA4-A2F1-C81275C39A8C}"/>
    <dgm:cxn modelId="{A7916B83-BDC7-4656-B196-86B83A97E2E4}" type="presOf" srcId="{2B7FF6D2-A71F-4073-A228-268C628BF51C}" destId="{0A2EBEF7-5790-48AD-8DFA-5DC7296B034C}" srcOrd="0" destOrd="0" presId="urn:microsoft.com/office/officeart/2005/8/layout/vList2"/>
    <dgm:cxn modelId="{052CCEAF-13B3-44B5-BC1D-D73E01051C43}" type="presOf" srcId="{E14AF1B4-1DD8-450A-956E-33BCC7B8F087}" destId="{D85EBEC9-6AE4-40F5-A4B6-AA0F276A7F35}" srcOrd="0" destOrd="0" presId="urn:microsoft.com/office/officeart/2005/8/layout/vList2"/>
    <dgm:cxn modelId="{68B14BE6-B561-4036-82CA-C37504C3587E}" srcId="{2B7FF6D2-A71F-4073-A228-268C628BF51C}" destId="{53F6C3E1-0258-437C-9E46-4D2A048095F1}" srcOrd="1" destOrd="0" parTransId="{1DE3E2FF-FD67-4BC8-81C6-67DF8177F4FA}" sibTransId="{BC46CBB6-BB16-4B34-AEF1-A95C58D05997}"/>
    <dgm:cxn modelId="{223495C7-3028-4090-85C5-83967EA493A8}" type="presParOf" srcId="{0A2EBEF7-5790-48AD-8DFA-5DC7296B034C}" destId="{D85EBEC9-6AE4-40F5-A4B6-AA0F276A7F35}" srcOrd="0" destOrd="0" presId="urn:microsoft.com/office/officeart/2005/8/layout/vList2"/>
    <dgm:cxn modelId="{2C76897C-68DD-4A2D-B756-C3CB0709C259}" type="presParOf" srcId="{0A2EBEF7-5790-48AD-8DFA-5DC7296B034C}" destId="{14659333-FDC4-4098-81D6-579CA99BCBF6}" srcOrd="1" destOrd="0" presId="urn:microsoft.com/office/officeart/2005/8/layout/vList2"/>
    <dgm:cxn modelId="{776942EC-9548-487C-A730-D6F83E5BBD71}" type="presParOf" srcId="{0A2EBEF7-5790-48AD-8DFA-5DC7296B034C}" destId="{EF77EE5F-FF14-4625-85FF-9E1FD0CFE9B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B087F01-1615-41FE-85D8-71C8652109B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08B531D0-9A79-43B5-A0F7-73029CBBF510}">
      <dgm:prSet/>
      <dgm:spPr/>
      <dgm:t>
        <a:bodyPr/>
        <a:lstStyle/>
        <a:p>
          <a:pPr algn="ctr" rtl="0"/>
          <a:r>
            <a:rPr lang="en-GB" spc="300" dirty="0">
              <a:solidFill>
                <a:schemeClr val="bg1"/>
              </a:solidFill>
            </a:rPr>
            <a:t>IN COLOSSIANS CHRIST IS</a:t>
          </a:r>
        </a:p>
      </dgm:t>
    </dgm:pt>
    <dgm:pt modelId="{DDDB2A5B-CCA1-4C6C-B676-B81C5F363BF7}" type="parTrans" cxnId="{980C983D-48E8-4392-B65C-E0B55338D891}">
      <dgm:prSet/>
      <dgm:spPr/>
      <dgm:t>
        <a:bodyPr/>
        <a:lstStyle/>
        <a:p>
          <a:endParaRPr lang="en-GB"/>
        </a:p>
      </dgm:t>
    </dgm:pt>
    <dgm:pt modelId="{F32B46B0-A0D9-4074-9D54-B145394E0B7C}" type="sibTrans" cxnId="{980C983D-48E8-4392-B65C-E0B55338D891}">
      <dgm:prSet/>
      <dgm:spPr/>
      <dgm:t>
        <a:bodyPr/>
        <a:lstStyle/>
        <a:p>
          <a:endParaRPr lang="en-GB"/>
        </a:p>
      </dgm:t>
    </dgm:pt>
    <dgm:pt modelId="{7F79FF5B-019D-4627-AFDA-9403DADE3E89}">
      <dgm:prSet/>
      <dgm:spPr/>
      <dgm:t>
        <a:bodyPr/>
        <a:lstStyle/>
        <a:p>
          <a:pPr algn="ctr" rtl="0"/>
          <a:r>
            <a:rPr lang="en-GB" dirty="0">
              <a:solidFill>
                <a:schemeClr val="bg1"/>
              </a:solidFill>
            </a:rPr>
            <a:t>OUR INHERITANCE (1:12-13)</a:t>
          </a:r>
        </a:p>
      </dgm:t>
    </dgm:pt>
    <dgm:pt modelId="{FD79E89C-144C-4BDA-B6C9-18A291D3A1EE}" type="parTrans" cxnId="{0956B38F-1B5F-4643-81A0-3DE869A5613A}">
      <dgm:prSet/>
      <dgm:spPr/>
      <dgm:t>
        <a:bodyPr/>
        <a:lstStyle/>
        <a:p>
          <a:endParaRPr lang="en-GB"/>
        </a:p>
      </dgm:t>
    </dgm:pt>
    <dgm:pt modelId="{B2235C62-C6F0-49B3-B3C1-4B0DD53296D0}" type="sibTrans" cxnId="{0956B38F-1B5F-4643-81A0-3DE869A5613A}">
      <dgm:prSet/>
      <dgm:spPr/>
      <dgm:t>
        <a:bodyPr/>
        <a:lstStyle/>
        <a:p>
          <a:endParaRPr lang="en-GB"/>
        </a:p>
      </dgm:t>
    </dgm:pt>
    <dgm:pt modelId="{D6FF3B13-6D41-44D2-A352-7987672A5DEF}">
      <dgm:prSet/>
      <dgm:spPr/>
      <dgm:t>
        <a:bodyPr/>
        <a:lstStyle/>
        <a:p>
          <a:pPr algn="ctr" rtl="0"/>
          <a:r>
            <a:rPr lang="en-GB" dirty="0">
              <a:solidFill>
                <a:schemeClr val="bg1"/>
              </a:solidFill>
            </a:rPr>
            <a:t>OUR INDWELLER (1:27)</a:t>
          </a:r>
        </a:p>
      </dgm:t>
    </dgm:pt>
    <dgm:pt modelId="{59619904-ADF9-491E-8A25-6464E6E2E5D1}" type="parTrans" cxnId="{74A1C137-CD7F-4850-B0E8-2C6303AD5D4F}">
      <dgm:prSet/>
      <dgm:spPr/>
      <dgm:t>
        <a:bodyPr/>
        <a:lstStyle/>
        <a:p>
          <a:endParaRPr lang="en-GB"/>
        </a:p>
      </dgm:t>
    </dgm:pt>
    <dgm:pt modelId="{AEF1DD50-F83B-43A7-A119-2BB6D3FBC95E}" type="sibTrans" cxnId="{74A1C137-CD7F-4850-B0E8-2C6303AD5D4F}">
      <dgm:prSet/>
      <dgm:spPr/>
      <dgm:t>
        <a:bodyPr/>
        <a:lstStyle/>
        <a:p>
          <a:endParaRPr lang="en-GB"/>
        </a:p>
      </dgm:t>
    </dgm:pt>
    <dgm:pt modelId="{E78CA84C-665A-4F5D-9FF1-82E977A21DF1}">
      <dgm:prSet/>
      <dgm:spPr/>
      <dgm:t>
        <a:bodyPr/>
        <a:lstStyle/>
        <a:p>
          <a:pPr algn="ctr" rtl="0"/>
          <a:r>
            <a:rPr lang="en-GB" dirty="0">
              <a:solidFill>
                <a:schemeClr val="bg1"/>
              </a:solidFill>
            </a:rPr>
            <a:t>OUR SUFFICIENCY (2:10)</a:t>
          </a:r>
        </a:p>
      </dgm:t>
    </dgm:pt>
    <dgm:pt modelId="{B3DE1B72-3E33-40C5-94B8-5FC21F9B0A46}" type="parTrans" cxnId="{3EB0434D-ECDD-41F6-B9BC-0B29F248A862}">
      <dgm:prSet/>
      <dgm:spPr/>
      <dgm:t>
        <a:bodyPr/>
        <a:lstStyle/>
        <a:p>
          <a:endParaRPr lang="en-GB"/>
        </a:p>
      </dgm:t>
    </dgm:pt>
    <dgm:pt modelId="{CA4C4761-9C76-4D0F-9503-84C92FF67B09}" type="sibTrans" cxnId="{3EB0434D-ECDD-41F6-B9BC-0B29F248A862}">
      <dgm:prSet/>
      <dgm:spPr/>
      <dgm:t>
        <a:bodyPr/>
        <a:lstStyle/>
        <a:p>
          <a:endParaRPr lang="en-GB"/>
        </a:p>
      </dgm:t>
    </dgm:pt>
    <dgm:pt modelId="{C4F19EFA-A51C-4C35-8064-A898E6926FE6}">
      <dgm:prSet/>
      <dgm:spPr/>
      <dgm:t>
        <a:bodyPr/>
        <a:lstStyle/>
        <a:p>
          <a:pPr algn="ctr" rtl="0"/>
          <a:r>
            <a:rPr lang="en-GB" dirty="0">
              <a:solidFill>
                <a:schemeClr val="bg1"/>
              </a:solidFill>
            </a:rPr>
            <a:t>OUR INSPIRATION (3:17)</a:t>
          </a:r>
        </a:p>
      </dgm:t>
    </dgm:pt>
    <dgm:pt modelId="{F76DF6F6-BEAB-4331-91C6-134AFA2DB0DB}" type="parTrans" cxnId="{C75C5D52-21E1-4542-BD9F-49B8BFD96905}">
      <dgm:prSet/>
      <dgm:spPr/>
      <dgm:t>
        <a:bodyPr/>
        <a:lstStyle/>
        <a:p>
          <a:endParaRPr lang="en-GB"/>
        </a:p>
      </dgm:t>
    </dgm:pt>
    <dgm:pt modelId="{C40530F2-0603-43B2-8DE2-2E68F3A43FAA}" type="sibTrans" cxnId="{C75C5D52-21E1-4542-BD9F-49B8BFD96905}">
      <dgm:prSet/>
      <dgm:spPr/>
      <dgm:t>
        <a:bodyPr/>
        <a:lstStyle/>
        <a:p>
          <a:endParaRPr lang="en-GB"/>
        </a:p>
      </dgm:t>
    </dgm:pt>
    <dgm:pt modelId="{FE749D0F-11CD-4996-99EE-C8667EB646CF}">
      <dgm:prSet/>
      <dgm:spPr/>
      <dgm:t>
        <a:bodyPr/>
        <a:lstStyle/>
        <a:p>
          <a:pPr algn="ctr" rtl="0"/>
          <a:r>
            <a:rPr lang="en-GB" dirty="0">
              <a:solidFill>
                <a:schemeClr val="bg1"/>
              </a:solidFill>
            </a:rPr>
            <a:t>OUR MASTER (4:1)</a:t>
          </a:r>
        </a:p>
      </dgm:t>
    </dgm:pt>
    <dgm:pt modelId="{5D8D8A09-800D-4E68-9D40-577F1AA2E1AC}" type="parTrans" cxnId="{2E3A843B-88F2-4061-9A8F-075041E80CA3}">
      <dgm:prSet/>
      <dgm:spPr/>
      <dgm:t>
        <a:bodyPr/>
        <a:lstStyle/>
        <a:p>
          <a:endParaRPr lang="en-GB"/>
        </a:p>
      </dgm:t>
    </dgm:pt>
    <dgm:pt modelId="{4886A4F8-B781-46B1-9399-876E21E43C5A}" type="sibTrans" cxnId="{2E3A843B-88F2-4061-9A8F-075041E80CA3}">
      <dgm:prSet/>
      <dgm:spPr/>
      <dgm:t>
        <a:bodyPr/>
        <a:lstStyle/>
        <a:p>
          <a:endParaRPr lang="en-GB"/>
        </a:p>
      </dgm:t>
    </dgm:pt>
    <dgm:pt modelId="{1A1F6788-2988-4443-B220-7AC81001C14A}" type="pres">
      <dgm:prSet presAssocID="{3B087F01-1615-41FE-85D8-71C8652109B5}" presName="linear" presStyleCnt="0">
        <dgm:presLayoutVars>
          <dgm:animLvl val="lvl"/>
          <dgm:resizeHandles val="exact"/>
        </dgm:presLayoutVars>
      </dgm:prSet>
      <dgm:spPr/>
    </dgm:pt>
    <dgm:pt modelId="{5D6A9791-D025-4C31-9712-F56B2592181A}" type="pres">
      <dgm:prSet presAssocID="{08B531D0-9A79-43B5-A0F7-73029CBBF510}" presName="parentText" presStyleLbl="node1" presStyleIdx="0" presStyleCnt="6">
        <dgm:presLayoutVars>
          <dgm:chMax val="0"/>
          <dgm:bulletEnabled val="1"/>
        </dgm:presLayoutVars>
      </dgm:prSet>
      <dgm:spPr/>
    </dgm:pt>
    <dgm:pt modelId="{F05858D3-EB19-418D-9E40-C1C237049CBD}" type="pres">
      <dgm:prSet presAssocID="{F32B46B0-A0D9-4074-9D54-B145394E0B7C}" presName="spacer" presStyleCnt="0"/>
      <dgm:spPr/>
    </dgm:pt>
    <dgm:pt modelId="{A09C02E2-B790-4A34-8A24-1D2C0529E96F}" type="pres">
      <dgm:prSet presAssocID="{7F79FF5B-019D-4627-AFDA-9403DADE3E89}" presName="parentText" presStyleLbl="node1" presStyleIdx="1" presStyleCnt="6">
        <dgm:presLayoutVars>
          <dgm:chMax val="0"/>
          <dgm:bulletEnabled val="1"/>
        </dgm:presLayoutVars>
      </dgm:prSet>
      <dgm:spPr/>
    </dgm:pt>
    <dgm:pt modelId="{13F3575C-F392-416D-95FF-03DF187D343E}" type="pres">
      <dgm:prSet presAssocID="{B2235C62-C6F0-49B3-B3C1-4B0DD53296D0}" presName="spacer" presStyleCnt="0"/>
      <dgm:spPr/>
    </dgm:pt>
    <dgm:pt modelId="{58B9176B-7132-4636-9DFE-1C869D88EBA1}" type="pres">
      <dgm:prSet presAssocID="{D6FF3B13-6D41-44D2-A352-7987672A5DEF}" presName="parentText" presStyleLbl="node1" presStyleIdx="2" presStyleCnt="6">
        <dgm:presLayoutVars>
          <dgm:chMax val="0"/>
          <dgm:bulletEnabled val="1"/>
        </dgm:presLayoutVars>
      </dgm:prSet>
      <dgm:spPr/>
    </dgm:pt>
    <dgm:pt modelId="{342D88C7-F2F1-40C2-A813-5EBF921E722A}" type="pres">
      <dgm:prSet presAssocID="{AEF1DD50-F83B-43A7-A119-2BB6D3FBC95E}" presName="spacer" presStyleCnt="0"/>
      <dgm:spPr/>
    </dgm:pt>
    <dgm:pt modelId="{5823522B-A770-4162-B18A-8DB8E59F76B0}" type="pres">
      <dgm:prSet presAssocID="{E78CA84C-665A-4F5D-9FF1-82E977A21DF1}" presName="parentText" presStyleLbl="node1" presStyleIdx="3" presStyleCnt="6">
        <dgm:presLayoutVars>
          <dgm:chMax val="0"/>
          <dgm:bulletEnabled val="1"/>
        </dgm:presLayoutVars>
      </dgm:prSet>
      <dgm:spPr/>
    </dgm:pt>
    <dgm:pt modelId="{72D12FFE-9621-4D80-9E4B-694D6E485B99}" type="pres">
      <dgm:prSet presAssocID="{CA4C4761-9C76-4D0F-9503-84C92FF67B09}" presName="spacer" presStyleCnt="0"/>
      <dgm:spPr/>
    </dgm:pt>
    <dgm:pt modelId="{817551D7-E1C9-4716-BECE-DE001431D9AF}" type="pres">
      <dgm:prSet presAssocID="{C4F19EFA-A51C-4C35-8064-A898E6926FE6}" presName="parentText" presStyleLbl="node1" presStyleIdx="4" presStyleCnt="6">
        <dgm:presLayoutVars>
          <dgm:chMax val="0"/>
          <dgm:bulletEnabled val="1"/>
        </dgm:presLayoutVars>
      </dgm:prSet>
      <dgm:spPr/>
    </dgm:pt>
    <dgm:pt modelId="{F31C55CE-65B6-4314-A929-15FB4640BD14}" type="pres">
      <dgm:prSet presAssocID="{C40530F2-0603-43B2-8DE2-2E68F3A43FAA}" presName="spacer" presStyleCnt="0"/>
      <dgm:spPr/>
    </dgm:pt>
    <dgm:pt modelId="{41E644BF-CDE1-4047-BD92-9CADADB8A9BD}" type="pres">
      <dgm:prSet presAssocID="{FE749D0F-11CD-4996-99EE-C8667EB646CF}" presName="parentText" presStyleLbl="node1" presStyleIdx="5" presStyleCnt="6">
        <dgm:presLayoutVars>
          <dgm:chMax val="0"/>
          <dgm:bulletEnabled val="1"/>
        </dgm:presLayoutVars>
      </dgm:prSet>
      <dgm:spPr/>
    </dgm:pt>
  </dgm:ptLst>
  <dgm:cxnLst>
    <dgm:cxn modelId="{00A46A10-7847-4D53-A1C2-098A5E468622}" type="presOf" srcId="{E78CA84C-665A-4F5D-9FF1-82E977A21DF1}" destId="{5823522B-A770-4162-B18A-8DB8E59F76B0}" srcOrd="0" destOrd="0" presId="urn:microsoft.com/office/officeart/2005/8/layout/vList2"/>
    <dgm:cxn modelId="{74A1C137-CD7F-4850-B0E8-2C6303AD5D4F}" srcId="{3B087F01-1615-41FE-85D8-71C8652109B5}" destId="{D6FF3B13-6D41-44D2-A352-7987672A5DEF}" srcOrd="2" destOrd="0" parTransId="{59619904-ADF9-491E-8A25-6464E6E2E5D1}" sibTransId="{AEF1DD50-F83B-43A7-A119-2BB6D3FBC95E}"/>
    <dgm:cxn modelId="{2E3A843B-88F2-4061-9A8F-075041E80CA3}" srcId="{3B087F01-1615-41FE-85D8-71C8652109B5}" destId="{FE749D0F-11CD-4996-99EE-C8667EB646CF}" srcOrd="5" destOrd="0" parTransId="{5D8D8A09-800D-4E68-9D40-577F1AA2E1AC}" sibTransId="{4886A4F8-B781-46B1-9399-876E21E43C5A}"/>
    <dgm:cxn modelId="{980C983D-48E8-4392-B65C-E0B55338D891}" srcId="{3B087F01-1615-41FE-85D8-71C8652109B5}" destId="{08B531D0-9A79-43B5-A0F7-73029CBBF510}" srcOrd="0" destOrd="0" parTransId="{DDDB2A5B-CCA1-4C6C-B676-B81C5F363BF7}" sibTransId="{F32B46B0-A0D9-4074-9D54-B145394E0B7C}"/>
    <dgm:cxn modelId="{CC0F1947-01B3-4D14-B3C5-CF46499670F2}" type="presOf" srcId="{C4F19EFA-A51C-4C35-8064-A898E6926FE6}" destId="{817551D7-E1C9-4716-BECE-DE001431D9AF}" srcOrd="0" destOrd="0" presId="urn:microsoft.com/office/officeart/2005/8/layout/vList2"/>
    <dgm:cxn modelId="{3EB0434D-ECDD-41F6-B9BC-0B29F248A862}" srcId="{3B087F01-1615-41FE-85D8-71C8652109B5}" destId="{E78CA84C-665A-4F5D-9FF1-82E977A21DF1}" srcOrd="3" destOrd="0" parTransId="{B3DE1B72-3E33-40C5-94B8-5FC21F9B0A46}" sibTransId="{CA4C4761-9C76-4D0F-9503-84C92FF67B09}"/>
    <dgm:cxn modelId="{C75C5D52-21E1-4542-BD9F-49B8BFD96905}" srcId="{3B087F01-1615-41FE-85D8-71C8652109B5}" destId="{C4F19EFA-A51C-4C35-8064-A898E6926FE6}" srcOrd="4" destOrd="0" parTransId="{F76DF6F6-BEAB-4331-91C6-134AFA2DB0DB}" sibTransId="{C40530F2-0603-43B2-8DE2-2E68F3A43FAA}"/>
    <dgm:cxn modelId="{59930381-9747-498D-8F8C-DE6136DCBAD2}" type="presOf" srcId="{08B531D0-9A79-43B5-A0F7-73029CBBF510}" destId="{5D6A9791-D025-4C31-9712-F56B2592181A}" srcOrd="0" destOrd="0" presId="urn:microsoft.com/office/officeart/2005/8/layout/vList2"/>
    <dgm:cxn modelId="{0956B38F-1B5F-4643-81A0-3DE869A5613A}" srcId="{3B087F01-1615-41FE-85D8-71C8652109B5}" destId="{7F79FF5B-019D-4627-AFDA-9403DADE3E89}" srcOrd="1" destOrd="0" parTransId="{FD79E89C-144C-4BDA-B6C9-18A291D3A1EE}" sibTransId="{B2235C62-C6F0-49B3-B3C1-4B0DD53296D0}"/>
    <dgm:cxn modelId="{DEA6B3B8-C178-4F03-9AA9-A9FC3D50E5BE}" type="presOf" srcId="{7F79FF5B-019D-4627-AFDA-9403DADE3E89}" destId="{A09C02E2-B790-4A34-8A24-1D2C0529E96F}" srcOrd="0" destOrd="0" presId="urn:microsoft.com/office/officeart/2005/8/layout/vList2"/>
    <dgm:cxn modelId="{1F18DCB9-75FE-47C3-846F-CA74F0863556}" type="presOf" srcId="{3B087F01-1615-41FE-85D8-71C8652109B5}" destId="{1A1F6788-2988-4443-B220-7AC81001C14A}" srcOrd="0" destOrd="0" presId="urn:microsoft.com/office/officeart/2005/8/layout/vList2"/>
    <dgm:cxn modelId="{CB49A1C9-2FEF-46E5-A3BD-3DE11C01B91B}" type="presOf" srcId="{D6FF3B13-6D41-44D2-A352-7987672A5DEF}" destId="{58B9176B-7132-4636-9DFE-1C869D88EBA1}" srcOrd="0" destOrd="0" presId="urn:microsoft.com/office/officeart/2005/8/layout/vList2"/>
    <dgm:cxn modelId="{B23D7DE6-7FA6-46BB-95CE-53BB227212DA}" type="presOf" srcId="{FE749D0F-11CD-4996-99EE-C8667EB646CF}" destId="{41E644BF-CDE1-4047-BD92-9CADADB8A9BD}" srcOrd="0" destOrd="0" presId="urn:microsoft.com/office/officeart/2005/8/layout/vList2"/>
    <dgm:cxn modelId="{5A3C4F96-F2B4-45A0-A93B-6FA6C8AB6A2E}" type="presParOf" srcId="{1A1F6788-2988-4443-B220-7AC81001C14A}" destId="{5D6A9791-D025-4C31-9712-F56B2592181A}" srcOrd="0" destOrd="0" presId="urn:microsoft.com/office/officeart/2005/8/layout/vList2"/>
    <dgm:cxn modelId="{1989C590-8C30-4337-8436-79A231F62834}" type="presParOf" srcId="{1A1F6788-2988-4443-B220-7AC81001C14A}" destId="{F05858D3-EB19-418D-9E40-C1C237049CBD}" srcOrd="1" destOrd="0" presId="urn:microsoft.com/office/officeart/2005/8/layout/vList2"/>
    <dgm:cxn modelId="{AAB50567-0D48-4A14-B061-A79FA9C1D51A}" type="presParOf" srcId="{1A1F6788-2988-4443-B220-7AC81001C14A}" destId="{A09C02E2-B790-4A34-8A24-1D2C0529E96F}" srcOrd="2" destOrd="0" presId="urn:microsoft.com/office/officeart/2005/8/layout/vList2"/>
    <dgm:cxn modelId="{267F0D19-348D-4B15-99BA-95AEE48623B7}" type="presParOf" srcId="{1A1F6788-2988-4443-B220-7AC81001C14A}" destId="{13F3575C-F392-416D-95FF-03DF187D343E}" srcOrd="3" destOrd="0" presId="urn:microsoft.com/office/officeart/2005/8/layout/vList2"/>
    <dgm:cxn modelId="{DD0931EF-58ED-410A-9E47-3E76191F289A}" type="presParOf" srcId="{1A1F6788-2988-4443-B220-7AC81001C14A}" destId="{58B9176B-7132-4636-9DFE-1C869D88EBA1}" srcOrd="4" destOrd="0" presId="urn:microsoft.com/office/officeart/2005/8/layout/vList2"/>
    <dgm:cxn modelId="{9DED633A-D2AD-4243-8804-38EE890FC72C}" type="presParOf" srcId="{1A1F6788-2988-4443-B220-7AC81001C14A}" destId="{342D88C7-F2F1-40C2-A813-5EBF921E722A}" srcOrd="5" destOrd="0" presId="urn:microsoft.com/office/officeart/2005/8/layout/vList2"/>
    <dgm:cxn modelId="{717A6E4C-5B4A-4897-92A3-AF0EACF6F9A8}" type="presParOf" srcId="{1A1F6788-2988-4443-B220-7AC81001C14A}" destId="{5823522B-A770-4162-B18A-8DB8E59F76B0}" srcOrd="6" destOrd="0" presId="urn:microsoft.com/office/officeart/2005/8/layout/vList2"/>
    <dgm:cxn modelId="{18C80932-52F9-445A-83AC-565777068C99}" type="presParOf" srcId="{1A1F6788-2988-4443-B220-7AC81001C14A}" destId="{72D12FFE-9621-4D80-9E4B-694D6E485B99}" srcOrd="7" destOrd="0" presId="urn:microsoft.com/office/officeart/2005/8/layout/vList2"/>
    <dgm:cxn modelId="{583287AC-034C-4735-85D4-7B779431B441}" type="presParOf" srcId="{1A1F6788-2988-4443-B220-7AC81001C14A}" destId="{817551D7-E1C9-4716-BECE-DE001431D9AF}" srcOrd="8" destOrd="0" presId="urn:microsoft.com/office/officeart/2005/8/layout/vList2"/>
    <dgm:cxn modelId="{BCA90740-B4A2-4DCC-8774-E5594424238E}" type="presParOf" srcId="{1A1F6788-2988-4443-B220-7AC81001C14A}" destId="{F31C55CE-65B6-4314-A929-15FB4640BD14}" srcOrd="9" destOrd="0" presId="urn:microsoft.com/office/officeart/2005/8/layout/vList2"/>
    <dgm:cxn modelId="{6343060E-6D72-45FB-9342-5E9954577263}" type="presParOf" srcId="{1A1F6788-2988-4443-B220-7AC81001C14A}" destId="{41E644BF-CDE1-4047-BD92-9CADADB8A9B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8C4AC1C-5F8F-4916-9302-93212C79FDDD}"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5C73A3D1-94A1-4D4A-ADBA-E26102399087}">
      <dgm:prSet/>
      <dgm:spPr/>
      <dgm:t>
        <a:bodyPr/>
        <a:lstStyle/>
        <a:p>
          <a:pPr rtl="0"/>
          <a:r>
            <a:rPr lang="en-GB" dirty="0">
              <a:solidFill>
                <a:schemeClr val="bg1"/>
              </a:solidFill>
            </a:rPr>
            <a:t>PHILIPPIANS</a:t>
          </a:r>
          <a:br>
            <a:rPr lang="en-GB" dirty="0">
              <a:solidFill>
                <a:schemeClr val="bg1"/>
              </a:solidFill>
            </a:rPr>
          </a:br>
          <a:r>
            <a:rPr lang="en-GB" dirty="0">
              <a:solidFill>
                <a:schemeClr val="bg1"/>
              </a:solidFill>
            </a:rPr>
            <a:t>EPHESIANS</a:t>
          </a:r>
        </a:p>
      </dgm:t>
    </dgm:pt>
    <dgm:pt modelId="{1BD809BC-7B7C-454C-B9D7-35605B6FC5DB}" type="parTrans" cxnId="{51BCB3E2-BD93-45DA-A546-AF579DC386AA}">
      <dgm:prSet/>
      <dgm:spPr/>
      <dgm:t>
        <a:bodyPr/>
        <a:lstStyle/>
        <a:p>
          <a:endParaRPr lang="en-GB"/>
        </a:p>
      </dgm:t>
    </dgm:pt>
    <dgm:pt modelId="{67C35E8C-B60D-4558-9F99-D440BA757FE2}" type="sibTrans" cxnId="{51BCB3E2-BD93-45DA-A546-AF579DC386AA}">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3DEA02A6-7C9A-454A-950D-2D89869DF732}">
      <dgm:prSet custT="1"/>
      <dgm:spPr/>
      <dgm:t>
        <a:bodyPr/>
        <a:lstStyle/>
        <a:p>
          <a:pPr rtl="0"/>
          <a:r>
            <a:rPr lang="en-GB" sz="2000" dirty="0">
              <a:solidFill>
                <a:schemeClr val="bg1"/>
              </a:solidFill>
            </a:rPr>
            <a:t>BEATITUDES</a:t>
          </a:r>
          <a:br>
            <a:rPr lang="en-GB" sz="2000" dirty="0">
              <a:solidFill>
                <a:schemeClr val="bg1"/>
              </a:solidFill>
            </a:rPr>
          </a:br>
          <a:r>
            <a:rPr lang="en-GB" sz="2000" dirty="0">
              <a:solidFill>
                <a:schemeClr val="bg1"/>
              </a:solidFill>
            </a:rPr>
            <a:t>Truths Of Expectation</a:t>
          </a:r>
          <a:br>
            <a:rPr lang="en-GB" sz="2000" dirty="0">
              <a:solidFill>
                <a:schemeClr val="bg1"/>
              </a:solidFill>
            </a:rPr>
          </a:br>
          <a:r>
            <a:rPr lang="en-GB" sz="2800" b="1" dirty="0">
              <a:solidFill>
                <a:schemeClr val="bg1"/>
              </a:solidFill>
            </a:rPr>
            <a:t>HOPE</a:t>
          </a:r>
          <a:endParaRPr lang="en-GB" sz="2000" b="1" dirty="0">
            <a:solidFill>
              <a:schemeClr val="bg1"/>
            </a:solidFill>
          </a:endParaRPr>
        </a:p>
      </dgm:t>
    </dgm:pt>
    <dgm:pt modelId="{E60D90C6-09EE-4766-BE65-DCDC183B6058}" type="parTrans" cxnId="{E1EC36B2-4871-4A82-8751-19C8F0FADA08}">
      <dgm:prSet/>
      <dgm:spPr/>
      <dgm:t>
        <a:bodyPr/>
        <a:lstStyle/>
        <a:p>
          <a:endParaRPr lang="en-GB"/>
        </a:p>
      </dgm:t>
    </dgm:pt>
    <dgm:pt modelId="{7E58262F-41D4-4C0A-935F-866064582620}" type="sibTrans" cxnId="{E1EC36B2-4871-4A82-8751-19C8F0FADA08}">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7A81C509-9BBE-4CC4-A7BF-352E10D16DA3}">
      <dgm:prSet/>
      <dgm:spPr/>
      <dgm:t>
        <a:bodyPr/>
        <a:lstStyle/>
        <a:p>
          <a:pPr rtl="0"/>
          <a:r>
            <a:rPr lang="en-GB" dirty="0">
              <a:solidFill>
                <a:schemeClr val="bg1"/>
              </a:solidFill>
            </a:rPr>
            <a:t>1 THESS.</a:t>
          </a:r>
          <a:br>
            <a:rPr lang="en-GB" dirty="0">
              <a:solidFill>
                <a:schemeClr val="bg1"/>
              </a:solidFill>
            </a:rPr>
          </a:br>
          <a:r>
            <a:rPr lang="en-GB" dirty="0">
              <a:solidFill>
                <a:schemeClr val="bg1"/>
              </a:solidFill>
            </a:rPr>
            <a:t>2 THESS.</a:t>
          </a:r>
        </a:p>
      </dgm:t>
    </dgm:pt>
    <dgm:pt modelId="{82D3C808-A242-4A37-9684-40222008137E}" type="parTrans" cxnId="{C6C6901A-05DF-4471-8DF7-E5F67B80643C}">
      <dgm:prSet/>
      <dgm:spPr/>
      <dgm:t>
        <a:bodyPr/>
        <a:lstStyle/>
        <a:p>
          <a:endParaRPr lang="en-GB"/>
        </a:p>
      </dgm:t>
    </dgm:pt>
    <dgm:pt modelId="{EAA5FB7F-72A7-4E0D-8EFA-8FC4B3AABC38}" type="sibTrans" cxnId="{C6C6901A-05DF-4471-8DF7-E5F67B80643C}">
      <dgm:prSet/>
      <dgm:spPr/>
      <dgm:t>
        <a:bodyPr/>
        <a:lstStyle/>
        <a:p>
          <a:endParaRPr lang="en-GB"/>
        </a:p>
      </dgm:t>
    </dgm:pt>
    <dgm:pt modelId="{C0BD9014-4027-4214-9EFC-F8D217C9990B}" type="pres">
      <dgm:prSet presAssocID="{D8C4AC1C-5F8F-4916-9302-93212C79FDDD}" presName="Name0" presStyleCnt="0">
        <dgm:presLayoutVars>
          <dgm:dir/>
          <dgm:resizeHandles val="exact"/>
        </dgm:presLayoutVars>
      </dgm:prSet>
      <dgm:spPr/>
    </dgm:pt>
    <dgm:pt modelId="{B050077E-5730-428B-8E21-B51C92C347C3}" type="pres">
      <dgm:prSet presAssocID="{5C73A3D1-94A1-4D4A-ADBA-E26102399087}" presName="node" presStyleLbl="node1" presStyleIdx="0" presStyleCnt="3" custLinFactNeighborY="304">
        <dgm:presLayoutVars>
          <dgm:bulletEnabled val="1"/>
        </dgm:presLayoutVars>
      </dgm:prSet>
      <dgm:spPr/>
    </dgm:pt>
    <dgm:pt modelId="{AE15640E-2949-4254-AA03-6DDB58F82A84}" type="pres">
      <dgm:prSet presAssocID="{67C35E8C-B60D-4558-9F99-D440BA757FE2}" presName="sibTrans" presStyleLbl="sibTrans2D1" presStyleIdx="0" presStyleCnt="2" custAng="16200000"/>
      <dgm:spPr/>
    </dgm:pt>
    <dgm:pt modelId="{694951F9-F9B3-4774-89BB-36C71481061A}" type="pres">
      <dgm:prSet presAssocID="{67C35E8C-B60D-4558-9F99-D440BA757FE2}" presName="connectorText" presStyleLbl="sibTrans2D1" presStyleIdx="0" presStyleCnt="2"/>
      <dgm:spPr/>
    </dgm:pt>
    <dgm:pt modelId="{9DDAE20F-3C5E-47FA-B79D-4E6F19BB68AC}" type="pres">
      <dgm:prSet presAssocID="{3DEA02A6-7C9A-454A-950D-2D89869DF732}" presName="node" presStyleLbl="node1" presStyleIdx="1" presStyleCnt="3" custLinFactNeighborX="12168">
        <dgm:presLayoutVars>
          <dgm:bulletEnabled val="1"/>
        </dgm:presLayoutVars>
      </dgm:prSet>
      <dgm:spPr/>
    </dgm:pt>
    <dgm:pt modelId="{7B5119DD-8EE3-4240-950B-C055AC567559}" type="pres">
      <dgm:prSet presAssocID="{7E58262F-41D4-4C0A-935F-866064582620}" presName="sibTrans" presStyleLbl="sibTrans2D1" presStyleIdx="1" presStyleCnt="2" custAng="16200000" custScaleX="126100"/>
      <dgm:spPr/>
    </dgm:pt>
    <dgm:pt modelId="{B59A88FE-784C-4D85-AF9C-55699C53BD52}" type="pres">
      <dgm:prSet presAssocID="{7E58262F-41D4-4C0A-935F-866064582620}" presName="connectorText" presStyleLbl="sibTrans2D1" presStyleIdx="1" presStyleCnt="2"/>
      <dgm:spPr/>
    </dgm:pt>
    <dgm:pt modelId="{6B247393-B34C-4FAD-BFCD-506077AB08D5}" type="pres">
      <dgm:prSet presAssocID="{7A81C509-9BBE-4CC4-A7BF-352E10D16DA3}" presName="node" presStyleLbl="node1" presStyleIdx="2" presStyleCnt="3" custScaleX="107470">
        <dgm:presLayoutVars>
          <dgm:bulletEnabled val="1"/>
        </dgm:presLayoutVars>
      </dgm:prSet>
      <dgm:spPr/>
    </dgm:pt>
  </dgm:ptLst>
  <dgm:cxnLst>
    <dgm:cxn modelId="{282B1116-6E90-49FB-A071-9F6C33FCBC8B}" type="presOf" srcId="{7E58262F-41D4-4C0A-935F-866064582620}" destId="{7B5119DD-8EE3-4240-950B-C055AC567559}" srcOrd="0" destOrd="0" presId="urn:microsoft.com/office/officeart/2005/8/layout/process1"/>
    <dgm:cxn modelId="{C6C6901A-05DF-4471-8DF7-E5F67B80643C}" srcId="{D8C4AC1C-5F8F-4916-9302-93212C79FDDD}" destId="{7A81C509-9BBE-4CC4-A7BF-352E10D16DA3}" srcOrd="2" destOrd="0" parTransId="{82D3C808-A242-4A37-9684-40222008137E}" sibTransId="{EAA5FB7F-72A7-4E0D-8EFA-8FC4B3AABC38}"/>
    <dgm:cxn modelId="{41163739-9393-4EF2-9E6C-3B5F59124A86}" type="presOf" srcId="{67C35E8C-B60D-4558-9F99-D440BA757FE2}" destId="{AE15640E-2949-4254-AA03-6DDB58F82A84}" srcOrd="0" destOrd="0" presId="urn:microsoft.com/office/officeart/2005/8/layout/process1"/>
    <dgm:cxn modelId="{DEC23C5C-1B83-492F-9CA7-A2592F16755F}" type="presOf" srcId="{67C35E8C-B60D-4558-9F99-D440BA757FE2}" destId="{694951F9-F9B3-4774-89BB-36C71481061A}" srcOrd="1" destOrd="0" presId="urn:microsoft.com/office/officeart/2005/8/layout/process1"/>
    <dgm:cxn modelId="{D8B71F72-27A1-4655-A15E-9C7AEA1944B9}" type="presOf" srcId="{7E58262F-41D4-4C0A-935F-866064582620}" destId="{B59A88FE-784C-4D85-AF9C-55699C53BD52}" srcOrd="1" destOrd="0" presId="urn:microsoft.com/office/officeart/2005/8/layout/process1"/>
    <dgm:cxn modelId="{1D0EB359-CAE4-4641-A2C8-AA7AD0CD5864}" type="presOf" srcId="{5C73A3D1-94A1-4D4A-ADBA-E26102399087}" destId="{B050077E-5730-428B-8E21-B51C92C347C3}" srcOrd="0" destOrd="0" presId="urn:microsoft.com/office/officeart/2005/8/layout/process1"/>
    <dgm:cxn modelId="{80C1CCA4-4728-4BC8-A85B-A4C1B92EE175}" type="presOf" srcId="{3DEA02A6-7C9A-454A-950D-2D89869DF732}" destId="{9DDAE20F-3C5E-47FA-B79D-4E6F19BB68AC}" srcOrd="0" destOrd="0" presId="urn:microsoft.com/office/officeart/2005/8/layout/process1"/>
    <dgm:cxn modelId="{43FD4BA6-D4CC-46B6-986C-572A05479B3A}" type="presOf" srcId="{7A81C509-9BBE-4CC4-A7BF-352E10D16DA3}" destId="{6B247393-B34C-4FAD-BFCD-506077AB08D5}" srcOrd="0" destOrd="0" presId="urn:microsoft.com/office/officeart/2005/8/layout/process1"/>
    <dgm:cxn modelId="{E1EC36B2-4871-4A82-8751-19C8F0FADA08}" srcId="{D8C4AC1C-5F8F-4916-9302-93212C79FDDD}" destId="{3DEA02A6-7C9A-454A-950D-2D89869DF732}" srcOrd="1" destOrd="0" parTransId="{E60D90C6-09EE-4766-BE65-DCDC183B6058}" sibTransId="{7E58262F-41D4-4C0A-935F-866064582620}"/>
    <dgm:cxn modelId="{51BCB3E2-BD93-45DA-A546-AF579DC386AA}" srcId="{D8C4AC1C-5F8F-4916-9302-93212C79FDDD}" destId="{5C73A3D1-94A1-4D4A-ADBA-E26102399087}" srcOrd="0" destOrd="0" parTransId="{1BD809BC-7B7C-454C-B9D7-35605B6FC5DB}" sibTransId="{67C35E8C-B60D-4558-9F99-D440BA757FE2}"/>
    <dgm:cxn modelId="{20F156F8-812F-4521-8CB2-21053E3A8160}" type="presOf" srcId="{D8C4AC1C-5F8F-4916-9302-93212C79FDDD}" destId="{C0BD9014-4027-4214-9EFC-F8D217C9990B}" srcOrd="0" destOrd="0" presId="urn:microsoft.com/office/officeart/2005/8/layout/process1"/>
    <dgm:cxn modelId="{0425F17D-3E4B-4E51-987A-9B3125B52FE1}" type="presParOf" srcId="{C0BD9014-4027-4214-9EFC-F8D217C9990B}" destId="{B050077E-5730-428B-8E21-B51C92C347C3}" srcOrd="0" destOrd="0" presId="urn:microsoft.com/office/officeart/2005/8/layout/process1"/>
    <dgm:cxn modelId="{5741164F-A55D-4F0E-B97D-97FF8DA43885}" type="presParOf" srcId="{C0BD9014-4027-4214-9EFC-F8D217C9990B}" destId="{AE15640E-2949-4254-AA03-6DDB58F82A84}" srcOrd="1" destOrd="0" presId="urn:microsoft.com/office/officeart/2005/8/layout/process1"/>
    <dgm:cxn modelId="{BC925C3F-20C0-4980-8403-8A39E999626A}" type="presParOf" srcId="{AE15640E-2949-4254-AA03-6DDB58F82A84}" destId="{694951F9-F9B3-4774-89BB-36C71481061A}" srcOrd="0" destOrd="0" presId="urn:microsoft.com/office/officeart/2005/8/layout/process1"/>
    <dgm:cxn modelId="{1DD0B5F0-1732-413B-85B6-4CCE9EF8F0AC}" type="presParOf" srcId="{C0BD9014-4027-4214-9EFC-F8D217C9990B}" destId="{9DDAE20F-3C5E-47FA-B79D-4E6F19BB68AC}" srcOrd="2" destOrd="0" presId="urn:microsoft.com/office/officeart/2005/8/layout/process1"/>
    <dgm:cxn modelId="{E895C5D6-5FEB-40C4-803A-1D2DD8CBA5AB}" type="presParOf" srcId="{C0BD9014-4027-4214-9EFC-F8D217C9990B}" destId="{7B5119DD-8EE3-4240-950B-C055AC567559}" srcOrd="3" destOrd="0" presId="urn:microsoft.com/office/officeart/2005/8/layout/process1"/>
    <dgm:cxn modelId="{5352D68A-E2F4-474E-8C05-835073972F9A}" type="presParOf" srcId="{7B5119DD-8EE3-4240-950B-C055AC567559}" destId="{B59A88FE-784C-4D85-AF9C-55699C53BD52}" srcOrd="0" destOrd="0" presId="urn:microsoft.com/office/officeart/2005/8/layout/process1"/>
    <dgm:cxn modelId="{4A7DD36F-F618-49CC-A9C6-256A0C42470A}" type="presParOf" srcId="{C0BD9014-4027-4214-9EFC-F8D217C9990B}" destId="{6B247393-B34C-4FAD-BFCD-506077AB08D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3185AA8-DB81-4502-9117-CFA24D1B0702}"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F8EB4E7E-A73C-4852-8CFA-BCD1F7E0BA1C}">
      <dgm:prSet/>
      <dgm:spPr/>
      <dgm:t>
        <a:bodyPr/>
        <a:lstStyle/>
        <a:p>
          <a:pPr rtl="0"/>
          <a:r>
            <a:rPr lang="en-GB" dirty="0">
              <a:solidFill>
                <a:schemeClr val="bg1"/>
              </a:solidFill>
            </a:rPr>
            <a:t>GALATIANS</a:t>
          </a:r>
          <a:br>
            <a:rPr lang="en-GB" dirty="0">
              <a:solidFill>
                <a:schemeClr val="bg1"/>
              </a:solidFill>
            </a:rPr>
          </a:br>
          <a:r>
            <a:rPr lang="en-GB" dirty="0">
              <a:solidFill>
                <a:schemeClr val="bg1"/>
              </a:solidFill>
            </a:rPr>
            <a:t>CORINTHIANS</a:t>
          </a:r>
        </a:p>
      </dgm:t>
    </dgm:pt>
    <dgm:pt modelId="{940379BC-E0D2-405D-97C6-770550CBEC82}" type="parTrans" cxnId="{B8A98957-C347-4196-B3AD-EB32C94BA87E}">
      <dgm:prSet/>
      <dgm:spPr/>
      <dgm:t>
        <a:bodyPr/>
        <a:lstStyle/>
        <a:p>
          <a:endParaRPr lang="en-GB"/>
        </a:p>
      </dgm:t>
    </dgm:pt>
    <dgm:pt modelId="{20D4BFE3-2EB2-4ADB-BADE-FE1656294137}" type="sibTrans" cxnId="{B8A98957-C347-4196-B3AD-EB32C94BA87E}">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82045312-BA39-4D67-964C-DCCCE357B79D}">
      <dgm:prSet custT="1"/>
      <dgm:spPr/>
      <dgm:t>
        <a:bodyPr/>
        <a:lstStyle/>
        <a:p>
          <a:pPr rtl="0"/>
          <a:r>
            <a:rPr lang="en-GB" sz="2000" dirty="0">
              <a:solidFill>
                <a:schemeClr val="bg1"/>
              </a:solidFill>
            </a:rPr>
            <a:t>BEHAVIOUR</a:t>
          </a:r>
          <a:br>
            <a:rPr lang="en-GB" sz="2000" dirty="0">
              <a:solidFill>
                <a:schemeClr val="bg1"/>
              </a:solidFill>
            </a:rPr>
          </a:br>
          <a:r>
            <a:rPr lang="en-GB" sz="2000" dirty="0">
              <a:solidFill>
                <a:schemeClr val="bg1"/>
              </a:solidFill>
            </a:rPr>
            <a:t>Truths Of Expression</a:t>
          </a:r>
          <a:br>
            <a:rPr lang="en-GB" sz="2000" dirty="0"/>
          </a:br>
          <a:r>
            <a:rPr lang="en-GB" sz="2400" b="1" dirty="0">
              <a:solidFill>
                <a:schemeClr val="bg1"/>
              </a:solidFill>
            </a:rPr>
            <a:t>LOVE</a:t>
          </a:r>
          <a:endParaRPr lang="en-GB" sz="2000" b="1" dirty="0">
            <a:solidFill>
              <a:schemeClr val="bg1"/>
            </a:solidFill>
          </a:endParaRPr>
        </a:p>
      </dgm:t>
    </dgm:pt>
    <dgm:pt modelId="{514FCF62-7089-4F43-9A58-4D0560693AFB}" type="parTrans" cxnId="{9848B970-8AEA-4038-8D9D-5B0251E2A976}">
      <dgm:prSet/>
      <dgm:spPr/>
      <dgm:t>
        <a:bodyPr/>
        <a:lstStyle/>
        <a:p>
          <a:endParaRPr lang="en-GB"/>
        </a:p>
      </dgm:t>
    </dgm:pt>
    <dgm:pt modelId="{AF56B52E-5F9A-4B78-9BA8-6F7FC39680FF}" type="sibTrans" cxnId="{9848B970-8AEA-4038-8D9D-5B0251E2A976}">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9BFEDFFB-B239-4B4D-81BD-6D20E4DB3540}">
      <dgm:prSet/>
      <dgm:spPr/>
      <dgm:t>
        <a:bodyPr/>
        <a:lstStyle/>
        <a:p>
          <a:pPr rtl="0"/>
          <a:r>
            <a:rPr lang="en-GB" dirty="0">
              <a:solidFill>
                <a:schemeClr val="bg1"/>
              </a:solidFill>
            </a:rPr>
            <a:t>TIMOTHY</a:t>
          </a:r>
          <a:br>
            <a:rPr lang="en-GB" dirty="0">
              <a:solidFill>
                <a:schemeClr val="bg1"/>
              </a:solidFill>
            </a:rPr>
          </a:br>
          <a:r>
            <a:rPr lang="en-GB" dirty="0">
              <a:solidFill>
                <a:schemeClr val="bg1"/>
              </a:solidFill>
            </a:rPr>
            <a:t>TITUS</a:t>
          </a:r>
          <a:br>
            <a:rPr lang="en-GB" dirty="0">
              <a:solidFill>
                <a:schemeClr val="bg1"/>
              </a:solidFill>
            </a:rPr>
          </a:br>
          <a:r>
            <a:rPr lang="en-GB" dirty="0">
              <a:solidFill>
                <a:schemeClr val="bg1"/>
              </a:solidFill>
            </a:rPr>
            <a:t>PHILEMON</a:t>
          </a:r>
        </a:p>
      </dgm:t>
    </dgm:pt>
    <dgm:pt modelId="{6B3F55A2-34DF-4BC4-AFAF-D6F531147B54}" type="parTrans" cxnId="{2C5D321D-4B61-4B79-BF43-C83E0ED4F511}">
      <dgm:prSet/>
      <dgm:spPr/>
      <dgm:t>
        <a:bodyPr/>
        <a:lstStyle/>
        <a:p>
          <a:endParaRPr lang="en-GB"/>
        </a:p>
      </dgm:t>
    </dgm:pt>
    <dgm:pt modelId="{4826CFE9-DB5D-47BB-97E8-E8236F14EA73}" type="sibTrans" cxnId="{2C5D321D-4B61-4B79-BF43-C83E0ED4F511}">
      <dgm:prSet/>
      <dgm:spPr/>
      <dgm:t>
        <a:bodyPr/>
        <a:lstStyle/>
        <a:p>
          <a:endParaRPr lang="en-GB"/>
        </a:p>
      </dgm:t>
    </dgm:pt>
    <dgm:pt modelId="{7BE07260-31DD-4F8D-99C0-AB2200C7706A}" type="pres">
      <dgm:prSet presAssocID="{43185AA8-DB81-4502-9117-CFA24D1B0702}" presName="Name0" presStyleCnt="0">
        <dgm:presLayoutVars>
          <dgm:dir/>
          <dgm:resizeHandles val="exact"/>
        </dgm:presLayoutVars>
      </dgm:prSet>
      <dgm:spPr/>
    </dgm:pt>
    <dgm:pt modelId="{7E4586CF-35C4-407B-8E98-03000532AA6D}" type="pres">
      <dgm:prSet presAssocID="{F8EB4E7E-A73C-4852-8CFA-BCD1F7E0BA1C}" presName="node" presStyleLbl="node1" presStyleIdx="0" presStyleCnt="3" custLinFactNeighborY="-1166">
        <dgm:presLayoutVars>
          <dgm:bulletEnabled val="1"/>
        </dgm:presLayoutVars>
      </dgm:prSet>
      <dgm:spPr/>
    </dgm:pt>
    <dgm:pt modelId="{1FF8C008-B84C-40CB-B3B1-607357D0C3F9}" type="pres">
      <dgm:prSet presAssocID="{20D4BFE3-2EB2-4ADB-BADE-FE1656294137}" presName="sibTrans" presStyleLbl="sibTrans2D1" presStyleIdx="0" presStyleCnt="2" custAng="16200000"/>
      <dgm:spPr/>
    </dgm:pt>
    <dgm:pt modelId="{B284300C-32A8-4C63-8EB8-36B10FC9E3AA}" type="pres">
      <dgm:prSet presAssocID="{20D4BFE3-2EB2-4ADB-BADE-FE1656294137}" presName="connectorText" presStyleLbl="sibTrans2D1" presStyleIdx="0" presStyleCnt="2"/>
      <dgm:spPr/>
    </dgm:pt>
    <dgm:pt modelId="{9CC9B0BE-AA0A-475C-A39E-9FE581633F6B}" type="pres">
      <dgm:prSet presAssocID="{82045312-BA39-4D67-964C-DCCCE357B79D}" presName="node" presStyleLbl="node1" presStyleIdx="1" presStyleCnt="3">
        <dgm:presLayoutVars>
          <dgm:bulletEnabled val="1"/>
        </dgm:presLayoutVars>
      </dgm:prSet>
      <dgm:spPr/>
    </dgm:pt>
    <dgm:pt modelId="{21030617-34F7-4AF0-A8DC-BF83ACBF13F4}" type="pres">
      <dgm:prSet presAssocID="{AF56B52E-5F9A-4B78-9BA8-6F7FC39680FF}" presName="sibTrans" presStyleLbl="sibTrans2D1" presStyleIdx="1" presStyleCnt="2" custAng="16200000"/>
      <dgm:spPr/>
    </dgm:pt>
    <dgm:pt modelId="{B29DC9C6-5ED2-404C-AFCC-97F56EB2CE09}" type="pres">
      <dgm:prSet presAssocID="{AF56B52E-5F9A-4B78-9BA8-6F7FC39680FF}" presName="connectorText" presStyleLbl="sibTrans2D1" presStyleIdx="1" presStyleCnt="2"/>
      <dgm:spPr/>
    </dgm:pt>
    <dgm:pt modelId="{E4F02BB9-BAAD-497A-94EA-B642169D6924}" type="pres">
      <dgm:prSet presAssocID="{9BFEDFFB-B239-4B4D-81BD-6D20E4DB3540}" presName="node" presStyleLbl="node1" presStyleIdx="2" presStyleCnt="3">
        <dgm:presLayoutVars>
          <dgm:bulletEnabled val="1"/>
        </dgm:presLayoutVars>
      </dgm:prSet>
      <dgm:spPr/>
    </dgm:pt>
  </dgm:ptLst>
  <dgm:cxnLst>
    <dgm:cxn modelId="{2EF18E0F-B776-4356-BB4D-9742405B1596}" type="presOf" srcId="{43185AA8-DB81-4502-9117-CFA24D1B0702}" destId="{7BE07260-31DD-4F8D-99C0-AB2200C7706A}" srcOrd="0" destOrd="0" presId="urn:microsoft.com/office/officeart/2005/8/layout/process1"/>
    <dgm:cxn modelId="{C979D819-1108-4A63-AB32-2625D1FCF0D1}" type="presOf" srcId="{82045312-BA39-4D67-964C-DCCCE357B79D}" destId="{9CC9B0BE-AA0A-475C-A39E-9FE581633F6B}" srcOrd="0" destOrd="0" presId="urn:microsoft.com/office/officeart/2005/8/layout/process1"/>
    <dgm:cxn modelId="{50F1BC1C-12A7-4068-B19C-08C95A7D048E}" type="presOf" srcId="{AF56B52E-5F9A-4B78-9BA8-6F7FC39680FF}" destId="{21030617-34F7-4AF0-A8DC-BF83ACBF13F4}" srcOrd="0" destOrd="0" presId="urn:microsoft.com/office/officeart/2005/8/layout/process1"/>
    <dgm:cxn modelId="{2C5D321D-4B61-4B79-BF43-C83E0ED4F511}" srcId="{43185AA8-DB81-4502-9117-CFA24D1B0702}" destId="{9BFEDFFB-B239-4B4D-81BD-6D20E4DB3540}" srcOrd="2" destOrd="0" parTransId="{6B3F55A2-34DF-4BC4-AFAF-D6F531147B54}" sibTransId="{4826CFE9-DB5D-47BB-97E8-E8236F14EA73}"/>
    <dgm:cxn modelId="{24A38620-0970-4C35-95DF-DB7309F371A4}" type="presOf" srcId="{20D4BFE3-2EB2-4ADB-BADE-FE1656294137}" destId="{B284300C-32A8-4C63-8EB8-36B10FC9E3AA}" srcOrd="1" destOrd="0" presId="urn:microsoft.com/office/officeart/2005/8/layout/process1"/>
    <dgm:cxn modelId="{27C99432-1CC3-4DD6-B786-6D3B3B6457CC}" type="presOf" srcId="{9BFEDFFB-B239-4B4D-81BD-6D20E4DB3540}" destId="{E4F02BB9-BAAD-497A-94EA-B642169D6924}" srcOrd="0" destOrd="0" presId="urn:microsoft.com/office/officeart/2005/8/layout/process1"/>
    <dgm:cxn modelId="{9848B970-8AEA-4038-8D9D-5B0251E2A976}" srcId="{43185AA8-DB81-4502-9117-CFA24D1B0702}" destId="{82045312-BA39-4D67-964C-DCCCE357B79D}" srcOrd="1" destOrd="0" parTransId="{514FCF62-7089-4F43-9A58-4D0560693AFB}" sibTransId="{AF56B52E-5F9A-4B78-9BA8-6F7FC39680FF}"/>
    <dgm:cxn modelId="{B8A98957-C347-4196-B3AD-EB32C94BA87E}" srcId="{43185AA8-DB81-4502-9117-CFA24D1B0702}" destId="{F8EB4E7E-A73C-4852-8CFA-BCD1F7E0BA1C}" srcOrd="0" destOrd="0" parTransId="{940379BC-E0D2-405D-97C6-770550CBEC82}" sibTransId="{20D4BFE3-2EB2-4ADB-BADE-FE1656294137}"/>
    <dgm:cxn modelId="{0CC401BB-2EF6-4091-A45F-96A796CD7E9F}" type="presOf" srcId="{20D4BFE3-2EB2-4ADB-BADE-FE1656294137}" destId="{1FF8C008-B84C-40CB-B3B1-607357D0C3F9}" srcOrd="0" destOrd="0" presId="urn:microsoft.com/office/officeart/2005/8/layout/process1"/>
    <dgm:cxn modelId="{994E80BD-A14C-444C-9A36-5E7D2789B5B1}" type="presOf" srcId="{AF56B52E-5F9A-4B78-9BA8-6F7FC39680FF}" destId="{B29DC9C6-5ED2-404C-AFCC-97F56EB2CE09}" srcOrd="1" destOrd="0" presId="urn:microsoft.com/office/officeart/2005/8/layout/process1"/>
    <dgm:cxn modelId="{41D01ADD-667F-4D0A-B857-8EF792125D0C}" type="presOf" srcId="{F8EB4E7E-A73C-4852-8CFA-BCD1F7E0BA1C}" destId="{7E4586CF-35C4-407B-8E98-03000532AA6D}" srcOrd="0" destOrd="0" presId="urn:microsoft.com/office/officeart/2005/8/layout/process1"/>
    <dgm:cxn modelId="{2B93B0BE-DE3D-4B07-8D55-928F307C5096}" type="presParOf" srcId="{7BE07260-31DD-4F8D-99C0-AB2200C7706A}" destId="{7E4586CF-35C4-407B-8E98-03000532AA6D}" srcOrd="0" destOrd="0" presId="urn:microsoft.com/office/officeart/2005/8/layout/process1"/>
    <dgm:cxn modelId="{E548588B-AED9-484A-8DDF-48733E7B2DF9}" type="presParOf" srcId="{7BE07260-31DD-4F8D-99C0-AB2200C7706A}" destId="{1FF8C008-B84C-40CB-B3B1-607357D0C3F9}" srcOrd="1" destOrd="0" presId="urn:microsoft.com/office/officeart/2005/8/layout/process1"/>
    <dgm:cxn modelId="{65091B7D-BAEC-45A2-AE1C-E17EC7572F92}" type="presParOf" srcId="{1FF8C008-B84C-40CB-B3B1-607357D0C3F9}" destId="{B284300C-32A8-4C63-8EB8-36B10FC9E3AA}" srcOrd="0" destOrd="0" presId="urn:microsoft.com/office/officeart/2005/8/layout/process1"/>
    <dgm:cxn modelId="{86D449A4-CCED-47C4-8FC9-4C2EB8D89B79}" type="presParOf" srcId="{7BE07260-31DD-4F8D-99C0-AB2200C7706A}" destId="{9CC9B0BE-AA0A-475C-A39E-9FE581633F6B}" srcOrd="2" destOrd="0" presId="urn:microsoft.com/office/officeart/2005/8/layout/process1"/>
    <dgm:cxn modelId="{86A962F3-D22F-4A09-9E9A-77E9E557FFF1}" type="presParOf" srcId="{7BE07260-31DD-4F8D-99C0-AB2200C7706A}" destId="{21030617-34F7-4AF0-A8DC-BF83ACBF13F4}" srcOrd="3" destOrd="0" presId="urn:microsoft.com/office/officeart/2005/8/layout/process1"/>
    <dgm:cxn modelId="{D1C54AD9-A72F-41C4-98EA-4E8C037032AE}" type="presParOf" srcId="{21030617-34F7-4AF0-A8DC-BF83ACBF13F4}" destId="{B29DC9C6-5ED2-404C-AFCC-97F56EB2CE09}" srcOrd="0" destOrd="0" presId="urn:microsoft.com/office/officeart/2005/8/layout/process1"/>
    <dgm:cxn modelId="{AF1CE5CE-2584-412C-832F-A6150D83A31A}" type="presParOf" srcId="{7BE07260-31DD-4F8D-99C0-AB2200C7706A}" destId="{E4F02BB9-BAAD-497A-94EA-B642169D692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185AA8-DB81-4502-9117-CFA24D1B0702}" type="doc">
      <dgm:prSet loTypeId="urn:microsoft.com/office/officeart/2005/8/layout/process1" loCatId="process" qsTypeId="urn:microsoft.com/office/officeart/2005/8/quickstyle/3d4" qsCatId="3D" csTypeId="urn:microsoft.com/office/officeart/2005/8/colors/accent1_2" csCatId="accent1" phldr="1"/>
      <dgm:spPr/>
      <dgm:t>
        <a:bodyPr/>
        <a:lstStyle/>
        <a:p>
          <a:endParaRPr lang="en-GB"/>
        </a:p>
      </dgm:t>
    </dgm:pt>
    <dgm:pt modelId="{F8EB4E7E-A73C-4852-8CFA-BCD1F7E0BA1C}">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SIN</a:t>
          </a:r>
        </a:p>
      </dgm:t>
    </dgm:pt>
    <dgm:pt modelId="{940379BC-E0D2-405D-97C6-770550CBEC82}" type="parTrans" cxnId="{B8A98957-C347-4196-B3AD-EB32C94BA87E}">
      <dgm:prSet/>
      <dgm:spPr/>
      <dgm:t>
        <a:bodyPr/>
        <a:lstStyle/>
        <a:p>
          <a:endParaRPr lang="en-GB"/>
        </a:p>
      </dgm:t>
    </dgm:pt>
    <dgm:pt modelId="{20D4BFE3-2EB2-4ADB-BADE-FE1656294137}" type="sibTrans" cxnId="{B8A98957-C347-4196-B3AD-EB32C94BA87E}">
      <dgm:prSet/>
      <dgm:spPr/>
      <dgm:t>
        <a:bodyPr/>
        <a:lstStyle/>
        <a:p>
          <a:endParaRPr lang="en-GB"/>
        </a:p>
      </dgm:t>
    </dgm:pt>
    <dgm:pt modelId="{82045312-BA39-4D67-964C-DCCCE357B79D}">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CROSS OF CHRIST</a:t>
          </a:r>
        </a:p>
      </dgm:t>
    </dgm:pt>
    <dgm:pt modelId="{514FCF62-7089-4F43-9A58-4D0560693AFB}" type="parTrans" cxnId="{9848B970-8AEA-4038-8D9D-5B0251E2A976}">
      <dgm:prSet/>
      <dgm:spPr/>
      <dgm:t>
        <a:bodyPr/>
        <a:lstStyle/>
        <a:p>
          <a:endParaRPr lang="en-GB"/>
        </a:p>
      </dgm:t>
    </dgm:pt>
    <dgm:pt modelId="{AF56B52E-5F9A-4B78-9BA8-6F7FC39680FF}" type="sibTrans" cxnId="{9848B970-8AEA-4038-8D9D-5B0251E2A976}">
      <dgm:prSet/>
      <dgm:spPr/>
      <dgm:t>
        <a:bodyPr/>
        <a:lstStyle/>
        <a:p>
          <a:endParaRPr lang="en-GB"/>
        </a:p>
      </dgm:t>
    </dgm:pt>
    <dgm:pt modelId="{9BFEDFFB-B239-4B4D-81BD-6D20E4DB3540}">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LIFE IN THE SPIRIT</a:t>
          </a:r>
        </a:p>
      </dgm:t>
    </dgm:pt>
    <dgm:pt modelId="{6B3F55A2-34DF-4BC4-AFAF-D6F531147B54}" type="parTrans" cxnId="{2C5D321D-4B61-4B79-BF43-C83E0ED4F511}">
      <dgm:prSet/>
      <dgm:spPr/>
      <dgm:t>
        <a:bodyPr/>
        <a:lstStyle/>
        <a:p>
          <a:endParaRPr lang="en-GB"/>
        </a:p>
      </dgm:t>
    </dgm:pt>
    <dgm:pt modelId="{4826CFE9-DB5D-47BB-97E8-E8236F14EA73}" type="sibTrans" cxnId="{2C5D321D-4B61-4B79-BF43-C83E0ED4F511}">
      <dgm:prSet/>
      <dgm:spPr/>
      <dgm:t>
        <a:bodyPr/>
        <a:lstStyle/>
        <a:p>
          <a:endParaRPr lang="en-GB"/>
        </a:p>
      </dgm:t>
    </dgm:pt>
    <dgm:pt modelId="{7BE07260-31DD-4F8D-99C0-AB2200C7706A}" type="pres">
      <dgm:prSet presAssocID="{43185AA8-DB81-4502-9117-CFA24D1B0702}" presName="Name0" presStyleCnt="0">
        <dgm:presLayoutVars>
          <dgm:dir/>
          <dgm:resizeHandles val="exact"/>
        </dgm:presLayoutVars>
      </dgm:prSet>
      <dgm:spPr/>
    </dgm:pt>
    <dgm:pt modelId="{7E4586CF-35C4-407B-8E98-03000532AA6D}" type="pres">
      <dgm:prSet presAssocID="{F8EB4E7E-A73C-4852-8CFA-BCD1F7E0BA1C}" presName="node" presStyleLbl="node1" presStyleIdx="0" presStyleCnt="3">
        <dgm:presLayoutVars>
          <dgm:bulletEnabled val="1"/>
        </dgm:presLayoutVars>
      </dgm:prSet>
      <dgm:spPr/>
    </dgm:pt>
    <dgm:pt modelId="{1FF8C008-B84C-40CB-B3B1-607357D0C3F9}" type="pres">
      <dgm:prSet presAssocID="{20D4BFE3-2EB2-4ADB-BADE-FE1656294137}" presName="sibTrans" presStyleLbl="sibTrans2D1" presStyleIdx="0" presStyleCnt="2"/>
      <dgm:spPr/>
    </dgm:pt>
    <dgm:pt modelId="{B284300C-32A8-4C63-8EB8-36B10FC9E3AA}" type="pres">
      <dgm:prSet presAssocID="{20D4BFE3-2EB2-4ADB-BADE-FE1656294137}" presName="connectorText" presStyleLbl="sibTrans2D1" presStyleIdx="0" presStyleCnt="2"/>
      <dgm:spPr/>
    </dgm:pt>
    <dgm:pt modelId="{9CC9B0BE-AA0A-475C-A39E-9FE581633F6B}" type="pres">
      <dgm:prSet presAssocID="{82045312-BA39-4D67-964C-DCCCE357B79D}" presName="node" presStyleLbl="node1" presStyleIdx="1" presStyleCnt="3">
        <dgm:presLayoutVars>
          <dgm:bulletEnabled val="1"/>
        </dgm:presLayoutVars>
      </dgm:prSet>
      <dgm:spPr/>
    </dgm:pt>
    <dgm:pt modelId="{21030617-34F7-4AF0-A8DC-BF83ACBF13F4}" type="pres">
      <dgm:prSet presAssocID="{AF56B52E-5F9A-4B78-9BA8-6F7FC39680FF}" presName="sibTrans" presStyleLbl="sibTrans2D1" presStyleIdx="1" presStyleCnt="2"/>
      <dgm:spPr/>
    </dgm:pt>
    <dgm:pt modelId="{B29DC9C6-5ED2-404C-AFCC-97F56EB2CE09}" type="pres">
      <dgm:prSet presAssocID="{AF56B52E-5F9A-4B78-9BA8-6F7FC39680FF}" presName="connectorText" presStyleLbl="sibTrans2D1" presStyleIdx="1" presStyleCnt="2"/>
      <dgm:spPr/>
    </dgm:pt>
    <dgm:pt modelId="{E4F02BB9-BAAD-497A-94EA-B642169D6924}" type="pres">
      <dgm:prSet presAssocID="{9BFEDFFB-B239-4B4D-81BD-6D20E4DB3540}" presName="node" presStyleLbl="node1" presStyleIdx="2" presStyleCnt="3">
        <dgm:presLayoutVars>
          <dgm:bulletEnabled val="1"/>
        </dgm:presLayoutVars>
      </dgm:prSet>
      <dgm:spPr/>
    </dgm:pt>
  </dgm:ptLst>
  <dgm:cxnLst>
    <dgm:cxn modelId="{2C5D321D-4B61-4B79-BF43-C83E0ED4F511}" srcId="{43185AA8-DB81-4502-9117-CFA24D1B0702}" destId="{9BFEDFFB-B239-4B4D-81BD-6D20E4DB3540}" srcOrd="2" destOrd="0" parTransId="{6B3F55A2-34DF-4BC4-AFAF-D6F531147B54}" sibTransId="{4826CFE9-DB5D-47BB-97E8-E8236F14EA73}"/>
    <dgm:cxn modelId="{6ED4C91D-881A-4911-88EC-8EA907B7E60F}" type="presOf" srcId="{20D4BFE3-2EB2-4ADB-BADE-FE1656294137}" destId="{1FF8C008-B84C-40CB-B3B1-607357D0C3F9}" srcOrd="0" destOrd="0" presId="urn:microsoft.com/office/officeart/2005/8/layout/process1"/>
    <dgm:cxn modelId="{0E3BEA27-5670-40E6-9145-C100EF86939A}" type="presOf" srcId="{82045312-BA39-4D67-964C-DCCCE357B79D}" destId="{9CC9B0BE-AA0A-475C-A39E-9FE581633F6B}" srcOrd="0" destOrd="0" presId="urn:microsoft.com/office/officeart/2005/8/layout/process1"/>
    <dgm:cxn modelId="{9848B970-8AEA-4038-8D9D-5B0251E2A976}" srcId="{43185AA8-DB81-4502-9117-CFA24D1B0702}" destId="{82045312-BA39-4D67-964C-DCCCE357B79D}" srcOrd="1" destOrd="0" parTransId="{514FCF62-7089-4F43-9A58-4D0560693AFB}" sibTransId="{AF56B52E-5F9A-4B78-9BA8-6F7FC39680FF}"/>
    <dgm:cxn modelId="{B8A98957-C347-4196-B3AD-EB32C94BA87E}" srcId="{43185AA8-DB81-4502-9117-CFA24D1B0702}" destId="{F8EB4E7E-A73C-4852-8CFA-BCD1F7E0BA1C}" srcOrd="0" destOrd="0" parTransId="{940379BC-E0D2-405D-97C6-770550CBEC82}" sibTransId="{20D4BFE3-2EB2-4ADB-BADE-FE1656294137}"/>
    <dgm:cxn modelId="{27B71397-5DB4-4280-8E05-7BD7560DF9B4}" type="presOf" srcId="{F8EB4E7E-A73C-4852-8CFA-BCD1F7E0BA1C}" destId="{7E4586CF-35C4-407B-8E98-03000532AA6D}" srcOrd="0" destOrd="0" presId="urn:microsoft.com/office/officeart/2005/8/layout/process1"/>
    <dgm:cxn modelId="{185A009E-C99E-42BE-B47A-50C9A9BEDF6E}" type="presOf" srcId="{9BFEDFFB-B239-4B4D-81BD-6D20E4DB3540}" destId="{E4F02BB9-BAAD-497A-94EA-B642169D6924}" srcOrd="0" destOrd="0" presId="urn:microsoft.com/office/officeart/2005/8/layout/process1"/>
    <dgm:cxn modelId="{8785B1CC-1D57-4FB6-8791-C39DD50CF3B8}" type="presOf" srcId="{20D4BFE3-2EB2-4ADB-BADE-FE1656294137}" destId="{B284300C-32A8-4C63-8EB8-36B10FC9E3AA}" srcOrd="1" destOrd="0" presId="urn:microsoft.com/office/officeart/2005/8/layout/process1"/>
    <dgm:cxn modelId="{A84357DE-5B6F-4283-8A67-73B795983752}" type="presOf" srcId="{AF56B52E-5F9A-4B78-9BA8-6F7FC39680FF}" destId="{B29DC9C6-5ED2-404C-AFCC-97F56EB2CE09}" srcOrd="1" destOrd="0" presId="urn:microsoft.com/office/officeart/2005/8/layout/process1"/>
    <dgm:cxn modelId="{9C93D7EB-FA4F-4A7A-ACE5-27ACA9186ADE}" type="presOf" srcId="{43185AA8-DB81-4502-9117-CFA24D1B0702}" destId="{7BE07260-31DD-4F8D-99C0-AB2200C7706A}" srcOrd="0" destOrd="0" presId="urn:microsoft.com/office/officeart/2005/8/layout/process1"/>
    <dgm:cxn modelId="{CC73C8EE-A589-413F-AE53-17C8C500924E}" type="presOf" srcId="{AF56B52E-5F9A-4B78-9BA8-6F7FC39680FF}" destId="{21030617-34F7-4AF0-A8DC-BF83ACBF13F4}" srcOrd="0" destOrd="0" presId="urn:microsoft.com/office/officeart/2005/8/layout/process1"/>
    <dgm:cxn modelId="{B50E6644-CA35-4806-9DD4-4FD959E26944}" type="presParOf" srcId="{7BE07260-31DD-4F8D-99C0-AB2200C7706A}" destId="{7E4586CF-35C4-407B-8E98-03000532AA6D}" srcOrd="0" destOrd="0" presId="urn:microsoft.com/office/officeart/2005/8/layout/process1"/>
    <dgm:cxn modelId="{600C3878-86A1-43D7-AA8F-36093E6F4CF6}" type="presParOf" srcId="{7BE07260-31DD-4F8D-99C0-AB2200C7706A}" destId="{1FF8C008-B84C-40CB-B3B1-607357D0C3F9}" srcOrd="1" destOrd="0" presId="urn:microsoft.com/office/officeart/2005/8/layout/process1"/>
    <dgm:cxn modelId="{4B05C6EB-57DA-46A6-9ADA-274ADA8B6E6F}" type="presParOf" srcId="{1FF8C008-B84C-40CB-B3B1-607357D0C3F9}" destId="{B284300C-32A8-4C63-8EB8-36B10FC9E3AA}" srcOrd="0" destOrd="0" presId="urn:microsoft.com/office/officeart/2005/8/layout/process1"/>
    <dgm:cxn modelId="{34362CD5-BF84-4869-96DA-DDC766CDD2A8}" type="presParOf" srcId="{7BE07260-31DD-4F8D-99C0-AB2200C7706A}" destId="{9CC9B0BE-AA0A-475C-A39E-9FE581633F6B}" srcOrd="2" destOrd="0" presId="urn:microsoft.com/office/officeart/2005/8/layout/process1"/>
    <dgm:cxn modelId="{BA1218F7-955B-4367-B2B1-3BB9D143DA77}" type="presParOf" srcId="{7BE07260-31DD-4F8D-99C0-AB2200C7706A}" destId="{21030617-34F7-4AF0-A8DC-BF83ACBF13F4}" srcOrd="3" destOrd="0" presId="urn:microsoft.com/office/officeart/2005/8/layout/process1"/>
    <dgm:cxn modelId="{6EC6C7B9-0BC0-40AD-BE6A-3D9D1D166D07}" type="presParOf" srcId="{21030617-34F7-4AF0-A8DC-BF83ACBF13F4}" destId="{B29DC9C6-5ED2-404C-AFCC-97F56EB2CE09}" srcOrd="0" destOrd="0" presId="urn:microsoft.com/office/officeart/2005/8/layout/process1"/>
    <dgm:cxn modelId="{279CFBE7-7E95-4549-AB32-D869D27548E1}" type="presParOf" srcId="{7BE07260-31DD-4F8D-99C0-AB2200C7706A}" destId="{E4F02BB9-BAAD-497A-94EA-B642169D6924}"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dirty="0">
              <a:solidFill>
                <a:schemeClr val="bg1"/>
              </a:solidFill>
            </a:rPr>
            <a:t>ROMANS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31A980F6-4E00-4C31-BE44-AEDCDE10D06A}">
      <dgm:prSet custT="1"/>
      <dgm:spPr/>
      <dgm:t>
        <a:bodyPr/>
        <a:lstStyle/>
        <a:p>
          <a:pPr rtl="0"/>
          <a:r>
            <a:rPr lang="en-GB" sz="2100" dirty="0">
              <a:solidFill>
                <a:schemeClr val="bg1"/>
              </a:solidFill>
            </a:rPr>
            <a:t>BELIEF</a:t>
          </a:r>
          <a:br>
            <a:rPr lang="en-GB" sz="2100" dirty="0">
              <a:solidFill>
                <a:schemeClr val="bg1"/>
              </a:solidFill>
            </a:rPr>
          </a:br>
          <a:r>
            <a:rPr lang="en-GB" sz="2100" dirty="0">
              <a:solidFill>
                <a:schemeClr val="bg1"/>
              </a:solidFill>
            </a:rPr>
            <a:t>Essential Truths</a:t>
          </a:r>
          <a:br>
            <a:rPr lang="en-GB" sz="2100" dirty="0">
              <a:solidFill>
                <a:schemeClr val="bg1"/>
              </a:solidFill>
            </a:rPr>
          </a:br>
          <a:r>
            <a:rPr lang="en-GB" sz="2400" b="1" dirty="0">
              <a:solidFill>
                <a:schemeClr val="bg1"/>
              </a:solidFill>
            </a:rPr>
            <a:t>FAITH</a:t>
          </a:r>
          <a:endParaRPr lang="en-GB" sz="2100" b="1" dirty="0">
            <a:solidFill>
              <a:schemeClr val="bg1"/>
            </a:solidFill>
          </a:endParaRPr>
        </a:p>
      </dgm:t>
    </dgm:pt>
    <dgm:pt modelId="{5E2090D4-8B37-48CD-B8BC-CFE437476494}" type="parTrans" cxnId="{A7E60FAA-C804-45FD-B60D-83ED2748DDFC}">
      <dgm:prSet/>
      <dgm:spPr/>
      <dgm:t>
        <a:bodyPr/>
        <a:lstStyle/>
        <a:p>
          <a:endParaRPr lang="en-GB"/>
        </a:p>
      </dgm:t>
    </dgm:pt>
    <dgm:pt modelId="{3120E1CD-5B10-4E95-B627-2CE5C70C5E6A}" type="sibTrans" cxnId="{A7E60FAA-C804-45FD-B60D-83ED2748DDFC}">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CFFCBA2E-3E1A-4A1B-9429-C1E34768D160}">
      <dgm:prSet/>
      <dgm:spPr/>
      <dgm:t>
        <a:bodyPr/>
        <a:lstStyle/>
        <a:p>
          <a:pPr rtl="0"/>
          <a:r>
            <a:rPr lang="en-GB" dirty="0">
              <a:solidFill>
                <a:schemeClr val="bg1"/>
              </a:solidFill>
            </a:rPr>
            <a:t>HEBREWS</a:t>
          </a:r>
        </a:p>
      </dgm:t>
    </dgm:pt>
    <dgm:pt modelId="{621657AB-F8DE-42D1-BAC6-269EE7CF5DE9}" type="parTrans" cxnId="{BF9660B7-8CCC-4BFF-B1FC-419DF459537D}">
      <dgm:prSet/>
      <dgm:spPr/>
      <dgm:t>
        <a:bodyPr/>
        <a:lstStyle/>
        <a:p>
          <a:endParaRPr lang="en-GB"/>
        </a:p>
      </dgm:t>
    </dgm:pt>
    <dgm:pt modelId="{0E10264D-90A8-49CA-9407-06020132292D}" type="sibTrans" cxnId="{BF9660B7-8CCC-4BFF-B1FC-419DF459537D}">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3">
        <dgm:presLayoutVars>
          <dgm:bulletEnabled val="1"/>
        </dgm:presLayoutVars>
      </dgm:prSet>
      <dgm:spPr/>
    </dgm:pt>
    <dgm:pt modelId="{2CAD4283-8971-41E3-AD7A-8ED27EAF8A83}" type="pres">
      <dgm:prSet presAssocID="{74DEEE3D-270A-4F4C-AE19-FCE4BF76A38A}" presName="sibTrans" presStyleLbl="sibTrans2D1" presStyleIdx="0" presStyleCnt="2" custAng="16200000"/>
      <dgm:spPr/>
    </dgm:pt>
    <dgm:pt modelId="{347FD654-8186-431D-8229-5CFA251C843B}" type="pres">
      <dgm:prSet presAssocID="{74DEEE3D-270A-4F4C-AE19-FCE4BF76A38A}" presName="connectorText" presStyleLbl="sibTrans2D1" presStyleIdx="0" presStyleCnt="2"/>
      <dgm:spPr/>
    </dgm:pt>
    <dgm:pt modelId="{30F667AE-2A5E-44EE-9804-C2BDF6E4A496}" type="pres">
      <dgm:prSet presAssocID="{31A980F6-4E00-4C31-BE44-AEDCDE10D06A}" presName="node" presStyleLbl="node1" presStyleIdx="1" presStyleCnt="3">
        <dgm:presLayoutVars>
          <dgm:bulletEnabled val="1"/>
        </dgm:presLayoutVars>
      </dgm:prSet>
      <dgm:spPr/>
    </dgm:pt>
    <dgm:pt modelId="{73711378-E312-4005-8EFF-CB69C34231D8}" type="pres">
      <dgm:prSet presAssocID="{3120E1CD-5B10-4E95-B627-2CE5C70C5E6A}" presName="sibTrans" presStyleLbl="sibTrans2D1" presStyleIdx="1" presStyleCnt="2" custAng="16200000"/>
      <dgm:spPr/>
    </dgm:pt>
    <dgm:pt modelId="{48E64529-53E7-4E79-BBD3-9C1BF7910A86}" type="pres">
      <dgm:prSet presAssocID="{3120E1CD-5B10-4E95-B627-2CE5C70C5E6A}" presName="connectorText" presStyleLbl="sibTrans2D1" presStyleIdx="1" presStyleCnt="2"/>
      <dgm:spPr/>
    </dgm:pt>
    <dgm:pt modelId="{85F8D396-24D5-4D42-852F-1D378316D7F1}" type="pres">
      <dgm:prSet presAssocID="{CFFCBA2E-3E1A-4A1B-9429-C1E34768D160}" presName="node" presStyleLbl="node1" presStyleIdx="2" presStyleCnt="3">
        <dgm:presLayoutVars>
          <dgm:bulletEnabled val="1"/>
        </dgm:presLayoutVars>
      </dgm:prSet>
      <dgm:spPr/>
    </dgm:pt>
  </dgm:ptLst>
  <dgm:cxnLst>
    <dgm:cxn modelId="{2652A128-B4EC-41CE-AD1B-5E407E067A18}" type="presOf" srcId="{3120E1CD-5B10-4E95-B627-2CE5C70C5E6A}" destId="{48E64529-53E7-4E79-BBD3-9C1BF7910A86}" srcOrd="1" destOrd="0" presId="urn:microsoft.com/office/officeart/2005/8/layout/process1"/>
    <dgm:cxn modelId="{E4BE6030-4A6A-4731-8677-50A452357251}" type="presOf" srcId="{74DEEE3D-270A-4F4C-AE19-FCE4BF76A38A}" destId="{2CAD4283-8971-41E3-AD7A-8ED27EAF8A83}" srcOrd="0" destOrd="0" presId="urn:microsoft.com/office/officeart/2005/8/layout/process1"/>
    <dgm:cxn modelId="{CC638D42-1203-48C0-9215-306FEB6E09C9}" srcId="{BA47A65C-E945-475C-BF9C-20413A6C1C09}" destId="{1A9D0C26-6483-41C9-89E2-BDA0A0DED945}" srcOrd="0" destOrd="0" parTransId="{71772B39-D8E0-48E4-A171-0788875A9F4F}" sibTransId="{74DEEE3D-270A-4F4C-AE19-FCE4BF76A38A}"/>
    <dgm:cxn modelId="{6D7BFF53-776D-4267-B389-D3337A079BF0}" type="presOf" srcId="{31A980F6-4E00-4C31-BE44-AEDCDE10D06A}" destId="{30F667AE-2A5E-44EE-9804-C2BDF6E4A496}" srcOrd="0" destOrd="0" presId="urn:microsoft.com/office/officeart/2005/8/layout/process1"/>
    <dgm:cxn modelId="{9C207381-F1EE-43A3-BA52-07856BC02707}" type="presOf" srcId="{CFFCBA2E-3E1A-4A1B-9429-C1E34768D160}" destId="{85F8D396-24D5-4D42-852F-1D378316D7F1}" srcOrd="0" destOrd="0" presId="urn:microsoft.com/office/officeart/2005/8/layout/process1"/>
    <dgm:cxn modelId="{36144DA0-87DF-4C7A-BB85-AA131498F193}" type="presOf" srcId="{74DEEE3D-270A-4F4C-AE19-FCE4BF76A38A}" destId="{347FD654-8186-431D-8229-5CFA251C843B}" srcOrd="1" destOrd="0" presId="urn:microsoft.com/office/officeart/2005/8/layout/process1"/>
    <dgm:cxn modelId="{A7E60FAA-C804-45FD-B60D-83ED2748DDFC}" srcId="{BA47A65C-E945-475C-BF9C-20413A6C1C09}" destId="{31A980F6-4E00-4C31-BE44-AEDCDE10D06A}" srcOrd="1" destOrd="0" parTransId="{5E2090D4-8B37-48CD-B8BC-CFE437476494}" sibTransId="{3120E1CD-5B10-4E95-B627-2CE5C70C5E6A}"/>
    <dgm:cxn modelId="{BF9660B7-8CCC-4BFF-B1FC-419DF459537D}" srcId="{BA47A65C-E945-475C-BF9C-20413A6C1C09}" destId="{CFFCBA2E-3E1A-4A1B-9429-C1E34768D160}" srcOrd="2" destOrd="0" parTransId="{621657AB-F8DE-42D1-BAC6-269EE7CF5DE9}" sibTransId="{0E10264D-90A8-49CA-9407-06020132292D}"/>
    <dgm:cxn modelId="{B6A2BDBE-FC3A-45A0-BED4-730B88262D50}" type="presOf" srcId="{1A9D0C26-6483-41C9-89E2-BDA0A0DED945}" destId="{EA1A3417-09FC-4364-84BB-D370AF2EAF92}" srcOrd="0" destOrd="0" presId="urn:microsoft.com/office/officeart/2005/8/layout/process1"/>
    <dgm:cxn modelId="{80D2F7BF-48B8-41CE-BC6A-EAB2CA5D36DF}" type="presOf" srcId="{BA47A65C-E945-475C-BF9C-20413A6C1C09}" destId="{5D084BC6-03E2-46FA-BAF4-300F89692826}" srcOrd="0" destOrd="0" presId="urn:microsoft.com/office/officeart/2005/8/layout/process1"/>
    <dgm:cxn modelId="{00EC8EE4-D41A-47E9-BFEE-1E3A7AFCA364}" type="presOf" srcId="{3120E1CD-5B10-4E95-B627-2CE5C70C5E6A}" destId="{73711378-E312-4005-8EFF-CB69C34231D8}" srcOrd="0" destOrd="0" presId="urn:microsoft.com/office/officeart/2005/8/layout/process1"/>
    <dgm:cxn modelId="{1A8AB899-A929-4509-8194-6CF5C3620D0F}" type="presParOf" srcId="{5D084BC6-03E2-46FA-BAF4-300F89692826}" destId="{EA1A3417-09FC-4364-84BB-D370AF2EAF92}" srcOrd="0" destOrd="0" presId="urn:microsoft.com/office/officeart/2005/8/layout/process1"/>
    <dgm:cxn modelId="{0E430979-6A8A-49E6-B07F-43DE1D3DE845}" type="presParOf" srcId="{5D084BC6-03E2-46FA-BAF4-300F89692826}" destId="{2CAD4283-8971-41E3-AD7A-8ED27EAF8A83}" srcOrd="1" destOrd="0" presId="urn:microsoft.com/office/officeart/2005/8/layout/process1"/>
    <dgm:cxn modelId="{355D06A3-4638-49A6-A032-4C33619B2B43}" type="presParOf" srcId="{2CAD4283-8971-41E3-AD7A-8ED27EAF8A83}" destId="{347FD654-8186-431D-8229-5CFA251C843B}" srcOrd="0" destOrd="0" presId="urn:microsoft.com/office/officeart/2005/8/layout/process1"/>
    <dgm:cxn modelId="{B5E66D6A-0144-47A2-81C0-0CF8984B500E}" type="presParOf" srcId="{5D084BC6-03E2-46FA-BAF4-300F89692826}" destId="{30F667AE-2A5E-44EE-9804-C2BDF6E4A496}" srcOrd="2" destOrd="0" presId="urn:microsoft.com/office/officeart/2005/8/layout/process1"/>
    <dgm:cxn modelId="{9D38FD0F-BE63-46DD-AA70-E3FBF334EB1E}" type="presParOf" srcId="{5D084BC6-03E2-46FA-BAF4-300F89692826}" destId="{73711378-E312-4005-8EFF-CB69C34231D8}" srcOrd="3" destOrd="0" presId="urn:microsoft.com/office/officeart/2005/8/layout/process1"/>
    <dgm:cxn modelId="{4B66F314-D00D-42B5-AB1C-D19B0F91511C}" type="presParOf" srcId="{73711378-E312-4005-8EFF-CB69C34231D8}" destId="{48E64529-53E7-4E79-BBD3-9C1BF7910A86}" srcOrd="0" destOrd="0" presId="urn:microsoft.com/office/officeart/2005/8/layout/process1"/>
    <dgm:cxn modelId="{B57C3A96-56D6-4E18-ACA5-DD05CDA13C9E}" type="presParOf" srcId="{5D084BC6-03E2-46FA-BAF4-300F89692826}" destId="{85F8D396-24D5-4D42-852F-1D378316D7F1}"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b="0" dirty="0">
              <a:solidFill>
                <a:schemeClr val="bg1"/>
              </a:solidFill>
            </a:rPr>
            <a:t>COLOSSIANS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1">
        <dgm:presLayoutVars>
          <dgm:bulletEnabled val="1"/>
        </dgm:presLayoutVars>
      </dgm:prSet>
      <dgm:spPr/>
    </dgm:pt>
  </dgm:ptLst>
  <dgm:cxnLst>
    <dgm:cxn modelId="{A0F4F600-F9E5-46B0-B018-7B755CEF1393}" type="presOf" srcId="{1A9D0C26-6483-41C9-89E2-BDA0A0DED945}" destId="{EA1A3417-09FC-4364-84BB-D370AF2EAF92}" srcOrd="0" destOrd="0" presId="urn:microsoft.com/office/officeart/2005/8/layout/process1"/>
    <dgm:cxn modelId="{CC638D42-1203-48C0-9215-306FEB6E09C9}" srcId="{BA47A65C-E945-475C-BF9C-20413A6C1C09}" destId="{1A9D0C26-6483-41C9-89E2-BDA0A0DED945}" srcOrd="0" destOrd="0" parTransId="{71772B39-D8E0-48E4-A171-0788875A9F4F}" sibTransId="{74DEEE3D-270A-4F4C-AE19-FCE4BF76A38A}"/>
    <dgm:cxn modelId="{C825769E-D7EE-40EA-A9C3-E907AC4255B4}" type="presOf" srcId="{BA47A65C-E945-475C-BF9C-20413A6C1C09}" destId="{5D084BC6-03E2-46FA-BAF4-300F89692826}" srcOrd="0" destOrd="0" presId="urn:microsoft.com/office/officeart/2005/8/layout/process1"/>
    <dgm:cxn modelId="{72644FCE-11C0-4E4A-B152-EFCC613184CC}" type="presParOf" srcId="{5D084BC6-03E2-46FA-BAF4-300F89692826}" destId="{EA1A3417-09FC-4364-84BB-D370AF2EAF92}" srcOrd="0"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8C4AC1C-5F8F-4916-9302-93212C79FDDD}"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5C73A3D1-94A1-4D4A-ADBA-E26102399087}">
      <dgm:prSet/>
      <dgm:spPr/>
      <dgm:t>
        <a:bodyPr/>
        <a:lstStyle/>
        <a:p>
          <a:pPr rtl="0"/>
          <a:r>
            <a:rPr lang="en-GB" dirty="0">
              <a:solidFill>
                <a:schemeClr val="bg1"/>
              </a:solidFill>
            </a:rPr>
            <a:t>PHILIPPIANS</a:t>
          </a:r>
          <a:br>
            <a:rPr lang="en-GB" dirty="0">
              <a:solidFill>
                <a:schemeClr val="bg1"/>
              </a:solidFill>
            </a:rPr>
          </a:br>
          <a:r>
            <a:rPr lang="en-GB" dirty="0">
              <a:solidFill>
                <a:schemeClr val="bg1"/>
              </a:solidFill>
            </a:rPr>
            <a:t>EPHESIANS</a:t>
          </a:r>
        </a:p>
      </dgm:t>
    </dgm:pt>
    <dgm:pt modelId="{1BD809BC-7B7C-454C-B9D7-35605B6FC5DB}" type="parTrans" cxnId="{51BCB3E2-BD93-45DA-A546-AF579DC386AA}">
      <dgm:prSet/>
      <dgm:spPr/>
      <dgm:t>
        <a:bodyPr/>
        <a:lstStyle/>
        <a:p>
          <a:endParaRPr lang="en-GB"/>
        </a:p>
      </dgm:t>
    </dgm:pt>
    <dgm:pt modelId="{67C35E8C-B60D-4558-9F99-D440BA757FE2}" type="sibTrans" cxnId="{51BCB3E2-BD93-45DA-A546-AF579DC386AA}">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3DEA02A6-7C9A-454A-950D-2D89869DF732}">
      <dgm:prSet custT="1"/>
      <dgm:spPr/>
      <dgm:t>
        <a:bodyPr/>
        <a:lstStyle/>
        <a:p>
          <a:pPr rtl="0"/>
          <a:r>
            <a:rPr lang="en-GB" sz="2400" dirty="0">
              <a:solidFill>
                <a:schemeClr val="bg1"/>
              </a:solidFill>
            </a:rPr>
            <a:t>PROMISES</a:t>
          </a:r>
          <a:br>
            <a:rPr lang="en-GB" sz="2400" dirty="0">
              <a:solidFill>
                <a:schemeClr val="bg1"/>
              </a:solidFill>
            </a:rPr>
          </a:br>
          <a:r>
            <a:rPr lang="en-GB" sz="2800" b="1" dirty="0">
              <a:solidFill>
                <a:schemeClr val="bg1"/>
              </a:solidFill>
            </a:rPr>
            <a:t>FUTURE</a:t>
          </a:r>
        </a:p>
      </dgm:t>
    </dgm:pt>
    <dgm:pt modelId="{E60D90C6-09EE-4766-BE65-DCDC183B6058}" type="parTrans" cxnId="{E1EC36B2-4871-4A82-8751-19C8F0FADA08}">
      <dgm:prSet/>
      <dgm:spPr/>
      <dgm:t>
        <a:bodyPr/>
        <a:lstStyle/>
        <a:p>
          <a:endParaRPr lang="en-GB"/>
        </a:p>
      </dgm:t>
    </dgm:pt>
    <dgm:pt modelId="{7E58262F-41D4-4C0A-935F-866064582620}" type="sibTrans" cxnId="{E1EC36B2-4871-4A82-8751-19C8F0FADA08}">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7A81C509-9BBE-4CC4-A7BF-352E10D16DA3}">
      <dgm:prSet/>
      <dgm:spPr/>
      <dgm:t>
        <a:bodyPr/>
        <a:lstStyle/>
        <a:p>
          <a:pPr rtl="0"/>
          <a:r>
            <a:rPr lang="en-GB" dirty="0">
              <a:solidFill>
                <a:schemeClr val="bg1"/>
              </a:solidFill>
            </a:rPr>
            <a:t>1 THESS.</a:t>
          </a:r>
          <a:br>
            <a:rPr lang="en-GB" dirty="0">
              <a:solidFill>
                <a:schemeClr val="bg1"/>
              </a:solidFill>
            </a:rPr>
          </a:br>
          <a:r>
            <a:rPr lang="en-GB" dirty="0">
              <a:solidFill>
                <a:schemeClr val="bg1"/>
              </a:solidFill>
            </a:rPr>
            <a:t>2 THESS</a:t>
          </a:r>
          <a:r>
            <a:rPr lang="en-GB" dirty="0"/>
            <a:t>.</a:t>
          </a:r>
        </a:p>
      </dgm:t>
    </dgm:pt>
    <dgm:pt modelId="{82D3C808-A242-4A37-9684-40222008137E}" type="parTrans" cxnId="{C6C6901A-05DF-4471-8DF7-E5F67B80643C}">
      <dgm:prSet/>
      <dgm:spPr/>
      <dgm:t>
        <a:bodyPr/>
        <a:lstStyle/>
        <a:p>
          <a:endParaRPr lang="en-GB"/>
        </a:p>
      </dgm:t>
    </dgm:pt>
    <dgm:pt modelId="{EAA5FB7F-72A7-4E0D-8EFA-8FC4B3AABC38}" type="sibTrans" cxnId="{C6C6901A-05DF-4471-8DF7-E5F67B80643C}">
      <dgm:prSet/>
      <dgm:spPr/>
      <dgm:t>
        <a:bodyPr/>
        <a:lstStyle/>
        <a:p>
          <a:endParaRPr lang="en-GB"/>
        </a:p>
      </dgm:t>
    </dgm:pt>
    <dgm:pt modelId="{C0BD9014-4027-4214-9EFC-F8D217C9990B}" type="pres">
      <dgm:prSet presAssocID="{D8C4AC1C-5F8F-4916-9302-93212C79FDDD}" presName="Name0" presStyleCnt="0">
        <dgm:presLayoutVars>
          <dgm:dir/>
          <dgm:resizeHandles val="exact"/>
        </dgm:presLayoutVars>
      </dgm:prSet>
      <dgm:spPr/>
    </dgm:pt>
    <dgm:pt modelId="{B050077E-5730-428B-8E21-B51C92C347C3}" type="pres">
      <dgm:prSet presAssocID="{5C73A3D1-94A1-4D4A-ADBA-E26102399087}" presName="node" presStyleLbl="node1" presStyleIdx="0" presStyleCnt="3" custLinFactNeighborY="304">
        <dgm:presLayoutVars>
          <dgm:bulletEnabled val="1"/>
        </dgm:presLayoutVars>
      </dgm:prSet>
      <dgm:spPr/>
    </dgm:pt>
    <dgm:pt modelId="{AE15640E-2949-4254-AA03-6DDB58F82A84}" type="pres">
      <dgm:prSet presAssocID="{67C35E8C-B60D-4558-9F99-D440BA757FE2}" presName="sibTrans" presStyleLbl="sibTrans2D1" presStyleIdx="0" presStyleCnt="2" custAng="16200000"/>
      <dgm:spPr/>
    </dgm:pt>
    <dgm:pt modelId="{694951F9-F9B3-4774-89BB-36C71481061A}" type="pres">
      <dgm:prSet presAssocID="{67C35E8C-B60D-4558-9F99-D440BA757FE2}" presName="connectorText" presStyleLbl="sibTrans2D1" presStyleIdx="0" presStyleCnt="2"/>
      <dgm:spPr/>
    </dgm:pt>
    <dgm:pt modelId="{9DDAE20F-3C5E-47FA-B79D-4E6F19BB68AC}" type="pres">
      <dgm:prSet presAssocID="{3DEA02A6-7C9A-454A-950D-2D89869DF732}" presName="node" presStyleLbl="node1" presStyleIdx="1" presStyleCnt="3" custLinFactNeighborX="12168">
        <dgm:presLayoutVars>
          <dgm:bulletEnabled val="1"/>
        </dgm:presLayoutVars>
      </dgm:prSet>
      <dgm:spPr/>
    </dgm:pt>
    <dgm:pt modelId="{7B5119DD-8EE3-4240-950B-C055AC567559}" type="pres">
      <dgm:prSet presAssocID="{7E58262F-41D4-4C0A-935F-866064582620}" presName="sibTrans" presStyleLbl="sibTrans2D1" presStyleIdx="1" presStyleCnt="2" custAng="16200000" custScaleX="126100"/>
      <dgm:spPr/>
    </dgm:pt>
    <dgm:pt modelId="{B59A88FE-784C-4D85-AF9C-55699C53BD52}" type="pres">
      <dgm:prSet presAssocID="{7E58262F-41D4-4C0A-935F-866064582620}" presName="connectorText" presStyleLbl="sibTrans2D1" presStyleIdx="1" presStyleCnt="2"/>
      <dgm:spPr/>
    </dgm:pt>
    <dgm:pt modelId="{6B247393-B34C-4FAD-BFCD-506077AB08D5}" type="pres">
      <dgm:prSet presAssocID="{7A81C509-9BBE-4CC4-A7BF-352E10D16DA3}" presName="node" presStyleLbl="node1" presStyleIdx="2" presStyleCnt="3" custScaleX="107470">
        <dgm:presLayoutVars>
          <dgm:bulletEnabled val="1"/>
        </dgm:presLayoutVars>
      </dgm:prSet>
      <dgm:spPr/>
    </dgm:pt>
  </dgm:ptLst>
  <dgm:cxnLst>
    <dgm:cxn modelId="{02AE6A0A-3F07-47BE-A682-F1B7F6F5FA45}" type="presOf" srcId="{7E58262F-41D4-4C0A-935F-866064582620}" destId="{7B5119DD-8EE3-4240-950B-C055AC567559}" srcOrd="0" destOrd="0" presId="urn:microsoft.com/office/officeart/2005/8/layout/process1"/>
    <dgm:cxn modelId="{C6C6901A-05DF-4471-8DF7-E5F67B80643C}" srcId="{D8C4AC1C-5F8F-4916-9302-93212C79FDDD}" destId="{7A81C509-9BBE-4CC4-A7BF-352E10D16DA3}" srcOrd="2" destOrd="0" parTransId="{82D3C808-A242-4A37-9684-40222008137E}" sibTransId="{EAA5FB7F-72A7-4E0D-8EFA-8FC4B3AABC38}"/>
    <dgm:cxn modelId="{DDA4A85E-27E8-47AD-8811-D740DB989BC4}" type="presOf" srcId="{67C35E8C-B60D-4558-9F99-D440BA757FE2}" destId="{AE15640E-2949-4254-AA03-6DDB58F82A84}" srcOrd="0" destOrd="0" presId="urn:microsoft.com/office/officeart/2005/8/layout/process1"/>
    <dgm:cxn modelId="{98CD6675-904F-47E5-BD5A-AD94E2D2DAA4}" type="presOf" srcId="{5C73A3D1-94A1-4D4A-ADBA-E26102399087}" destId="{B050077E-5730-428B-8E21-B51C92C347C3}" srcOrd="0" destOrd="0" presId="urn:microsoft.com/office/officeart/2005/8/layout/process1"/>
    <dgm:cxn modelId="{F6419859-D5B8-4CA1-AAAC-D18D1DFE09D0}" type="presOf" srcId="{7A81C509-9BBE-4CC4-A7BF-352E10D16DA3}" destId="{6B247393-B34C-4FAD-BFCD-506077AB08D5}" srcOrd="0" destOrd="0" presId="urn:microsoft.com/office/officeart/2005/8/layout/process1"/>
    <dgm:cxn modelId="{CFBFF797-E535-4AA1-8E32-3BA63454CA74}" type="presOf" srcId="{7E58262F-41D4-4C0A-935F-866064582620}" destId="{B59A88FE-784C-4D85-AF9C-55699C53BD52}" srcOrd="1" destOrd="0" presId="urn:microsoft.com/office/officeart/2005/8/layout/process1"/>
    <dgm:cxn modelId="{6CC0CDA6-7C67-4461-B5A7-47E0F795BAB2}" type="presOf" srcId="{67C35E8C-B60D-4558-9F99-D440BA757FE2}" destId="{694951F9-F9B3-4774-89BB-36C71481061A}" srcOrd="1" destOrd="0" presId="urn:microsoft.com/office/officeart/2005/8/layout/process1"/>
    <dgm:cxn modelId="{E1EC36B2-4871-4A82-8751-19C8F0FADA08}" srcId="{D8C4AC1C-5F8F-4916-9302-93212C79FDDD}" destId="{3DEA02A6-7C9A-454A-950D-2D89869DF732}" srcOrd="1" destOrd="0" parTransId="{E60D90C6-09EE-4766-BE65-DCDC183B6058}" sibTransId="{7E58262F-41D4-4C0A-935F-866064582620}"/>
    <dgm:cxn modelId="{51BCB3E2-BD93-45DA-A546-AF579DC386AA}" srcId="{D8C4AC1C-5F8F-4916-9302-93212C79FDDD}" destId="{5C73A3D1-94A1-4D4A-ADBA-E26102399087}" srcOrd="0" destOrd="0" parTransId="{1BD809BC-7B7C-454C-B9D7-35605B6FC5DB}" sibTransId="{67C35E8C-B60D-4558-9F99-D440BA757FE2}"/>
    <dgm:cxn modelId="{018150E9-9070-4119-A2B7-5FA54271D324}" type="presOf" srcId="{3DEA02A6-7C9A-454A-950D-2D89869DF732}" destId="{9DDAE20F-3C5E-47FA-B79D-4E6F19BB68AC}" srcOrd="0" destOrd="0" presId="urn:microsoft.com/office/officeart/2005/8/layout/process1"/>
    <dgm:cxn modelId="{EB5CABEA-A30C-414B-8F9E-B72F7D687BDA}" type="presOf" srcId="{D8C4AC1C-5F8F-4916-9302-93212C79FDDD}" destId="{C0BD9014-4027-4214-9EFC-F8D217C9990B}" srcOrd="0" destOrd="0" presId="urn:microsoft.com/office/officeart/2005/8/layout/process1"/>
    <dgm:cxn modelId="{F572E3E3-147D-427D-A91B-12D137AD253E}" type="presParOf" srcId="{C0BD9014-4027-4214-9EFC-F8D217C9990B}" destId="{B050077E-5730-428B-8E21-B51C92C347C3}" srcOrd="0" destOrd="0" presId="urn:microsoft.com/office/officeart/2005/8/layout/process1"/>
    <dgm:cxn modelId="{DA8DC395-547C-4DEE-8DBE-A60D85EEEE2F}" type="presParOf" srcId="{C0BD9014-4027-4214-9EFC-F8D217C9990B}" destId="{AE15640E-2949-4254-AA03-6DDB58F82A84}" srcOrd="1" destOrd="0" presId="urn:microsoft.com/office/officeart/2005/8/layout/process1"/>
    <dgm:cxn modelId="{8D9CF6C0-1CC4-4C49-875D-CE8EEEE42516}" type="presParOf" srcId="{AE15640E-2949-4254-AA03-6DDB58F82A84}" destId="{694951F9-F9B3-4774-89BB-36C71481061A}" srcOrd="0" destOrd="0" presId="urn:microsoft.com/office/officeart/2005/8/layout/process1"/>
    <dgm:cxn modelId="{0BA8F30F-876D-47EB-955B-FF9ADBE6D239}" type="presParOf" srcId="{C0BD9014-4027-4214-9EFC-F8D217C9990B}" destId="{9DDAE20F-3C5E-47FA-B79D-4E6F19BB68AC}" srcOrd="2" destOrd="0" presId="urn:microsoft.com/office/officeart/2005/8/layout/process1"/>
    <dgm:cxn modelId="{452B015E-D725-4A61-9802-2FC100AE9ADA}" type="presParOf" srcId="{C0BD9014-4027-4214-9EFC-F8D217C9990B}" destId="{7B5119DD-8EE3-4240-950B-C055AC567559}" srcOrd="3" destOrd="0" presId="urn:microsoft.com/office/officeart/2005/8/layout/process1"/>
    <dgm:cxn modelId="{162A2460-4A23-479D-B9B3-89770A8DCE20}" type="presParOf" srcId="{7B5119DD-8EE3-4240-950B-C055AC567559}" destId="{B59A88FE-784C-4D85-AF9C-55699C53BD52}" srcOrd="0" destOrd="0" presId="urn:microsoft.com/office/officeart/2005/8/layout/process1"/>
    <dgm:cxn modelId="{5A2367CC-2F65-49E2-9ECC-649C403A1331}" type="presParOf" srcId="{C0BD9014-4027-4214-9EFC-F8D217C9990B}" destId="{6B247393-B34C-4FAD-BFCD-506077AB08D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3185AA8-DB81-4502-9117-CFA24D1B0702}"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F8EB4E7E-A73C-4852-8CFA-BCD1F7E0BA1C}">
      <dgm:prSet/>
      <dgm:spPr/>
      <dgm:t>
        <a:bodyPr/>
        <a:lstStyle/>
        <a:p>
          <a:pPr rtl="0"/>
          <a:r>
            <a:rPr lang="en-GB" dirty="0">
              <a:solidFill>
                <a:schemeClr val="bg1"/>
              </a:solidFill>
            </a:rPr>
            <a:t>GALATIANS</a:t>
          </a:r>
          <a:br>
            <a:rPr lang="en-GB" dirty="0">
              <a:solidFill>
                <a:schemeClr val="bg1"/>
              </a:solidFill>
            </a:rPr>
          </a:br>
          <a:r>
            <a:rPr lang="en-GB" dirty="0">
              <a:solidFill>
                <a:schemeClr val="bg1"/>
              </a:solidFill>
            </a:rPr>
            <a:t>CORINTHIANS</a:t>
          </a:r>
        </a:p>
      </dgm:t>
    </dgm:pt>
    <dgm:pt modelId="{940379BC-E0D2-405D-97C6-770550CBEC82}" type="parTrans" cxnId="{B8A98957-C347-4196-B3AD-EB32C94BA87E}">
      <dgm:prSet/>
      <dgm:spPr/>
      <dgm:t>
        <a:bodyPr/>
        <a:lstStyle/>
        <a:p>
          <a:endParaRPr lang="en-GB"/>
        </a:p>
      </dgm:t>
    </dgm:pt>
    <dgm:pt modelId="{20D4BFE3-2EB2-4ADB-BADE-FE1656294137}" type="sibTrans" cxnId="{B8A98957-C347-4196-B3AD-EB32C94BA87E}">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82045312-BA39-4D67-964C-DCCCE357B79D}">
      <dgm:prSet custT="1"/>
      <dgm:spPr/>
      <dgm:t>
        <a:bodyPr/>
        <a:lstStyle/>
        <a:p>
          <a:pPr rtl="0"/>
          <a:r>
            <a:rPr lang="en-GB" sz="2400" dirty="0">
              <a:solidFill>
                <a:schemeClr val="bg1"/>
              </a:solidFill>
            </a:rPr>
            <a:t>PRACTICES </a:t>
          </a:r>
          <a:br>
            <a:rPr lang="en-GB" sz="2400" dirty="0">
              <a:solidFill>
                <a:schemeClr val="bg1"/>
              </a:solidFill>
            </a:rPr>
          </a:br>
          <a:r>
            <a:rPr lang="en-GB" sz="2800" b="1" dirty="0">
              <a:solidFill>
                <a:schemeClr val="bg1"/>
              </a:solidFill>
            </a:rPr>
            <a:t>PRESENT</a:t>
          </a:r>
          <a:endParaRPr lang="en-GB" sz="2400" b="1" dirty="0">
            <a:solidFill>
              <a:schemeClr val="bg1"/>
            </a:solidFill>
          </a:endParaRPr>
        </a:p>
      </dgm:t>
    </dgm:pt>
    <dgm:pt modelId="{514FCF62-7089-4F43-9A58-4D0560693AFB}" type="parTrans" cxnId="{9848B970-8AEA-4038-8D9D-5B0251E2A976}">
      <dgm:prSet/>
      <dgm:spPr/>
      <dgm:t>
        <a:bodyPr/>
        <a:lstStyle/>
        <a:p>
          <a:endParaRPr lang="en-GB"/>
        </a:p>
      </dgm:t>
    </dgm:pt>
    <dgm:pt modelId="{AF56B52E-5F9A-4B78-9BA8-6F7FC39680FF}" type="sibTrans" cxnId="{9848B970-8AEA-4038-8D9D-5B0251E2A976}">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9BFEDFFB-B239-4B4D-81BD-6D20E4DB3540}">
      <dgm:prSet/>
      <dgm:spPr/>
      <dgm:t>
        <a:bodyPr/>
        <a:lstStyle/>
        <a:p>
          <a:pPr rtl="0"/>
          <a:r>
            <a:rPr lang="en-GB" dirty="0">
              <a:solidFill>
                <a:schemeClr val="bg1"/>
              </a:solidFill>
            </a:rPr>
            <a:t>TIMOTHY</a:t>
          </a:r>
          <a:br>
            <a:rPr lang="en-GB" dirty="0">
              <a:solidFill>
                <a:schemeClr val="bg1"/>
              </a:solidFill>
            </a:rPr>
          </a:br>
          <a:r>
            <a:rPr lang="en-GB" dirty="0">
              <a:solidFill>
                <a:schemeClr val="bg1"/>
              </a:solidFill>
            </a:rPr>
            <a:t>TITUS</a:t>
          </a:r>
          <a:br>
            <a:rPr lang="en-GB" dirty="0">
              <a:solidFill>
                <a:schemeClr val="bg1"/>
              </a:solidFill>
            </a:rPr>
          </a:br>
          <a:r>
            <a:rPr lang="en-GB" dirty="0">
              <a:solidFill>
                <a:schemeClr val="bg1"/>
              </a:solidFill>
            </a:rPr>
            <a:t>PHILEMON</a:t>
          </a:r>
        </a:p>
      </dgm:t>
    </dgm:pt>
    <dgm:pt modelId="{6B3F55A2-34DF-4BC4-AFAF-D6F531147B54}" type="parTrans" cxnId="{2C5D321D-4B61-4B79-BF43-C83E0ED4F511}">
      <dgm:prSet/>
      <dgm:spPr/>
      <dgm:t>
        <a:bodyPr/>
        <a:lstStyle/>
        <a:p>
          <a:endParaRPr lang="en-GB"/>
        </a:p>
      </dgm:t>
    </dgm:pt>
    <dgm:pt modelId="{4826CFE9-DB5D-47BB-97E8-E8236F14EA73}" type="sibTrans" cxnId="{2C5D321D-4B61-4B79-BF43-C83E0ED4F511}">
      <dgm:prSet/>
      <dgm:spPr/>
      <dgm:t>
        <a:bodyPr/>
        <a:lstStyle/>
        <a:p>
          <a:endParaRPr lang="en-GB"/>
        </a:p>
      </dgm:t>
    </dgm:pt>
    <dgm:pt modelId="{7BE07260-31DD-4F8D-99C0-AB2200C7706A}" type="pres">
      <dgm:prSet presAssocID="{43185AA8-DB81-4502-9117-CFA24D1B0702}" presName="Name0" presStyleCnt="0">
        <dgm:presLayoutVars>
          <dgm:dir/>
          <dgm:resizeHandles val="exact"/>
        </dgm:presLayoutVars>
      </dgm:prSet>
      <dgm:spPr/>
    </dgm:pt>
    <dgm:pt modelId="{7E4586CF-35C4-407B-8E98-03000532AA6D}" type="pres">
      <dgm:prSet presAssocID="{F8EB4E7E-A73C-4852-8CFA-BCD1F7E0BA1C}" presName="node" presStyleLbl="node1" presStyleIdx="0" presStyleCnt="3" custLinFactNeighborY="-1166">
        <dgm:presLayoutVars>
          <dgm:bulletEnabled val="1"/>
        </dgm:presLayoutVars>
      </dgm:prSet>
      <dgm:spPr/>
    </dgm:pt>
    <dgm:pt modelId="{1FF8C008-B84C-40CB-B3B1-607357D0C3F9}" type="pres">
      <dgm:prSet presAssocID="{20D4BFE3-2EB2-4ADB-BADE-FE1656294137}" presName="sibTrans" presStyleLbl="sibTrans2D1" presStyleIdx="0" presStyleCnt="2" custAng="16200000"/>
      <dgm:spPr/>
    </dgm:pt>
    <dgm:pt modelId="{B284300C-32A8-4C63-8EB8-36B10FC9E3AA}" type="pres">
      <dgm:prSet presAssocID="{20D4BFE3-2EB2-4ADB-BADE-FE1656294137}" presName="connectorText" presStyleLbl="sibTrans2D1" presStyleIdx="0" presStyleCnt="2"/>
      <dgm:spPr/>
    </dgm:pt>
    <dgm:pt modelId="{9CC9B0BE-AA0A-475C-A39E-9FE581633F6B}" type="pres">
      <dgm:prSet presAssocID="{82045312-BA39-4D67-964C-DCCCE357B79D}" presName="node" presStyleLbl="node1" presStyleIdx="1" presStyleCnt="3">
        <dgm:presLayoutVars>
          <dgm:bulletEnabled val="1"/>
        </dgm:presLayoutVars>
      </dgm:prSet>
      <dgm:spPr/>
    </dgm:pt>
    <dgm:pt modelId="{21030617-34F7-4AF0-A8DC-BF83ACBF13F4}" type="pres">
      <dgm:prSet presAssocID="{AF56B52E-5F9A-4B78-9BA8-6F7FC39680FF}" presName="sibTrans" presStyleLbl="sibTrans2D1" presStyleIdx="1" presStyleCnt="2" custAng="16200000"/>
      <dgm:spPr/>
    </dgm:pt>
    <dgm:pt modelId="{B29DC9C6-5ED2-404C-AFCC-97F56EB2CE09}" type="pres">
      <dgm:prSet presAssocID="{AF56B52E-5F9A-4B78-9BA8-6F7FC39680FF}" presName="connectorText" presStyleLbl="sibTrans2D1" presStyleIdx="1" presStyleCnt="2"/>
      <dgm:spPr/>
    </dgm:pt>
    <dgm:pt modelId="{E4F02BB9-BAAD-497A-94EA-B642169D6924}" type="pres">
      <dgm:prSet presAssocID="{9BFEDFFB-B239-4B4D-81BD-6D20E4DB3540}" presName="node" presStyleLbl="node1" presStyleIdx="2" presStyleCnt="3">
        <dgm:presLayoutVars>
          <dgm:bulletEnabled val="1"/>
        </dgm:presLayoutVars>
      </dgm:prSet>
      <dgm:spPr/>
    </dgm:pt>
  </dgm:ptLst>
  <dgm:cxnLst>
    <dgm:cxn modelId="{2C5D321D-4B61-4B79-BF43-C83E0ED4F511}" srcId="{43185AA8-DB81-4502-9117-CFA24D1B0702}" destId="{9BFEDFFB-B239-4B4D-81BD-6D20E4DB3540}" srcOrd="2" destOrd="0" parTransId="{6B3F55A2-34DF-4BC4-AFAF-D6F531147B54}" sibTransId="{4826CFE9-DB5D-47BB-97E8-E8236F14EA73}"/>
    <dgm:cxn modelId="{E9E9A25E-205C-48F6-B412-A6BFA64DAB97}" type="presOf" srcId="{20D4BFE3-2EB2-4ADB-BADE-FE1656294137}" destId="{B284300C-32A8-4C63-8EB8-36B10FC9E3AA}" srcOrd="1" destOrd="0" presId="urn:microsoft.com/office/officeart/2005/8/layout/process1"/>
    <dgm:cxn modelId="{47899A6C-D086-4C79-AAC1-7ACB4B186BD2}" type="presOf" srcId="{AF56B52E-5F9A-4B78-9BA8-6F7FC39680FF}" destId="{B29DC9C6-5ED2-404C-AFCC-97F56EB2CE09}" srcOrd="1" destOrd="0" presId="urn:microsoft.com/office/officeart/2005/8/layout/process1"/>
    <dgm:cxn modelId="{9848B970-8AEA-4038-8D9D-5B0251E2A976}" srcId="{43185AA8-DB81-4502-9117-CFA24D1B0702}" destId="{82045312-BA39-4D67-964C-DCCCE357B79D}" srcOrd="1" destOrd="0" parTransId="{514FCF62-7089-4F43-9A58-4D0560693AFB}" sibTransId="{AF56B52E-5F9A-4B78-9BA8-6F7FC39680FF}"/>
    <dgm:cxn modelId="{B8A98957-C347-4196-B3AD-EB32C94BA87E}" srcId="{43185AA8-DB81-4502-9117-CFA24D1B0702}" destId="{F8EB4E7E-A73C-4852-8CFA-BCD1F7E0BA1C}" srcOrd="0" destOrd="0" parTransId="{940379BC-E0D2-405D-97C6-770550CBEC82}" sibTransId="{20D4BFE3-2EB2-4ADB-BADE-FE1656294137}"/>
    <dgm:cxn modelId="{3D43B698-9B62-49F6-9B43-1FACD614E44C}" type="presOf" srcId="{9BFEDFFB-B239-4B4D-81BD-6D20E4DB3540}" destId="{E4F02BB9-BAAD-497A-94EA-B642169D6924}" srcOrd="0" destOrd="0" presId="urn:microsoft.com/office/officeart/2005/8/layout/process1"/>
    <dgm:cxn modelId="{9AF1F999-976A-4953-A72B-1D98B3ADBEED}" type="presOf" srcId="{AF56B52E-5F9A-4B78-9BA8-6F7FC39680FF}" destId="{21030617-34F7-4AF0-A8DC-BF83ACBF13F4}" srcOrd="0" destOrd="0" presId="urn:microsoft.com/office/officeart/2005/8/layout/process1"/>
    <dgm:cxn modelId="{49DF84C5-A22C-40BA-9F5E-8205DA354F3C}" type="presOf" srcId="{43185AA8-DB81-4502-9117-CFA24D1B0702}" destId="{7BE07260-31DD-4F8D-99C0-AB2200C7706A}" srcOrd="0" destOrd="0" presId="urn:microsoft.com/office/officeart/2005/8/layout/process1"/>
    <dgm:cxn modelId="{42852DC8-0602-4246-81CF-52C35E1C2AE3}" type="presOf" srcId="{20D4BFE3-2EB2-4ADB-BADE-FE1656294137}" destId="{1FF8C008-B84C-40CB-B3B1-607357D0C3F9}" srcOrd="0" destOrd="0" presId="urn:microsoft.com/office/officeart/2005/8/layout/process1"/>
    <dgm:cxn modelId="{EAB586C8-A4D3-4CA4-A141-82EBDF4A6B93}" type="presOf" srcId="{F8EB4E7E-A73C-4852-8CFA-BCD1F7E0BA1C}" destId="{7E4586CF-35C4-407B-8E98-03000532AA6D}" srcOrd="0" destOrd="0" presId="urn:microsoft.com/office/officeart/2005/8/layout/process1"/>
    <dgm:cxn modelId="{952441F8-8E67-4AF2-AFDD-7E8CF07D9C84}" type="presOf" srcId="{82045312-BA39-4D67-964C-DCCCE357B79D}" destId="{9CC9B0BE-AA0A-475C-A39E-9FE581633F6B}" srcOrd="0" destOrd="0" presId="urn:microsoft.com/office/officeart/2005/8/layout/process1"/>
    <dgm:cxn modelId="{002F56A6-DA21-4507-AF1E-2AAFC43A9ECE}" type="presParOf" srcId="{7BE07260-31DD-4F8D-99C0-AB2200C7706A}" destId="{7E4586CF-35C4-407B-8E98-03000532AA6D}" srcOrd="0" destOrd="0" presId="urn:microsoft.com/office/officeart/2005/8/layout/process1"/>
    <dgm:cxn modelId="{0D94E4A1-9073-4F6F-B4F8-8EFBAC868C02}" type="presParOf" srcId="{7BE07260-31DD-4F8D-99C0-AB2200C7706A}" destId="{1FF8C008-B84C-40CB-B3B1-607357D0C3F9}" srcOrd="1" destOrd="0" presId="urn:microsoft.com/office/officeart/2005/8/layout/process1"/>
    <dgm:cxn modelId="{1DAF99B9-0BB5-4FD6-A9AA-C4EE19785483}" type="presParOf" srcId="{1FF8C008-B84C-40CB-B3B1-607357D0C3F9}" destId="{B284300C-32A8-4C63-8EB8-36B10FC9E3AA}" srcOrd="0" destOrd="0" presId="urn:microsoft.com/office/officeart/2005/8/layout/process1"/>
    <dgm:cxn modelId="{E291DD20-DB9F-4F79-98F0-66880C410940}" type="presParOf" srcId="{7BE07260-31DD-4F8D-99C0-AB2200C7706A}" destId="{9CC9B0BE-AA0A-475C-A39E-9FE581633F6B}" srcOrd="2" destOrd="0" presId="urn:microsoft.com/office/officeart/2005/8/layout/process1"/>
    <dgm:cxn modelId="{CA758F40-3F90-461C-88E0-13BB56579561}" type="presParOf" srcId="{7BE07260-31DD-4F8D-99C0-AB2200C7706A}" destId="{21030617-34F7-4AF0-A8DC-BF83ACBF13F4}" srcOrd="3" destOrd="0" presId="urn:microsoft.com/office/officeart/2005/8/layout/process1"/>
    <dgm:cxn modelId="{6C13CD01-0600-47CE-8C3D-FCFEA664BC2D}" type="presParOf" srcId="{21030617-34F7-4AF0-A8DC-BF83ACBF13F4}" destId="{B29DC9C6-5ED2-404C-AFCC-97F56EB2CE09}" srcOrd="0" destOrd="0" presId="urn:microsoft.com/office/officeart/2005/8/layout/process1"/>
    <dgm:cxn modelId="{E6E1F9AD-527F-4D64-8764-251428925F7A}" type="presParOf" srcId="{7BE07260-31DD-4F8D-99C0-AB2200C7706A}" destId="{E4F02BB9-BAAD-497A-94EA-B642169D692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dirty="0">
              <a:solidFill>
                <a:schemeClr val="bg1"/>
              </a:solidFill>
            </a:rPr>
            <a:t>ROMANS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31A980F6-4E00-4C31-BE44-AEDCDE10D06A}">
      <dgm:prSet custT="1"/>
      <dgm:spPr/>
      <dgm:t>
        <a:bodyPr/>
        <a:lstStyle/>
        <a:p>
          <a:pPr rtl="0"/>
          <a:r>
            <a:rPr lang="en-GB" sz="2400" dirty="0">
              <a:solidFill>
                <a:schemeClr val="bg1"/>
              </a:solidFill>
            </a:rPr>
            <a:t>PRINCIPLES</a:t>
          </a:r>
          <a:br>
            <a:rPr lang="en-GB" sz="2400" dirty="0">
              <a:solidFill>
                <a:schemeClr val="bg1"/>
              </a:solidFill>
            </a:rPr>
          </a:br>
          <a:r>
            <a:rPr lang="en-GB" sz="2800" b="1" dirty="0">
              <a:solidFill>
                <a:schemeClr val="bg1"/>
              </a:solidFill>
            </a:rPr>
            <a:t>PAST</a:t>
          </a:r>
          <a:endParaRPr lang="en-GB" sz="2400" b="1" dirty="0">
            <a:solidFill>
              <a:schemeClr val="bg1"/>
            </a:solidFill>
          </a:endParaRPr>
        </a:p>
      </dgm:t>
    </dgm:pt>
    <dgm:pt modelId="{5E2090D4-8B37-48CD-B8BC-CFE437476494}" type="parTrans" cxnId="{A7E60FAA-C804-45FD-B60D-83ED2748DDFC}">
      <dgm:prSet/>
      <dgm:spPr/>
      <dgm:t>
        <a:bodyPr/>
        <a:lstStyle/>
        <a:p>
          <a:endParaRPr lang="en-GB"/>
        </a:p>
      </dgm:t>
    </dgm:pt>
    <dgm:pt modelId="{3120E1CD-5B10-4E95-B627-2CE5C70C5E6A}" type="sibTrans" cxnId="{A7E60FAA-C804-45FD-B60D-83ED2748DDFC}">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CFFCBA2E-3E1A-4A1B-9429-C1E34768D160}">
      <dgm:prSet/>
      <dgm:spPr/>
      <dgm:t>
        <a:bodyPr/>
        <a:lstStyle/>
        <a:p>
          <a:pPr rtl="0"/>
          <a:r>
            <a:rPr lang="en-GB" dirty="0">
              <a:solidFill>
                <a:schemeClr val="bg1"/>
              </a:solidFill>
            </a:rPr>
            <a:t>HEBREWS</a:t>
          </a:r>
        </a:p>
      </dgm:t>
    </dgm:pt>
    <dgm:pt modelId="{621657AB-F8DE-42D1-BAC6-269EE7CF5DE9}" type="parTrans" cxnId="{BF9660B7-8CCC-4BFF-B1FC-419DF459537D}">
      <dgm:prSet/>
      <dgm:spPr/>
      <dgm:t>
        <a:bodyPr/>
        <a:lstStyle/>
        <a:p>
          <a:endParaRPr lang="en-GB"/>
        </a:p>
      </dgm:t>
    </dgm:pt>
    <dgm:pt modelId="{0E10264D-90A8-49CA-9407-06020132292D}" type="sibTrans" cxnId="{BF9660B7-8CCC-4BFF-B1FC-419DF459537D}">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3">
        <dgm:presLayoutVars>
          <dgm:bulletEnabled val="1"/>
        </dgm:presLayoutVars>
      </dgm:prSet>
      <dgm:spPr/>
    </dgm:pt>
    <dgm:pt modelId="{2CAD4283-8971-41E3-AD7A-8ED27EAF8A83}" type="pres">
      <dgm:prSet presAssocID="{74DEEE3D-270A-4F4C-AE19-FCE4BF76A38A}" presName="sibTrans" presStyleLbl="sibTrans2D1" presStyleIdx="0" presStyleCnt="2" custAng="16200000"/>
      <dgm:spPr/>
    </dgm:pt>
    <dgm:pt modelId="{347FD654-8186-431D-8229-5CFA251C843B}" type="pres">
      <dgm:prSet presAssocID="{74DEEE3D-270A-4F4C-AE19-FCE4BF76A38A}" presName="connectorText" presStyleLbl="sibTrans2D1" presStyleIdx="0" presStyleCnt="2"/>
      <dgm:spPr/>
    </dgm:pt>
    <dgm:pt modelId="{30F667AE-2A5E-44EE-9804-C2BDF6E4A496}" type="pres">
      <dgm:prSet presAssocID="{31A980F6-4E00-4C31-BE44-AEDCDE10D06A}" presName="node" presStyleLbl="node1" presStyleIdx="1" presStyleCnt="3">
        <dgm:presLayoutVars>
          <dgm:bulletEnabled val="1"/>
        </dgm:presLayoutVars>
      </dgm:prSet>
      <dgm:spPr/>
    </dgm:pt>
    <dgm:pt modelId="{73711378-E312-4005-8EFF-CB69C34231D8}" type="pres">
      <dgm:prSet presAssocID="{3120E1CD-5B10-4E95-B627-2CE5C70C5E6A}" presName="sibTrans" presStyleLbl="sibTrans2D1" presStyleIdx="1" presStyleCnt="2" custAng="16200000"/>
      <dgm:spPr/>
    </dgm:pt>
    <dgm:pt modelId="{48E64529-53E7-4E79-BBD3-9C1BF7910A86}" type="pres">
      <dgm:prSet presAssocID="{3120E1CD-5B10-4E95-B627-2CE5C70C5E6A}" presName="connectorText" presStyleLbl="sibTrans2D1" presStyleIdx="1" presStyleCnt="2"/>
      <dgm:spPr/>
    </dgm:pt>
    <dgm:pt modelId="{85F8D396-24D5-4D42-852F-1D378316D7F1}" type="pres">
      <dgm:prSet presAssocID="{CFFCBA2E-3E1A-4A1B-9429-C1E34768D160}" presName="node" presStyleLbl="node1" presStyleIdx="2" presStyleCnt="3">
        <dgm:presLayoutVars>
          <dgm:bulletEnabled val="1"/>
        </dgm:presLayoutVars>
      </dgm:prSet>
      <dgm:spPr/>
    </dgm:pt>
  </dgm:ptLst>
  <dgm:cxnLst>
    <dgm:cxn modelId="{AC966317-AA32-454F-A238-CAE79DE27C9C}" type="presOf" srcId="{1A9D0C26-6483-41C9-89E2-BDA0A0DED945}" destId="{EA1A3417-09FC-4364-84BB-D370AF2EAF92}" srcOrd="0" destOrd="0" presId="urn:microsoft.com/office/officeart/2005/8/layout/process1"/>
    <dgm:cxn modelId="{CC638D42-1203-48C0-9215-306FEB6E09C9}" srcId="{BA47A65C-E945-475C-BF9C-20413A6C1C09}" destId="{1A9D0C26-6483-41C9-89E2-BDA0A0DED945}" srcOrd="0" destOrd="0" parTransId="{71772B39-D8E0-48E4-A171-0788875A9F4F}" sibTransId="{74DEEE3D-270A-4F4C-AE19-FCE4BF76A38A}"/>
    <dgm:cxn modelId="{FD52DE42-AF40-48C0-8B1F-7D679CEDBAEB}" type="presOf" srcId="{CFFCBA2E-3E1A-4A1B-9429-C1E34768D160}" destId="{85F8D396-24D5-4D42-852F-1D378316D7F1}" srcOrd="0" destOrd="0" presId="urn:microsoft.com/office/officeart/2005/8/layout/process1"/>
    <dgm:cxn modelId="{8F4E9043-A8CD-46E9-921E-CBEFCE7D2E50}" type="presOf" srcId="{BA47A65C-E945-475C-BF9C-20413A6C1C09}" destId="{5D084BC6-03E2-46FA-BAF4-300F89692826}" srcOrd="0" destOrd="0" presId="urn:microsoft.com/office/officeart/2005/8/layout/process1"/>
    <dgm:cxn modelId="{362C4459-8CB8-49B7-AFD9-F42C1FE5777D}" type="presOf" srcId="{31A980F6-4E00-4C31-BE44-AEDCDE10D06A}" destId="{30F667AE-2A5E-44EE-9804-C2BDF6E4A496}" srcOrd="0" destOrd="0" presId="urn:microsoft.com/office/officeart/2005/8/layout/process1"/>
    <dgm:cxn modelId="{3C5C0585-2FD9-49F2-9AD6-F8B5C8208240}" type="presOf" srcId="{3120E1CD-5B10-4E95-B627-2CE5C70C5E6A}" destId="{48E64529-53E7-4E79-BBD3-9C1BF7910A86}" srcOrd="1" destOrd="0" presId="urn:microsoft.com/office/officeart/2005/8/layout/process1"/>
    <dgm:cxn modelId="{73D7A38C-C6AF-40E1-AE3C-C33BFFB8933B}" type="presOf" srcId="{3120E1CD-5B10-4E95-B627-2CE5C70C5E6A}" destId="{73711378-E312-4005-8EFF-CB69C34231D8}" srcOrd="0" destOrd="0" presId="urn:microsoft.com/office/officeart/2005/8/layout/process1"/>
    <dgm:cxn modelId="{8747C5A5-0D67-45ED-AB42-4662C2770C04}" type="presOf" srcId="{74DEEE3D-270A-4F4C-AE19-FCE4BF76A38A}" destId="{2CAD4283-8971-41E3-AD7A-8ED27EAF8A83}" srcOrd="0" destOrd="0" presId="urn:microsoft.com/office/officeart/2005/8/layout/process1"/>
    <dgm:cxn modelId="{A7E60FAA-C804-45FD-B60D-83ED2748DDFC}" srcId="{BA47A65C-E945-475C-BF9C-20413A6C1C09}" destId="{31A980F6-4E00-4C31-BE44-AEDCDE10D06A}" srcOrd="1" destOrd="0" parTransId="{5E2090D4-8B37-48CD-B8BC-CFE437476494}" sibTransId="{3120E1CD-5B10-4E95-B627-2CE5C70C5E6A}"/>
    <dgm:cxn modelId="{BF9660B7-8CCC-4BFF-B1FC-419DF459537D}" srcId="{BA47A65C-E945-475C-BF9C-20413A6C1C09}" destId="{CFFCBA2E-3E1A-4A1B-9429-C1E34768D160}" srcOrd="2" destOrd="0" parTransId="{621657AB-F8DE-42D1-BAC6-269EE7CF5DE9}" sibTransId="{0E10264D-90A8-49CA-9407-06020132292D}"/>
    <dgm:cxn modelId="{026416F2-C3DD-4880-9B62-5683C4700F7D}" type="presOf" srcId="{74DEEE3D-270A-4F4C-AE19-FCE4BF76A38A}" destId="{347FD654-8186-431D-8229-5CFA251C843B}" srcOrd="1" destOrd="0" presId="urn:microsoft.com/office/officeart/2005/8/layout/process1"/>
    <dgm:cxn modelId="{E33AF695-5A19-47AC-9C3E-AEECBF7DEA01}" type="presParOf" srcId="{5D084BC6-03E2-46FA-BAF4-300F89692826}" destId="{EA1A3417-09FC-4364-84BB-D370AF2EAF92}" srcOrd="0" destOrd="0" presId="urn:microsoft.com/office/officeart/2005/8/layout/process1"/>
    <dgm:cxn modelId="{F3EB50F1-A1A6-43F0-AF6A-35FA54034E2E}" type="presParOf" srcId="{5D084BC6-03E2-46FA-BAF4-300F89692826}" destId="{2CAD4283-8971-41E3-AD7A-8ED27EAF8A83}" srcOrd="1" destOrd="0" presId="urn:microsoft.com/office/officeart/2005/8/layout/process1"/>
    <dgm:cxn modelId="{7B60BB50-F231-4632-9E9C-42E85139A1FF}" type="presParOf" srcId="{2CAD4283-8971-41E3-AD7A-8ED27EAF8A83}" destId="{347FD654-8186-431D-8229-5CFA251C843B}" srcOrd="0" destOrd="0" presId="urn:microsoft.com/office/officeart/2005/8/layout/process1"/>
    <dgm:cxn modelId="{7855C38F-0727-44A9-B1C0-57CE45F47499}" type="presParOf" srcId="{5D084BC6-03E2-46FA-BAF4-300F89692826}" destId="{30F667AE-2A5E-44EE-9804-C2BDF6E4A496}" srcOrd="2" destOrd="0" presId="urn:microsoft.com/office/officeart/2005/8/layout/process1"/>
    <dgm:cxn modelId="{50153604-E477-49CC-9B35-6F3B5AF7493A}" type="presParOf" srcId="{5D084BC6-03E2-46FA-BAF4-300F89692826}" destId="{73711378-E312-4005-8EFF-CB69C34231D8}" srcOrd="3" destOrd="0" presId="urn:microsoft.com/office/officeart/2005/8/layout/process1"/>
    <dgm:cxn modelId="{70D597E3-B702-42B9-824E-16D7E0222D09}" type="presParOf" srcId="{73711378-E312-4005-8EFF-CB69C34231D8}" destId="{48E64529-53E7-4E79-BBD3-9C1BF7910A86}" srcOrd="0" destOrd="0" presId="urn:microsoft.com/office/officeart/2005/8/layout/process1"/>
    <dgm:cxn modelId="{76EF330E-713B-4438-BD7C-AAB2A2E154A2}" type="presParOf" srcId="{5D084BC6-03E2-46FA-BAF4-300F89692826}" destId="{85F8D396-24D5-4D42-852F-1D378316D7F1}"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b="0" dirty="0">
              <a:solidFill>
                <a:schemeClr val="bg1"/>
              </a:solidFill>
            </a:rPr>
            <a:t>COLOSSIANS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1">
        <dgm:presLayoutVars>
          <dgm:bulletEnabled val="1"/>
        </dgm:presLayoutVars>
      </dgm:prSet>
      <dgm:spPr/>
    </dgm:pt>
  </dgm:ptLst>
  <dgm:cxnLst>
    <dgm:cxn modelId="{CC638D42-1203-48C0-9215-306FEB6E09C9}" srcId="{BA47A65C-E945-475C-BF9C-20413A6C1C09}" destId="{1A9D0C26-6483-41C9-89E2-BDA0A0DED945}" srcOrd="0" destOrd="0" parTransId="{71772B39-D8E0-48E4-A171-0788875A9F4F}" sibTransId="{74DEEE3D-270A-4F4C-AE19-FCE4BF76A38A}"/>
    <dgm:cxn modelId="{B12368D7-1A8E-48DF-AAC9-627762B2646F}" type="presOf" srcId="{1A9D0C26-6483-41C9-89E2-BDA0A0DED945}" destId="{EA1A3417-09FC-4364-84BB-D370AF2EAF92}" srcOrd="0" destOrd="0" presId="urn:microsoft.com/office/officeart/2005/8/layout/process1"/>
    <dgm:cxn modelId="{AF0CF1DF-29B3-44EF-86F8-6F8D44E563DB}" type="presOf" srcId="{BA47A65C-E945-475C-BF9C-20413A6C1C09}" destId="{5D084BC6-03E2-46FA-BAF4-300F89692826}" srcOrd="0" destOrd="0" presId="urn:microsoft.com/office/officeart/2005/8/layout/process1"/>
    <dgm:cxn modelId="{DEB3746A-9DD6-42ED-AA55-BF99B382596B}" type="presParOf" srcId="{5D084BC6-03E2-46FA-BAF4-300F89692826}" destId="{EA1A3417-09FC-4364-84BB-D370AF2EAF92}" srcOrd="0"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8C4AC1C-5F8F-4916-9302-93212C79FDDD}"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5C73A3D1-94A1-4D4A-ADBA-E26102399087}">
      <dgm:prSet/>
      <dgm:spPr/>
      <dgm:t>
        <a:bodyPr/>
        <a:lstStyle/>
        <a:p>
          <a:pPr rtl="0"/>
          <a:r>
            <a:rPr lang="en-GB" dirty="0">
              <a:solidFill>
                <a:schemeClr val="bg1"/>
              </a:solidFill>
            </a:rPr>
            <a:t>PHILIPPIANS</a:t>
          </a:r>
          <a:br>
            <a:rPr lang="en-GB" dirty="0">
              <a:solidFill>
                <a:schemeClr val="bg1"/>
              </a:solidFill>
            </a:rPr>
          </a:br>
          <a:r>
            <a:rPr lang="en-GB" dirty="0">
              <a:solidFill>
                <a:schemeClr val="bg1"/>
              </a:solidFill>
            </a:rPr>
            <a:t>EPHESIANS</a:t>
          </a:r>
        </a:p>
      </dgm:t>
    </dgm:pt>
    <dgm:pt modelId="{1BD809BC-7B7C-454C-B9D7-35605B6FC5DB}" type="parTrans" cxnId="{51BCB3E2-BD93-45DA-A546-AF579DC386AA}">
      <dgm:prSet/>
      <dgm:spPr/>
      <dgm:t>
        <a:bodyPr/>
        <a:lstStyle/>
        <a:p>
          <a:endParaRPr lang="en-GB"/>
        </a:p>
      </dgm:t>
    </dgm:pt>
    <dgm:pt modelId="{67C35E8C-B60D-4558-9F99-D440BA757FE2}" type="sibTrans" cxnId="{51BCB3E2-BD93-45DA-A546-AF579DC386AA}">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3DEA02A6-7C9A-454A-950D-2D89869DF732}">
      <dgm:prSet custT="1"/>
      <dgm:spPr/>
      <dgm:t>
        <a:bodyPr/>
        <a:lstStyle/>
        <a:p>
          <a:pPr rtl="0"/>
          <a:r>
            <a:rPr lang="en-GB" sz="1800" dirty="0">
              <a:solidFill>
                <a:schemeClr val="bg1"/>
              </a:solidFill>
            </a:rPr>
            <a:t>Future Truths</a:t>
          </a:r>
          <a:br>
            <a:rPr lang="en-GB" sz="1800" dirty="0">
              <a:solidFill>
                <a:schemeClr val="bg1"/>
              </a:solidFill>
            </a:rPr>
          </a:br>
          <a:r>
            <a:rPr lang="en-GB" sz="2400" b="1" dirty="0">
              <a:solidFill>
                <a:schemeClr val="bg1"/>
              </a:solidFill>
            </a:rPr>
            <a:t>TRUTHS FOR YOUR FACE</a:t>
          </a:r>
          <a:endParaRPr lang="en-GB" sz="1800" b="1" dirty="0">
            <a:solidFill>
              <a:schemeClr val="bg1"/>
            </a:solidFill>
          </a:endParaRPr>
        </a:p>
      </dgm:t>
    </dgm:pt>
    <dgm:pt modelId="{E60D90C6-09EE-4766-BE65-DCDC183B6058}" type="parTrans" cxnId="{E1EC36B2-4871-4A82-8751-19C8F0FADA08}">
      <dgm:prSet/>
      <dgm:spPr/>
      <dgm:t>
        <a:bodyPr/>
        <a:lstStyle/>
        <a:p>
          <a:endParaRPr lang="en-GB"/>
        </a:p>
      </dgm:t>
    </dgm:pt>
    <dgm:pt modelId="{7E58262F-41D4-4C0A-935F-866064582620}" type="sibTrans" cxnId="{E1EC36B2-4871-4A82-8751-19C8F0FADA08}">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7A81C509-9BBE-4CC4-A7BF-352E10D16DA3}">
      <dgm:prSet/>
      <dgm:spPr/>
      <dgm:t>
        <a:bodyPr/>
        <a:lstStyle/>
        <a:p>
          <a:pPr rtl="0"/>
          <a:r>
            <a:rPr lang="en-GB" dirty="0">
              <a:solidFill>
                <a:schemeClr val="bg1"/>
              </a:solidFill>
            </a:rPr>
            <a:t>1 THESS.</a:t>
          </a:r>
          <a:br>
            <a:rPr lang="en-GB" dirty="0">
              <a:solidFill>
                <a:schemeClr val="bg1"/>
              </a:solidFill>
            </a:rPr>
          </a:br>
          <a:r>
            <a:rPr lang="en-GB" dirty="0">
              <a:solidFill>
                <a:schemeClr val="bg1"/>
              </a:solidFill>
            </a:rPr>
            <a:t>2 THESS.</a:t>
          </a:r>
        </a:p>
      </dgm:t>
    </dgm:pt>
    <dgm:pt modelId="{82D3C808-A242-4A37-9684-40222008137E}" type="parTrans" cxnId="{C6C6901A-05DF-4471-8DF7-E5F67B80643C}">
      <dgm:prSet/>
      <dgm:spPr/>
      <dgm:t>
        <a:bodyPr/>
        <a:lstStyle/>
        <a:p>
          <a:endParaRPr lang="en-GB"/>
        </a:p>
      </dgm:t>
    </dgm:pt>
    <dgm:pt modelId="{EAA5FB7F-72A7-4E0D-8EFA-8FC4B3AABC38}" type="sibTrans" cxnId="{C6C6901A-05DF-4471-8DF7-E5F67B80643C}">
      <dgm:prSet/>
      <dgm:spPr/>
      <dgm:t>
        <a:bodyPr/>
        <a:lstStyle/>
        <a:p>
          <a:endParaRPr lang="en-GB"/>
        </a:p>
      </dgm:t>
    </dgm:pt>
    <dgm:pt modelId="{C0BD9014-4027-4214-9EFC-F8D217C9990B}" type="pres">
      <dgm:prSet presAssocID="{D8C4AC1C-5F8F-4916-9302-93212C79FDDD}" presName="Name0" presStyleCnt="0">
        <dgm:presLayoutVars>
          <dgm:dir/>
          <dgm:resizeHandles val="exact"/>
        </dgm:presLayoutVars>
      </dgm:prSet>
      <dgm:spPr/>
    </dgm:pt>
    <dgm:pt modelId="{B050077E-5730-428B-8E21-B51C92C347C3}" type="pres">
      <dgm:prSet presAssocID="{5C73A3D1-94A1-4D4A-ADBA-E26102399087}" presName="node" presStyleLbl="node1" presStyleIdx="0" presStyleCnt="3" custLinFactNeighborY="304">
        <dgm:presLayoutVars>
          <dgm:bulletEnabled val="1"/>
        </dgm:presLayoutVars>
      </dgm:prSet>
      <dgm:spPr/>
    </dgm:pt>
    <dgm:pt modelId="{AE15640E-2949-4254-AA03-6DDB58F82A84}" type="pres">
      <dgm:prSet presAssocID="{67C35E8C-B60D-4558-9F99-D440BA757FE2}" presName="sibTrans" presStyleLbl="sibTrans2D1" presStyleIdx="0" presStyleCnt="2" custAng="16200000"/>
      <dgm:spPr/>
    </dgm:pt>
    <dgm:pt modelId="{694951F9-F9B3-4774-89BB-36C71481061A}" type="pres">
      <dgm:prSet presAssocID="{67C35E8C-B60D-4558-9F99-D440BA757FE2}" presName="connectorText" presStyleLbl="sibTrans2D1" presStyleIdx="0" presStyleCnt="2"/>
      <dgm:spPr/>
    </dgm:pt>
    <dgm:pt modelId="{9DDAE20F-3C5E-47FA-B79D-4E6F19BB68AC}" type="pres">
      <dgm:prSet presAssocID="{3DEA02A6-7C9A-454A-950D-2D89869DF732}" presName="node" presStyleLbl="node1" presStyleIdx="1" presStyleCnt="3" custLinFactNeighborX="12168">
        <dgm:presLayoutVars>
          <dgm:bulletEnabled val="1"/>
        </dgm:presLayoutVars>
      </dgm:prSet>
      <dgm:spPr/>
    </dgm:pt>
    <dgm:pt modelId="{7B5119DD-8EE3-4240-950B-C055AC567559}" type="pres">
      <dgm:prSet presAssocID="{7E58262F-41D4-4C0A-935F-866064582620}" presName="sibTrans" presStyleLbl="sibTrans2D1" presStyleIdx="1" presStyleCnt="2" custAng="16200000" custScaleX="126100"/>
      <dgm:spPr/>
    </dgm:pt>
    <dgm:pt modelId="{B59A88FE-784C-4D85-AF9C-55699C53BD52}" type="pres">
      <dgm:prSet presAssocID="{7E58262F-41D4-4C0A-935F-866064582620}" presName="connectorText" presStyleLbl="sibTrans2D1" presStyleIdx="1" presStyleCnt="2"/>
      <dgm:spPr/>
    </dgm:pt>
    <dgm:pt modelId="{6B247393-B34C-4FAD-BFCD-506077AB08D5}" type="pres">
      <dgm:prSet presAssocID="{7A81C509-9BBE-4CC4-A7BF-352E10D16DA3}" presName="node" presStyleLbl="node1" presStyleIdx="2" presStyleCnt="3" custScaleX="107470">
        <dgm:presLayoutVars>
          <dgm:bulletEnabled val="1"/>
        </dgm:presLayoutVars>
      </dgm:prSet>
      <dgm:spPr/>
    </dgm:pt>
  </dgm:ptLst>
  <dgm:cxnLst>
    <dgm:cxn modelId="{D946B40E-6596-4344-9FDE-5AF6D682F3AA}" type="presOf" srcId="{D8C4AC1C-5F8F-4916-9302-93212C79FDDD}" destId="{C0BD9014-4027-4214-9EFC-F8D217C9990B}" srcOrd="0" destOrd="0" presId="urn:microsoft.com/office/officeart/2005/8/layout/process1"/>
    <dgm:cxn modelId="{C6C6901A-05DF-4471-8DF7-E5F67B80643C}" srcId="{D8C4AC1C-5F8F-4916-9302-93212C79FDDD}" destId="{7A81C509-9BBE-4CC4-A7BF-352E10D16DA3}" srcOrd="2" destOrd="0" parTransId="{82D3C808-A242-4A37-9684-40222008137E}" sibTransId="{EAA5FB7F-72A7-4E0D-8EFA-8FC4B3AABC38}"/>
    <dgm:cxn modelId="{F5F50E1E-89CF-4229-AD69-4030D7544A1B}" type="presOf" srcId="{3DEA02A6-7C9A-454A-950D-2D89869DF732}" destId="{9DDAE20F-3C5E-47FA-B79D-4E6F19BB68AC}" srcOrd="0" destOrd="0" presId="urn:microsoft.com/office/officeart/2005/8/layout/process1"/>
    <dgm:cxn modelId="{3B5F8729-6CA4-488A-944B-629303DCE682}" type="presOf" srcId="{7E58262F-41D4-4C0A-935F-866064582620}" destId="{B59A88FE-784C-4D85-AF9C-55699C53BD52}" srcOrd="1" destOrd="0" presId="urn:microsoft.com/office/officeart/2005/8/layout/process1"/>
    <dgm:cxn modelId="{21B7DF33-4BF3-4482-9DDC-AA4F9960E172}" type="presOf" srcId="{7E58262F-41D4-4C0A-935F-866064582620}" destId="{7B5119DD-8EE3-4240-950B-C055AC567559}" srcOrd="0" destOrd="0" presId="urn:microsoft.com/office/officeart/2005/8/layout/process1"/>
    <dgm:cxn modelId="{840B2A47-B52C-4E35-97D0-4D8E7D79EFAD}" type="presOf" srcId="{7A81C509-9BBE-4CC4-A7BF-352E10D16DA3}" destId="{6B247393-B34C-4FAD-BFCD-506077AB08D5}" srcOrd="0" destOrd="0" presId="urn:microsoft.com/office/officeart/2005/8/layout/process1"/>
    <dgm:cxn modelId="{5B182D9D-5E40-4010-AE6E-313E8C988221}" type="presOf" srcId="{67C35E8C-B60D-4558-9F99-D440BA757FE2}" destId="{694951F9-F9B3-4774-89BB-36C71481061A}" srcOrd="1" destOrd="0" presId="urn:microsoft.com/office/officeart/2005/8/layout/process1"/>
    <dgm:cxn modelId="{E1EC36B2-4871-4A82-8751-19C8F0FADA08}" srcId="{D8C4AC1C-5F8F-4916-9302-93212C79FDDD}" destId="{3DEA02A6-7C9A-454A-950D-2D89869DF732}" srcOrd="1" destOrd="0" parTransId="{E60D90C6-09EE-4766-BE65-DCDC183B6058}" sibTransId="{7E58262F-41D4-4C0A-935F-866064582620}"/>
    <dgm:cxn modelId="{887EB7C8-B559-429F-98B3-E15730F3FE4D}" type="presOf" srcId="{5C73A3D1-94A1-4D4A-ADBA-E26102399087}" destId="{B050077E-5730-428B-8E21-B51C92C347C3}" srcOrd="0" destOrd="0" presId="urn:microsoft.com/office/officeart/2005/8/layout/process1"/>
    <dgm:cxn modelId="{51BCB3E2-BD93-45DA-A546-AF579DC386AA}" srcId="{D8C4AC1C-5F8F-4916-9302-93212C79FDDD}" destId="{5C73A3D1-94A1-4D4A-ADBA-E26102399087}" srcOrd="0" destOrd="0" parTransId="{1BD809BC-7B7C-454C-B9D7-35605B6FC5DB}" sibTransId="{67C35E8C-B60D-4558-9F99-D440BA757FE2}"/>
    <dgm:cxn modelId="{2F38B1F3-F0FA-4F35-B57D-B938315F5945}" type="presOf" srcId="{67C35E8C-B60D-4558-9F99-D440BA757FE2}" destId="{AE15640E-2949-4254-AA03-6DDB58F82A84}" srcOrd="0" destOrd="0" presId="urn:microsoft.com/office/officeart/2005/8/layout/process1"/>
    <dgm:cxn modelId="{6F868968-9FF1-44B1-9AFB-592D9BE91BC5}" type="presParOf" srcId="{C0BD9014-4027-4214-9EFC-F8D217C9990B}" destId="{B050077E-5730-428B-8E21-B51C92C347C3}" srcOrd="0" destOrd="0" presId="urn:microsoft.com/office/officeart/2005/8/layout/process1"/>
    <dgm:cxn modelId="{A2A406FB-A962-4317-83A1-0594E03EE4D5}" type="presParOf" srcId="{C0BD9014-4027-4214-9EFC-F8D217C9990B}" destId="{AE15640E-2949-4254-AA03-6DDB58F82A84}" srcOrd="1" destOrd="0" presId="urn:microsoft.com/office/officeart/2005/8/layout/process1"/>
    <dgm:cxn modelId="{36D5761C-5118-4D1D-A632-6EE8E611A368}" type="presParOf" srcId="{AE15640E-2949-4254-AA03-6DDB58F82A84}" destId="{694951F9-F9B3-4774-89BB-36C71481061A}" srcOrd="0" destOrd="0" presId="urn:microsoft.com/office/officeart/2005/8/layout/process1"/>
    <dgm:cxn modelId="{F12AAF9C-D853-43AA-999B-9E334517A6EE}" type="presParOf" srcId="{C0BD9014-4027-4214-9EFC-F8D217C9990B}" destId="{9DDAE20F-3C5E-47FA-B79D-4E6F19BB68AC}" srcOrd="2" destOrd="0" presId="urn:microsoft.com/office/officeart/2005/8/layout/process1"/>
    <dgm:cxn modelId="{57736623-A29E-41FB-B44B-F16FF2BA4244}" type="presParOf" srcId="{C0BD9014-4027-4214-9EFC-F8D217C9990B}" destId="{7B5119DD-8EE3-4240-950B-C055AC567559}" srcOrd="3" destOrd="0" presId="urn:microsoft.com/office/officeart/2005/8/layout/process1"/>
    <dgm:cxn modelId="{7FF08087-612C-48A5-9AE9-D7A439B68091}" type="presParOf" srcId="{7B5119DD-8EE3-4240-950B-C055AC567559}" destId="{B59A88FE-784C-4D85-AF9C-55699C53BD52}" srcOrd="0" destOrd="0" presId="urn:microsoft.com/office/officeart/2005/8/layout/process1"/>
    <dgm:cxn modelId="{3BE49A8D-53C7-4C5A-B394-A1288600C5EC}" type="presParOf" srcId="{C0BD9014-4027-4214-9EFC-F8D217C9990B}" destId="{6B247393-B34C-4FAD-BFCD-506077AB08D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3185AA8-DB81-4502-9117-CFA24D1B0702}"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F8EB4E7E-A73C-4852-8CFA-BCD1F7E0BA1C}">
      <dgm:prSet/>
      <dgm:spPr/>
      <dgm:t>
        <a:bodyPr/>
        <a:lstStyle/>
        <a:p>
          <a:pPr rtl="0"/>
          <a:r>
            <a:rPr lang="en-GB" dirty="0">
              <a:solidFill>
                <a:schemeClr val="bg1"/>
              </a:solidFill>
            </a:rPr>
            <a:t>GALATIANS</a:t>
          </a:r>
          <a:br>
            <a:rPr lang="en-GB" dirty="0">
              <a:solidFill>
                <a:schemeClr val="bg1"/>
              </a:solidFill>
            </a:rPr>
          </a:br>
          <a:r>
            <a:rPr lang="en-GB" dirty="0">
              <a:solidFill>
                <a:schemeClr val="bg1"/>
              </a:solidFill>
            </a:rPr>
            <a:t>CORINTHIANS</a:t>
          </a:r>
        </a:p>
      </dgm:t>
    </dgm:pt>
    <dgm:pt modelId="{940379BC-E0D2-405D-97C6-770550CBEC82}" type="parTrans" cxnId="{B8A98957-C347-4196-B3AD-EB32C94BA87E}">
      <dgm:prSet/>
      <dgm:spPr/>
      <dgm:t>
        <a:bodyPr/>
        <a:lstStyle/>
        <a:p>
          <a:endParaRPr lang="en-GB"/>
        </a:p>
      </dgm:t>
    </dgm:pt>
    <dgm:pt modelId="{20D4BFE3-2EB2-4ADB-BADE-FE1656294137}" type="sibTrans" cxnId="{B8A98957-C347-4196-B3AD-EB32C94BA87E}">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82045312-BA39-4D67-964C-DCCCE357B79D}">
      <dgm:prSet custT="1"/>
      <dgm:spPr/>
      <dgm:t>
        <a:bodyPr/>
        <a:lstStyle/>
        <a:p>
          <a:pPr rtl="0"/>
          <a:r>
            <a:rPr lang="en-GB" sz="2000" dirty="0">
              <a:solidFill>
                <a:schemeClr val="bg1"/>
              </a:solidFill>
            </a:rPr>
            <a:t>Formative Truths</a:t>
          </a:r>
          <a:br>
            <a:rPr lang="en-GB" sz="2000" dirty="0">
              <a:solidFill>
                <a:schemeClr val="bg1"/>
              </a:solidFill>
            </a:rPr>
          </a:br>
          <a:r>
            <a:rPr lang="en-GB" sz="2000" b="1" dirty="0">
              <a:solidFill>
                <a:schemeClr val="bg1"/>
              </a:solidFill>
            </a:rPr>
            <a:t>TRUTHS FOR YOUR HEART AND MIND</a:t>
          </a:r>
        </a:p>
      </dgm:t>
    </dgm:pt>
    <dgm:pt modelId="{514FCF62-7089-4F43-9A58-4D0560693AFB}" type="parTrans" cxnId="{9848B970-8AEA-4038-8D9D-5B0251E2A976}">
      <dgm:prSet/>
      <dgm:spPr/>
      <dgm:t>
        <a:bodyPr/>
        <a:lstStyle/>
        <a:p>
          <a:endParaRPr lang="en-GB"/>
        </a:p>
      </dgm:t>
    </dgm:pt>
    <dgm:pt modelId="{AF56B52E-5F9A-4B78-9BA8-6F7FC39680FF}" type="sibTrans" cxnId="{9848B970-8AEA-4038-8D9D-5B0251E2A976}">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9BFEDFFB-B239-4B4D-81BD-6D20E4DB3540}">
      <dgm:prSet/>
      <dgm:spPr/>
      <dgm:t>
        <a:bodyPr/>
        <a:lstStyle/>
        <a:p>
          <a:pPr rtl="0"/>
          <a:r>
            <a:rPr lang="en-GB" dirty="0">
              <a:solidFill>
                <a:schemeClr val="bg1"/>
              </a:solidFill>
            </a:rPr>
            <a:t>TIMOTHY</a:t>
          </a:r>
          <a:br>
            <a:rPr lang="en-GB" dirty="0">
              <a:solidFill>
                <a:schemeClr val="bg1"/>
              </a:solidFill>
            </a:rPr>
          </a:br>
          <a:r>
            <a:rPr lang="en-GB" dirty="0">
              <a:solidFill>
                <a:schemeClr val="bg1"/>
              </a:solidFill>
            </a:rPr>
            <a:t>TITUS</a:t>
          </a:r>
          <a:br>
            <a:rPr lang="en-GB" dirty="0">
              <a:solidFill>
                <a:schemeClr val="bg1"/>
              </a:solidFill>
            </a:rPr>
          </a:br>
          <a:r>
            <a:rPr lang="en-GB" dirty="0">
              <a:solidFill>
                <a:schemeClr val="bg1"/>
              </a:solidFill>
            </a:rPr>
            <a:t>PHILEMON</a:t>
          </a:r>
        </a:p>
      </dgm:t>
    </dgm:pt>
    <dgm:pt modelId="{6B3F55A2-34DF-4BC4-AFAF-D6F531147B54}" type="parTrans" cxnId="{2C5D321D-4B61-4B79-BF43-C83E0ED4F511}">
      <dgm:prSet/>
      <dgm:spPr/>
      <dgm:t>
        <a:bodyPr/>
        <a:lstStyle/>
        <a:p>
          <a:endParaRPr lang="en-GB"/>
        </a:p>
      </dgm:t>
    </dgm:pt>
    <dgm:pt modelId="{4826CFE9-DB5D-47BB-97E8-E8236F14EA73}" type="sibTrans" cxnId="{2C5D321D-4B61-4B79-BF43-C83E0ED4F511}">
      <dgm:prSet/>
      <dgm:spPr/>
      <dgm:t>
        <a:bodyPr/>
        <a:lstStyle/>
        <a:p>
          <a:endParaRPr lang="en-GB"/>
        </a:p>
      </dgm:t>
    </dgm:pt>
    <dgm:pt modelId="{7BE07260-31DD-4F8D-99C0-AB2200C7706A}" type="pres">
      <dgm:prSet presAssocID="{43185AA8-DB81-4502-9117-CFA24D1B0702}" presName="Name0" presStyleCnt="0">
        <dgm:presLayoutVars>
          <dgm:dir/>
          <dgm:resizeHandles val="exact"/>
        </dgm:presLayoutVars>
      </dgm:prSet>
      <dgm:spPr/>
    </dgm:pt>
    <dgm:pt modelId="{7E4586CF-35C4-407B-8E98-03000532AA6D}" type="pres">
      <dgm:prSet presAssocID="{F8EB4E7E-A73C-4852-8CFA-BCD1F7E0BA1C}" presName="node" presStyleLbl="node1" presStyleIdx="0" presStyleCnt="3" custLinFactNeighborY="-1166">
        <dgm:presLayoutVars>
          <dgm:bulletEnabled val="1"/>
        </dgm:presLayoutVars>
      </dgm:prSet>
      <dgm:spPr/>
    </dgm:pt>
    <dgm:pt modelId="{1FF8C008-B84C-40CB-B3B1-607357D0C3F9}" type="pres">
      <dgm:prSet presAssocID="{20D4BFE3-2EB2-4ADB-BADE-FE1656294137}" presName="sibTrans" presStyleLbl="sibTrans2D1" presStyleIdx="0" presStyleCnt="2" custAng="16200000"/>
      <dgm:spPr/>
    </dgm:pt>
    <dgm:pt modelId="{B284300C-32A8-4C63-8EB8-36B10FC9E3AA}" type="pres">
      <dgm:prSet presAssocID="{20D4BFE3-2EB2-4ADB-BADE-FE1656294137}" presName="connectorText" presStyleLbl="sibTrans2D1" presStyleIdx="0" presStyleCnt="2"/>
      <dgm:spPr/>
    </dgm:pt>
    <dgm:pt modelId="{9CC9B0BE-AA0A-475C-A39E-9FE581633F6B}" type="pres">
      <dgm:prSet presAssocID="{82045312-BA39-4D67-964C-DCCCE357B79D}" presName="node" presStyleLbl="node1" presStyleIdx="1" presStyleCnt="3">
        <dgm:presLayoutVars>
          <dgm:bulletEnabled val="1"/>
        </dgm:presLayoutVars>
      </dgm:prSet>
      <dgm:spPr/>
    </dgm:pt>
    <dgm:pt modelId="{21030617-34F7-4AF0-A8DC-BF83ACBF13F4}" type="pres">
      <dgm:prSet presAssocID="{AF56B52E-5F9A-4B78-9BA8-6F7FC39680FF}" presName="sibTrans" presStyleLbl="sibTrans2D1" presStyleIdx="1" presStyleCnt="2" custAng="16200000"/>
      <dgm:spPr/>
    </dgm:pt>
    <dgm:pt modelId="{B29DC9C6-5ED2-404C-AFCC-97F56EB2CE09}" type="pres">
      <dgm:prSet presAssocID="{AF56B52E-5F9A-4B78-9BA8-6F7FC39680FF}" presName="connectorText" presStyleLbl="sibTrans2D1" presStyleIdx="1" presStyleCnt="2"/>
      <dgm:spPr/>
    </dgm:pt>
    <dgm:pt modelId="{E4F02BB9-BAAD-497A-94EA-B642169D6924}" type="pres">
      <dgm:prSet presAssocID="{9BFEDFFB-B239-4B4D-81BD-6D20E4DB3540}" presName="node" presStyleLbl="node1" presStyleIdx="2" presStyleCnt="3">
        <dgm:presLayoutVars>
          <dgm:bulletEnabled val="1"/>
        </dgm:presLayoutVars>
      </dgm:prSet>
      <dgm:spPr/>
    </dgm:pt>
  </dgm:ptLst>
  <dgm:cxnLst>
    <dgm:cxn modelId="{EEED6B0B-03D3-4437-8ADE-38CB4BDC62BA}" type="presOf" srcId="{AF56B52E-5F9A-4B78-9BA8-6F7FC39680FF}" destId="{B29DC9C6-5ED2-404C-AFCC-97F56EB2CE09}" srcOrd="1" destOrd="0" presId="urn:microsoft.com/office/officeart/2005/8/layout/process1"/>
    <dgm:cxn modelId="{2C5D321D-4B61-4B79-BF43-C83E0ED4F511}" srcId="{43185AA8-DB81-4502-9117-CFA24D1B0702}" destId="{9BFEDFFB-B239-4B4D-81BD-6D20E4DB3540}" srcOrd="2" destOrd="0" parTransId="{6B3F55A2-34DF-4BC4-AFAF-D6F531147B54}" sibTransId="{4826CFE9-DB5D-47BB-97E8-E8236F14EA73}"/>
    <dgm:cxn modelId="{E48EEE1D-EDEC-488D-856D-7E0B5EF7AE13}" type="presOf" srcId="{82045312-BA39-4D67-964C-DCCCE357B79D}" destId="{9CC9B0BE-AA0A-475C-A39E-9FE581633F6B}" srcOrd="0" destOrd="0" presId="urn:microsoft.com/office/officeart/2005/8/layout/process1"/>
    <dgm:cxn modelId="{1ED88E5C-E050-476B-BB12-AB66634C0E43}" type="presOf" srcId="{F8EB4E7E-A73C-4852-8CFA-BCD1F7E0BA1C}" destId="{7E4586CF-35C4-407B-8E98-03000532AA6D}" srcOrd="0" destOrd="0" presId="urn:microsoft.com/office/officeart/2005/8/layout/process1"/>
    <dgm:cxn modelId="{58E1A446-7E1D-468E-B76F-46C90CC4C5D2}" type="presOf" srcId="{AF56B52E-5F9A-4B78-9BA8-6F7FC39680FF}" destId="{21030617-34F7-4AF0-A8DC-BF83ACBF13F4}" srcOrd="0" destOrd="0" presId="urn:microsoft.com/office/officeart/2005/8/layout/process1"/>
    <dgm:cxn modelId="{C789484E-5201-4E5E-8C6A-43EFC4B91754}" type="presOf" srcId="{43185AA8-DB81-4502-9117-CFA24D1B0702}" destId="{7BE07260-31DD-4F8D-99C0-AB2200C7706A}" srcOrd="0" destOrd="0" presId="urn:microsoft.com/office/officeart/2005/8/layout/process1"/>
    <dgm:cxn modelId="{9848B970-8AEA-4038-8D9D-5B0251E2A976}" srcId="{43185AA8-DB81-4502-9117-CFA24D1B0702}" destId="{82045312-BA39-4D67-964C-DCCCE357B79D}" srcOrd="1" destOrd="0" parTransId="{514FCF62-7089-4F43-9A58-4D0560693AFB}" sibTransId="{AF56B52E-5F9A-4B78-9BA8-6F7FC39680FF}"/>
    <dgm:cxn modelId="{B8A98957-C347-4196-B3AD-EB32C94BA87E}" srcId="{43185AA8-DB81-4502-9117-CFA24D1B0702}" destId="{F8EB4E7E-A73C-4852-8CFA-BCD1F7E0BA1C}" srcOrd="0" destOrd="0" parTransId="{940379BC-E0D2-405D-97C6-770550CBEC82}" sibTransId="{20D4BFE3-2EB2-4ADB-BADE-FE1656294137}"/>
    <dgm:cxn modelId="{D179BC59-5B9E-4ACF-A731-5C3F8EB1D808}" type="presOf" srcId="{9BFEDFFB-B239-4B4D-81BD-6D20E4DB3540}" destId="{E4F02BB9-BAAD-497A-94EA-B642169D6924}" srcOrd="0" destOrd="0" presId="urn:microsoft.com/office/officeart/2005/8/layout/process1"/>
    <dgm:cxn modelId="{934572B2-AC7F-49A1-9D76-3179D5750FEE}" type="presOf" srcId="{20D4BFE3-2EB2-4ADB-BADE-FE1656294137}" destId="{1FF8C008-B84C-40CB-B3B1-607357D0C3F9}" srcOrd="0" destOrd="0" presId="urn:microsoft.com/office/officeart/2005/8/layout/process1"/>
    <dgm:cxn modelId="{77B805F0-5B5D-4ECB-AAAB-931A647B7788}" type="presOf" srcId="{20D4BFE3-2EB2-4ADB-BADE-FE1656294137}" destId="{B284300C-32A8-4C63-8EB8-36B10FC9E3AA}" srcOrd="1" destOrd="0" presId="urn:microsoft.com/office/officeart/2005/8/layout/process1"/>
    <dgm:cxn modelId="{F3CBC64D-EFF8-436C-8C41-1428D92504BE}" type="presParOf" srcId="{7BE07260-31DD-4F8D-99C0-AB2200C7706A}" destId="{7E4586CF-35C4-407B-8E98-03000532AA6D}" srcOrd="0" destOrd="0" presId="urn:microsoft.com/office/officeart/2005/8/layout/process1"/>
    <dgm:cxn modelId="{FD97A67D-34CF-4E7D-804D-C54E480A1A4B}" type="presParOf" srcId="{7BE07260-31DD-4F8D-99C0-AB2200C7706A}" destId="{1FF8C008-B84C-40CB-B3B1-607357D0C3F9}" srcOrd="1" destOrd="0" presId="urn:microsoft.com/office/officeart/2005/8/layout/process1"/>
    <dgm:cxn modelId="{D752CA36-4D5E-4216-BEBD-D17258217D20}" type="presParOf" srcId="{1FF8C008-B84C-40CB-B3B1-607357D0C3F9}" destId="{B284300C-32A8-4C63-8EB8-36B10FC9E3AA}" srcOrd="0" destOrd="0" presId="urn:microsoft.com/office/officeart/2005/8/layout/process1"/>
    <dgm:cxn modelId="{B4F5C808-0327-48A7-9CFA-4F858E281F62}" type="presParOf" srcId="{7BE07260-31DD-4F8D-99C0-AB2200C7706A}" destId="{9CC9B0BE-AA0A-475C-A39E-9FE581633F6B}" srcOrd="2" destOrd="0" presId="urn:microsoft.com/office/officeart/2005/8/layout/process1"/>
    <dgm:cxn modelId="{E88F91F6-F726-4E9E-A4E1-D1A349EE255A}" type="presParOf" srcId="{7BE07260-31DD-4F8D-99C0-AB2200C7706A}" destId="{21030617-34F7-4AF0-A8DC-BF83ACBF13F4}" srcOrd="3" destOrd="0" presId="urn:microsoft.com/office/officeart/2005/8/layout/process1"/>
    <dgm:cxn modelId="{FBBC9F73-E213-444B-BFF4-5A47DCB7B801}" type="presParOf" srcId="{21030617-34F7-4AF0-A8DC-BF83ACBF13F4}" destId="{B29DC9C6-5ED2-404C-AFCC-97F56EB2CE09}" srcOrd="0" destOrd="0" presId="urn:microsoft.com/office/officeart/2005/8/layout/process1"/>
    <dgm:cxn modelId="{B5F861D9-B489-4F29-893C-F36FAF165476}" type="presParOf" srcId="{7BE07260-31DD-4F8D-99C0-AB2200C7706A}" destId="{E4F02BB9-BAAD-497A-94EA-B642169D692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dirty="0">
              <a:solidFill>
                <a:schemeClr val="bg1"/>
              </a:solidFill>
            </a:rPr>
            <a:t>ROMANS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31A980F6-4E00-4C31-BE44-AEDCDE10D06A}">
      <dgm:prSet custT="1"/>
      <dgm:spPr/>
      <dgm:t>
        <a:bodyPr/>
        <a:lstStyle/>
        <a:p>
          <a:pPr rtl="0"/>
          <a:r>
            <a:rPr lang="en-GB" sz="2000" dirty="0">
              <a:solidFill>
                <a:schemeClr val="bg1"/>
              </a:solidFill>
            </a:rPr>
            <a:t>Fundamental Truths</a:t>
          </a:r>
          <a:br>
            <a:rPr lang="en-GB" sz="2000" dirty="0">
              <a:solidFill>
                <a:schemeClr val="bg1"/>
              </a:solidFill>
            </a:rPr>
          </a:br>
          <a:r>
            <a:rPr lang="en-GB" sz="2400" b="1" dirty="0">
              <a:solidFill>
                <a:schemeClr val="bg1"/>
              </a:solidFill>
            </a:rPr>
            <a:t>TRUTHS FOR YOUR FEET</a:t>
          </a:r>
          <a:endParaRPr lang="en-GB" sz="2000" b="1" dirty="0">
            <a:solidFill>
              <a:schemeClr val="bg1"/>
            </a:solidFill>
          </a:endParaRPr>
        </a:p>
      </dgm:t>
    </dgm:pt>
    <dgm:pt modelId="{5E2090D4-8B37-48CD-B8BC-CFE437476494}" type="parTrans" cxnId="{A7E60FAA-C804-45FD-B60D-83ED2748DDFC}">
      <dgm:prSet/>
      <dgm:spPr/>
      <dgm:t>
        <a:bodyPr/>
        <a:lstStyle/>
        <a:p>
          <a:endParaRPr lang="en-GB"/>
        </a:p>
      </dgm:t>
    </dgm:pt>
    <dgm:pt modelId="{3120E1CD-5B10-4E95-B627-2CE5C70C5E6A}" type="sibTrans" cxnId="{A7E60FAA-C804-45FD-B60D-83ED2748DDFC}">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CFFCBA2E-3E1A-4A1B-9429-C1E34768D160}">
      <dgm:prSet/>
      <dgm:spPr/>
      <dgm:t>
        <a:bodyPr/>
        <a:lstStyle/>
        <a:p>
          <a:pPr rtl="0"/>
          <a:r>
            <a:rPr lang="en-GB" dirty="0">
              <a:solidFill>
                <a:schemeClr val="bg1"/>
              </a:solidFill>
            </a:rPr>
            <a:t>HEBREWS</a:t>
          </a:r>
        </a:p>
      </dgm:t>
    </dgm:pt>
    <dgm:pt modelId="{621657AB-F8DE-42D1-BAC6-269EE7CF5DE9}" type="parTrans" cxnId="{BF9660B7-8CCC-4BFF-B1FC-419DF459537D}">
      <dgm:prSet/>
      <dgm:spPr/>
      <dgm:t>
        <a:bodyPr/>
        <a:lstStyle/>
        <a:p>
          <a:endParaRPr lang="en-GB"/>
        </a:p>
      </dgm:t>
    </dgm:pt>
    <dgm:pt modelId="{0E10264D-90A8-49CA-9407-06020132292D}" type="sibTrans" cxnId="{BF9660B7-8CCC-4BFF-B1FC-419DF459537D}">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3">
        <dgm:presLayoutVars>
          <dgm:bulletEnabled val="1"/>
        </dgm:presLayoutVars>
      </dgm:prSet>
      <dgm:spPr/>
    </dgm:pt>
    <dgm:pt modelId="{2CAD4283-8971-41E3-AD7A-8ED27EAF8A83}" type="pres">
      <dgm:prSet presAssocID="{74DEEE3D-270A-4F4C-AE19-FCE4BF76A38A}" presName="sibTrans" presStyleLbl="sibTrans2D1" presStyleIdx="0" presStyleCnt="2" custAng="16200000"/>
      <dgm:spPr/>
    </dgm:pt>
    <dgm:pt modelId="{347FD654-8186-431D-8229-5CFA251C843B}" type="pres">
      <dgm:prSet presAssocID="{74DEEE3D-270A-4F4C-AE19-FCE4BF76A38A}" presName="connectorText" presStyleLbl="sibTrans2D1" presStyleIdx="0" presStyleCnt="2"/>
      <dgm:spPr/>
    </dgm:pt>
    <dgm:pt modelId="{30F667AE-2A5E-44EE-9804-C2BDF6E4A496}" type="pres">
      <dgm:prSet presAssocID="{31A980F6-4E00-4C31-BE44-AEDCDE10D06A}" presName="node" presStyleLbl="node1" presStyleIdx="1" presStyleCnt="3">
        <dgm:presLayoutVars>
          <dgm:bulletEnabled val="1"/>
        </dgm:presLayoutVars>
      </dgm:prSet>
      <dgm:spPr/>
    </dgm:pt>
    <dgm:pt modelId="{73711378-E312-4005-8EFF-CB69C34231D8}" type="pres">
      <dgm:prSet presAssocID="{3120E1CD-5B10-4E95-B627-2CE5C70C5E6A}" presName="sibTrans" presStyleLbl="sibTrans2D1" presStyleIdx="1" presStyleCnt="2" custAng="16200000"/>
      <dgm:spPr/>
    </dgm:pt>
    <dgm:pt modelId="{48E64529-53E7-4E79-BBD3-9C1BF7910A86}" type="pres">
      <dgm:prSet presAssocID="{3120E1CD-5B10-4E95-B627-2CE5C70C5E6A}" presName="connectorText" presStyleLbl="sibTrans2D1" presStyleIdx="1" presStyleCnt="2"/>
      <dgm:spPr/>
    </dgm:pt>
    <dgm:pt modelId="{85F8D396-24D5-4D42-852F-1D378316D7F1}" type="pres">
      <dgm:prSet presAssocID="{CFFCBA2E-3E1A-4A1B-9429-C1E34768D160}" presName="node" presStyleLbl="node1" presStyleIdx="2" presStyleCnt="3">
        <dgm:presLayoutVars>
          <dgm:bulletEnabled val="1"/>
        </dgm:presLayoutVars>
      </dgm:prSet>
      <dgm:spPr/>
    </dgm:pt>
  </dgm:ptLst>
  <dgm:cxnLst>
    <dgm:cxn modelId="{CC638D42-1203-48C0-9215-306FEB6E09C9}" srcId="{BA47A65C-E945-475C-BF9C-20413A6C1C09}" destId="{1A9D0C26-6483-41C9-89E2-BDA0A0DED945}" srcOrd="0" destOrd="0" parTransId="{71772B39-D8E0-48E4-A171-0788875A9F4F}" sibTransId="{74DEEE3D-270A-4F4C-AE19-FCE4BF76A38A}"/>
    <dgm:cxn modelId="{F577D24B-1991-4C36-8FCB-DD95F41494B0}" type="presOf" srcId="{74DEEE3D-270A-4F4C-AE19-FCE4BF76A38A}" destId="{2CAD4283-8971-41E3-AD7A-8ED27EAF8A83}" srcOrd="0" destOrd="0" presId="urn:microsoft.com/office/officeart/2005/8/layout/process1"/>
    <dgm:cxn modelId="{B21FDE7D-30C6-4651-9E2C-04E1E9A13C44}" type="presOf" srcId="{3120E1CD-5B10-4E95-B627-2CE5C70C5E6A}" destId="{48E64529-53E7-4E79-BBD3-9C1BF7910A86}" srcOrd="1" destOrd="0" presId="urn:microsoft.com/office/officeart/2005/8/layout/process1"/>
    <dgm:cxn modelId="{D08D2A81-5F70-4B9C-A42F-18EC5A3CAE1B}" type="presOf" srcId="{1A9D0C26-6483-41C9-89E2-BDA0A0DED945}" destId="{EA1A3417-09FC-4364-84BB-D370AF2EAF92}" srcOrd="0" destOrd="0" presId="urn:microsoft.com/office/officeart/2005/8/layout/process1"/>
    <dgm:cxn modelId="{14DAC399-3B64-4FD2-9BF3-FA7EAAD24CDB}" type="presOf" srcId="{74DEEE3D-270A-4F4C-AE19-FCE4BF76A38A}" destId="{347FD654-8186-431D-8229-5CFA251C843B}" srcOrd="1" destOrd="0" presId="urn:microsoft.com/office/officeart/2005/8/layout/process1"/>
    <dgm:cxn modelId="{A7E60FAA-C804-45FD-B60D-83ED2748DDFC}" srcId="{BA47A65C-E945-475C-BF9C-20413A6C1C09}" destId="{31A980F6-4E00-4C31-BE44-AEDCDE10D06A}" srcOrd="1" destOrd="0" parTransId="{5E2090D4-8B37-48CD-B8BC-CFE437476494}" sibTransId="{3120E1CD-5B10-4E95-B627-2CE5C70C5E6A}"/>
    <dgm:cxn modelId="{BF9660B7-8CCC-4BFF-B1FC-419DF459537D}" srcId="{BA47A65C-E945-475C-BF9C-20413A6C1C09}" destId="{CFFCBA2E-3E1A-4A1B-9429-C1E34768D160}" srcOrd="2" destOrd="0" parTransId="{621657AB-F8DE-42D1-BAC6-269EE7CF5DE9}" sibTransId="{0E10264D-90A8-49CA-9407-06020132292D}"/>
    <dgm:cxn modelId="{C3A43EC8-BFBE-45E3-B2C5-808057240A6F}" type="presOf" srcId="{31A980F6-4E00-4C31-BE44-AEDCDE10D06A}" destId="{30F667AE-2A5E-44EE-9804-C2BDF6E4A496}" srcOrd="0" destOrd="0" presId="urn:microsoft.com/office/officeart/2005/8/layout/process1"/>
    <dgm:cxn modelId="{1CCE85E4-C025-4AC6-B5B0-473E4A224AA5}" type="presOf" srcId="{3120E1CD-5B10-4E95-B627-2CE5C70C5E6A}" destId="{73711378-E312-4005-8EFF-CB69C34231D8}" srcOrd="0" destOrd="0" presId="urn:microsoft.com/office/officeart/2005/8/layout/process1"/>
    <dgm:cxn modelId="{6957E7EA-1EF5-4FC5-B0FF-E5FF9ACB5A0B}" type="presOf" srcId="{BA47A65C-E945-475C-BF9C-20413A6C1C09}" destId="{5D084BC6-03E2-46FA-BAF4-300F89692826}" srcOrd="0" destOrd="0" presId="urn:microsoft.com/office/officeart/2005/8/layout/process1"/>
    <dgm:cxn modelId="{EDC78FFD-0F6C-4417-AFB9-DBA0BD14289E}" type="presOf" srcId="{CFFCBA2E-3E1A-4A1B-9429-C1E34768D160}" destId="{85F8D396-24D5-4D42-852F-1D378316D7F1}" srcOrd="0" destOrd="0" presId="urn:microsoft.com/office/officeart/2005/8/layout/process1"/>
    <dgm:cxn modelId="{A3E47A8F-6126-4352-BF4C-B61E5E1D55D1}" type="presParOf" srcId="{5D084BC6-03E2-46FA-BAF4-300F89692826}" destId="{EA1A3417-09FC-4364-84BB-D370AF2EAF92}" srcOrd="0" destOrd="0" presId="urn:microsoft.com/office/officeart/2005/8/layout/process1"/>
    <dgm:cxn modelId="{7086D914-CB7A-47B7-85F4-08846BBEEEA3}" type="presParOf" srcId="{5D084BC6-03E2-46FA-BAF4-300F89692826}" destId="{2CAD4283-8971-41E3-AD7A-8ED27EAF8A83}" srcOrd="1" destOrd="0" presId="urn:microsoft.com/office/officeart/2005/8/layout/process1"/>
    <dgm:cxn modelId="{3E92950C-3EB4-495D-8D33-A90BBAF46E5F}" type="presParOf" srcId="{2CAD4283-8971-41E3-AD7A-8ED27EAF8A83}" destId="{347FD654-8186-431D-8229-5CFA251C843B}" srcOrd="0" destOrd="0" presId="urn:microsoft.com/office/officeart/2005/8/layout/process1"/>
    <dgm:cxn modelId="{7B8D3764-A37A-480C-8F3F-BB71F93C82DA}" type="presParOf" srcId="{5D084BC6-03E2-46FA-BAF4-300F89692826}" destId="{30F667AE-2A5E-44EE-9804-C2BDF6E4A496}" srcOrd="2" destOrd="0" presId="urn:microsoft.com/office/officeart/2005/8/layout/process1"/>
    <dgm:cxn modelId="{1FC35342-9180-4549-A8A0-C08C9CD87FCF}" type="presParOf" srcId="{5D084BC6-03E2-46FA-BAF4-300F89692826}" destId="{73711378-E312-4005-8EFF-CB69C34231D8}" srcOrd="3" destOrd="0" presId="urn:microsoft.com/office/officeart/2005/8/layout/process1"/>
    <dgm:cxn modelId="{9417C709-198D-4380-9C45-BB027919AD2E}" type="presParOf" srcId="{73711378-E312-4005-8EFF-CB69C34231D8}" destId="{48E64529-53E7-4E79-BBD3-9C1BF7910A86}" srcOrd="0" destOrd="0" presId="urn:microsoft.com/office/officeart/2005/8/layout/process1"/>
    <dgm:cxn modelId="{D07540B0-9929-4404-B7DE-1C9D6CC34204}" type="presParOf" srcId="{5D084BC6-03E2-46FA-BAF4-300F89692826}" destId="{85F8D396-24D5-4D42-852F-1D378316D7F1}"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b="0" dirty="0">
              <a:solidFill>
                <a:schemeClr val="bg1"/>
              </a:solidFill>
            </a:rPr>
            <a:t>COLOSSIANS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1">
        <dgm:presLayoutVars>
          <dgm:bulletEnabled val="1"/>
        </dgm:presLayoutVars>
      </dgm:prSet>
      <dgm:spPr/>
    </dgm:pt>
  </dgm:ptLst>
  <dgm:cxnLst>
    <dgm:cxn modelId="{CC638D42-1203-48C0-9215-306FEB6E09C9}" srcId="{BA47A65C-E945-475C-BF9C-20413A6C1C09}" destId="{1A9D0C26-6483-41C9-89E2-BDA0A0DED945}" srcOrd="0" destOrd="0" parTransId="{71772B39-D8E0-48E4-A171-0788875A9F4F}" sibTransId="{74DEEE3D-270A-4F4C-AE19-FCE4BF76A38A}"/>
    <dgm:cxn modelId="{835C4586-14DD-4084-9A51-4ED0076C1923}" type="presOf" srcId="{1A9D0C26-6483-41C9-89E2-BDA0A0DED945}" destId="{EA1A3417-09FC-4364-84BB-D370AF2EAF92}" srcOrd="0" destOrd="0" presId="urn:microsoft.com/office/officeart/2005/8/layout/process1"/>
    <dgm:cxn modelId="{B431EBA7-1281-4F77-91ED-79423152AD6D}" type="presOf" srcId="{BA47A65C-E945-475C-BF9C-20413A6C1C09}" destId="{5D084BC6-03E2-46FA-BAF4-300F89692826}" srcOrd="0" destOrd="0" presId="urn:microsoft.com/office/officeart/2005/8/layout/process1"/>
    <dgm:cxn modelId="{6DBD9784-0D47-4170-9D00-D71C07FD1FD7}" type="presParOf" srcId="{5D084BC6-03E2-46FA-BAF4-300F89692826}" destId="{EA1A3417-09FC-4364-84BB-D370AF2EAF92}" srcOrd="0"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3d4" qsCatId="3D" csTypeId="urn:microsoft.com/office/officeart/2005/8/colors/accent1_2" csCatId="accent1" phldr="1"/>
      <dgm:spPr/>
      <dgm:t>
        <a:bodyPr/>
        <a:lstStyle/>
        <a:p>
          <a:endParaRPr lang="en-GB"/>
        </a:p>
      </dgm:t>
    </dgm:pt>
    <dgm:pt modelId="{1A9D0C26-6483-41C9-89E2-BDA0A0DED945}">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SINS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dgm:t>
        <a:bodyPr/>
        <a:lstStyle/>
        <a:p>
          <a:endParaRPr lang="en-GB"/>
        </a:p>
      </dgm:t>
    </dgm:pt>
    <dgm:pt modelId="{31A980F6-4E00-4C31-BE44-AEDCDE10D06A}">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BLOOD OF CHRIST</a:t>
          </a:r>
        </a:p>
      </dgm:t>
    </dgm:pt>
    <dgm:pt modelId="{5E2090D4-8B37-48CD-B8BC-CFE437476494}" type="parTrans" cxnId="{A7E60FAA-C804-45FD-B60D-83ED2748DDFC}">
      <dgm:prSet/>
      <dgm:spPr/>
      <dgm:t>
        <a:bodyPr/>
        <a:lstStyle/>
        <a:p>
          <a:endParaRPr lang="en-GB"/>
        </a:p>
      </dgm:t>
    </dgm:pt>
    <dgm:pt modelId="{3120E1CD-5B10-4E95-B627-2CE5C70C5E6A}" type="sibTrans" cxnId="{A7E60FAA-C804-45FD-B60D-83ED2748DDFC}">
      <dgm:prSet/>
      <dgm:spPr/>
      <dgm:t>
        <a:bodyPr/>
        <a:lstStyle/>
        <a:p>
          <a:endParaRPr lang="en-GB"/>
        </a:p>
      </dgm:t>
    </dgm:pt>
    <dgm:pt modelId="{CFFCBA2E-3E1A-4A1B-9429-C1E34768D160}">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rtl="0"/>
          <a:r>
            <a:rPr lang="en-GB" dirty="0">
              <a:solidFill>
                <a:schemeClr val="bg1"/>
              </a:solidFill>
            </a:rPr>
            <a:t>PEACE WITH GOD</a:t>
          </a:r>
        </a:p>
      </dgm:t>
    </dgm:pt>
    <dgm:pt modelId="{621657AB-F8DE-42D1-BAC6-269EE7CF5DE9}" type="parTrans" cxnId="{BF9660B7-8CCC-4BFF-B1FC-419DF459537D}">
      <dgm:prSet/>
      <dgm:spPr/>
      <dgm:t>
        <a:bodyPr/>
        <a:lstStyle/>
        <a:p>
          <a:endParaRPr lang="en-GB"/>
        </a:p>
      </dgm:t>
    </dgm:pt>
    <dgm:pt modelId="{0E10264D-90A8-49CA-9407-06020132292D}" type="sibTrans" cxnId="{BF9660B7-8CCC-4BFF-B1FC-419DF459537D}">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3" custLinFactNeighborX="-836" custLinFactNeighborY="-10620">
        <dgm:presLayoutVars>
          <dgm:bulletEnabled val="1"/>
        </dgm:presLayoutVars>
      </dgm:prSet>
      <dgm:spPr/>
    </dgm:pt>
    <dgm:pt modelId="{2CAD4283-8971-41E3-AD7A-8ED27EAF8A83}" type="pres">
      <dgm:prSet presAssocID="{74DEEE3D-270A-4F4C-AE19-FCE4BF76A38A}" presName="sibTrans" presStyleLbl="sibTrans2D1" presStyleIdx="0" presStyleCnt="2"/>
      <dgm:spPr/>
    </dgm:pt>
    <dgm:pt modelId="{347FD654-8186-431D-8229-5CFA251C843B}" type="pres">
      <dgm:prSet presAssocID="{74DEEE3D-270A-4F4C-AE19-FCE4BF76A38A}" presName="connectorText" presStyleLbl="sibTrans2D1" presStyleIdx="0" presStyleCnt="2"/>
      <dgm:spPr/>
    </dgm:pt>
    <dgm:pt modelId="{30F667AE-2A5E-44EE-9804-C2BDF6E4A496}" type="pres">
      <dgm:prSet presAssocID="{31A980F6-4E00-4C31-BE44-AEDCDE10D06A}" presName="node" presStyleLbl="node1" presStyleIdx="1" presStyleCnt="3" custLinFactNeighborY="-1171">
        <dgm:presLayoutVars>
          <dgm:bulletEnabled val="1"/>
        </dgm:presLayoutVars>
      </dgm:prSet>
      <dgm:spPr/>
    </dgm:pt>
    <dgm:pt modelId="{73711378-E312-4005-8EFF-CB69C34231D8}" type="pres">
      <dgm:prSet presAssocID="{3120E1CD-5B10-4E95-B627-2CE5C70C5E6A}" presName="sibTrans" presStyleLbl="sibTrans2D1" presStyleIdx="1" presStyleCnt="2"/>
      <dgm:spPr/>
    </dgm:pt>
    <dgm:pt modelId="{48E64529-53E7-4E79-BBD3-9C1BF7910A86}" type="pres">
      <dgm:prSet presAssocID="{3120E1CD-5B10-4E95-B627-2CE5C70C5E6A}" presName="connectorText" presStyleLbl="sibTrans2D1" presStyleIdx="1" presStyleCnt="2"/>
      <dgm:spPr/>
    </dgm:pt>
    <dgm:pt modelId="{85F8D396-24D5-4D42-852F-1D378316D7F1}" type="pres">
      <dgm:prSet presAssocID="{CFFCBA2E-3E1A-4A1B-9429-C1E34768D160}" presName="node" presStyleLbl="node1" presStyleIdx="2" presStyleCnt="3">
        <dgm:presLayoutVars>
          <dgm:bulletEnabled val="1"/>
        </dgm:presLayoutVars>
      </dgm:prSet>
      <dgm:spPr/>
    </dgm:pt>
  </dgm:ptLst>
  <dgm:cxnLst>
    <dgm:cxn modelId="{6D4CBB18-B9DE-44A8-9EAD-B9FE54507A69}" type="presOf" srcId="{1A9D0C26-6483-41C9-89E2-BDA0A0DED945}" destId="{EA1A3417-09FC-4364-84BB-D370AF2EAF92}" srcOrd="0" destOrd="0" presId="urn:microsoft.com/office/officeart/2005/8/layout/process1"/>
    <dgm:cxn modelId="{2F26D129-E065-4F87-9F0D-D471BD585157}" type="presOf" srcId="{74DEEE3D-270A-4F4C-AE19-FCE4BF76A38A}" destId="{347FD654-8186-431D-8229-5CFA251C843B}" srcOrd="1" destOrd="0" presId="urn:microsoft.com/office/officeart/2005/8/layout/process1"/>
    <dgm:cxn modelId="{7BE96736-CCEB-435E-AEFD-C37327B6F0E7}" type="presOf" srcId="{31A980F6-4E00-4C31-BE44-AEDCDE10D06A}" destId="{30F667AE-2A5E-44EE-9804-C2BDF6E4A496}" srcOrd="0" destOrd="0" presId="urn:microsoft.com/office/officeart/2005/8/layout/process1"/>
    <dgm:cxn modelId="{CC638D42-1203-48C0-9215-306FEB6E09C9}" srcId="{BA47A65C-E945-475C-BF9C-20413A6C1C09}" destId="{1A9D0C26-6483-41C9-89E2-BDA0A0DED945}" srcOrd="0" destOrd="0" parTransId="{71772B39-D8E0-48E4-A171-0788875A9F4F}" sibTransId="{74DEEE3D-270A-4F4C-AE19-FCE4BF76A38A}"/>
    <dgm:cxn modelId="{6290AB49-6013-473B-A73E-33B59D9AAE18}" type="presOf" srcId="{3120E1CD-5B10-4E95-B627-2CE5C70C5E6A}" destId="{73711378-E312-4005-8EFF-CB69C34231D8}" srcOrd="0" destOrd="0" presId="urn:microsoft.com/office/officeart/2005/8/layout/process1"/>
    <dgm:cxn modelId="{1EBD0459-24D3-41D2-A82D-7F89822549AF}" type="presOf" srcId="{74DEEE3D-270A-4F4C-AE19-FCE4BF76A38A}" destId="{2CAD4283-8971-41E3-AD7A-8ED27EAF8A83}" srcOrd="0" destOrd="0" presId="urn:microsoft.com/office/officeart/2005/8/layout/process1"/>
    <dgm:cxn modelId="{0E75C77D-0F10-4157-A059-EFA770B35F59}" type="presOf" srcId="{3120E1CD-5B10-4E95-B627-2CE5C70C5E6A}" destId="{48E64529-53E7-4E79-BBD3-9C1BF7910A86}" srcOrd="1" destOrd="0" presId="urn:microsoft.com/office/officeart/2005/8/layout/process1"/>
    <dgm:cxn modelId="{A7E60FAA-C804-45FD-B60D-83ED2748DDFC}" srcId="{BA47A65C-E945-475C-BF9C-20413A6C1C09}" destId="{31A980F6-4E00-4C31-BE44-AEDCDE10D06A}" srcOrd="1" destOrd="0" parTransId="{5E2090D4-8B37-48CD-B8BC-CFE437476494}" sibTransId="{3120E1CD-5B10-4E95-B627-2CE5C70C5E6A}"/>
    <dgm:cxn modelId="{BF9660B7-8CCC-4BFF-B1FC-419DF459537D}" srcId="{BA47A65C-E945-475C-BF9C-20413A6C1C09}" destId="{CFFCBA2E-3E1A-4A1B-9429-C1E34768D160}" srcOrd="2" destOrd="0" parTransId="{621657AB-F8DE-42D1-BAC6-269EE7CF5DE9}" sibTransId="{0E10264D-90A8-49CA-9407-06020132292D}"/>
    <dgm:cxn modelId="{4A4393CD-0E93-4051-9CD9-1C006DAAAAEA}" type="presOf" srcId="{CFFCBA2E-3E1A-4A1B-9429-C1E34768D160}" destId="{85F8D396-24D5-4D42-852F-1D378316D7F1}" srcOrd="0" destOrd="0" presId="urn:microsoft.com/office/officeart/2005/8/layout/process1"/>
    <dgm:cxn modelId="{7518FCE5-5391-4AC1-91C5-0043BEB38ACB}" type="presOf" srcId="{BA47A65C-E945-475C-BF9C-20413A6C1C09}" destId="{5D084BC6-03E2-46FA-BAF4-300F89692826}" srcOrd="0" destOrd="0" presId="urn:microsoft.com/office/officeart/2005/8/layout/process1"/>
    <dgm:cxn modelId="{1551A51D-A60C-4A86-94D2-3B1EEF5099C3}" type="presParOf" srcId="{5D084BC6-03E2-46FA-BAF4-300F89692826}" destId="{EA1A3417-09FC-4364-84BB-D370AF2EAF92}" srcOrd="0" destOrd="0" presId="urn:microsoft.com/office/officeart/2005/8/layout/process1"/>
    <dgm:cxn modelId="{2B9EF921-FC2F-4728-A589-010BFFF864DD}" type="presParOf" srcId="{5D084BC6-03E2-46FA-BAF4-300F89692826}" destId="{2CAD4283-8971-41E3-AD7A-8ED27EAF8A83}" srcOrd="1" destOrd="0" presId="urn:microsoft.com/office/officeart/2005/8/layout/process1"/>
    <dgm:cxn modelId="{D52102B8-1DAC-4048-8DF6-10FDDBB7B131}" type="presParOf" srcId="{2CAD4283-8971-41E3-AD7A-8ED27EAF8A83}" destId="{347FD654-8186-431D-8229-5CFA251C843B}" srcOrd="0" destOrd="0" presId="urn:microsoft.com/office/officeart/2005/8/layout/process1"/>
    <dgm:cxn modelId="{4C26FD24-B6A8-4189-A1AA-3818A6031E14}" type="presParOf" srcId="{5D084BC6-03E2-46FA-BAF4-300F89692826}" destId="{30F667AE-2A5E-44EE-9804-C2BDF6E4A496}" srcOrd="2" destOrd="0" presId="urn:microsoft.com/office/officeart/2005/8/layout/process1"/>
    <dgm:cxn modelId="{0BACCEE3-7F32-44BB-9DB8-E563A652D5FE}" type="presParOf" srcId="{5D084BC6-03E2-46FA-BAF4-300F89692826}" destId="{73711378-E312-4005-8EFF-CB69C34231D8}" srcOrd="3" destOrd="0" presId="urn:microsoft.com/office/officeart/2005/8/layout/process1"/>
    <dgm:cxn modelId="{12C73FD6-77FE-4AF4-BD7B-65CCD4F109C0}" type="presParOf" srcId="{73711378-E312-4005-8EFF-CB69C34231D8}" destId="{48E64529-53E7-4E79-BBD3-9C1BF7910A86}" srcOrd="0" destOrd="0" presId="urn:microsoft.com/office/officeart/2005/8/layout/process1"/>
    <dgm:cxn modelId="{21DC58A8-76B5-4FF0-9E12-F29E0229DC05}" type="presParOf" srcId="{5D084BC6-03E2-46FA-BAF4-300F89692826}" destId="{85F8D396-24D5-4D42-852F-1D378316D7F1}" srcOrd="4"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b="1" dirty="0">
              <a:solidFill>
                <a:schemeClr val="bg1"/>
              </a:solidFill>
            </a:rPr>
            <a:t>REVELATION</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dgm:t>
        <a:bodyPr/>
        <a:lstStyle/>
        <a:p>
          <a:endParaRPr lang="en-GB"/>
        </a:p>
      </dgm:t>
    </dgm:pt>
    <dgm:pt modelId="{AD835873-4537-4F4B-BDBA-50A335918775}">
      <dgm:prSet/>
      <dgm:spPr/>
      <dgm:t>
        <a:bodyPr/>
        <a:lstStyle/>
        <a:p>
          <a:pPr rtl="0"/>
          <a:r>
            <a:rPr lang="en-GB" b="1" dirty="0">
              <a:solidFill>
                <a:schemeClr val="bg1"/>
              </a:solidFill>
            </a:rPr>
            <a:t>ASPECT OF THE CROSS</a:t>
          </a:r>
        </a:p>
      </dgm:t>
    </dgm:pt>
    <dgm:pt modelId="{038D07E3-D6E3-431A-BFC4-8BD4BA22149A}" type="parTrans" cxnId="{F8801FD6-9C94-4358-A995-2E8D54D111C0}">
      <dgm:prSet/>
      <dgm:spPr/>
      <dgm:t>
        <a:bodyPr/>
        <a:lstStyle/>
        <a:p>
          <a:endParaRPr lang="en-GB"/>
        </a:p>
      </dgm:t>
    </dgm:pt>
    <dgm:pt modelId="{11F4A2E5-06FB-47B9-AEBD-B2C6FD8A0088}" type="sibTrans" cxnId="{F8801FD6-9C94-4358-A995-2E8D54D111C0}">
      <dgm:prSet/>
      <dgm:spPr/>
      <dgm:t>
        <a:bodyPr/>
        <a:lstStyle/>
        <a:p>
          <a:endParaRPr lang="en-GB"/>
        </a:p>
      </dgm:t>
    </dgm:pt>
    <dgm:pt modelId="{F7ED53C7-AF82-4FF8-9918-47D602621A27}">
      <dgm:prSet/>
      <dgm:spPr/>
      <dgm:t>
        <a:bodyPr/>
        <a:lstStyle/>
        <a:p>
          <a:pPr rtl="0"/>
          <a:r>
            <a:rPr lang="en-GB" b="1" dirty="0">
              <a:solidFill>
                <a:schemeClr val="bg1"/>
              </a:solidFill>
            </a:rPr>
            <a:t>FRUIT</a:t>
          </a:r>
        </a:p>
      </dgm:t>
    </dgm:pt>
    <dgm:pt modelId="{B392C783-2F22-4B83-8E5E-8503E382CECE}" type="parTrans" cxnId="{79D5144B-8C08-4065-9A6E-2914A2615BDC}">
      <dgm:prSet/>
      <dgm:spPr/>
      <dgm:t>
        <a:bodyPr/>
        <a:lstStyle/>
        <a:p>
          <a:endParaRPr lang="en-GB"/>
        </a:p>
      </dgm:t>
    </dgm:pt>
    <dgm:pt modelId="{8B1B1313-76F0-4E1A-AF10-2D7AE2969573}" type="sibTrans" cxnId="{79D5144B-8C08-4065-9A6E-2914A2615BDC}">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3">
        <dgm:presLayoutVars>
          <dgm:bulletEnabled val="1"/>
        </dgm:presLayoutVars>
      </dgm:prSet>
      <dgm:spPr/>
    </dgm:pt>
    <dgm:pt modelId="{2CAD4283-8971-41E3-AD7A-8ED27EAF8A83}" type="pres">
      <dgm:prSet presAssocID="{74DEEE3D-270A-4F4C-AE19-FCE4BF76A38A}" presName="sibTrans" presStyleLbl="sibTrans2D1" presStyleIdx="0" presStyleCnt="2"/>
      <dgm:spPr/>
    </dgm:pt>
    <dgm:pt modelId="{347FD654-8186-431D-8229-5CFA251C843B}" type="pres">
      <dgm:prSet presAssocID="{74DEEE3D-270A-4F4C-AE19-FCE4BF76A38A}" presName="connectorText" presStyleLbl="sibTrans2D1" presStyleIdx="0" presStyleCnt="2"/>
      <dgm:spPr/>
    </dgm:pt>
    <dgm:pt modelId="{7C695602-33F9-4DEC-BDEE-A6165F8FA2A5}" type="pres">
      <dgm:prSet presAssocID="{AD835873-4537-4F4B-BDBA-50A335918775}" presName="node" presStyleLbl="node1" presStyleIdx="1" presStyleCnt="3">
        <dgm:presLayoutVars>
          <dgm:bulletEnabled val="1"/>
        </dgm:presLayoutVars>
      </dgm:prSet>
      <dgm:spPr/>
    </dgm:pt>
    <dgm:pt modelId="{EF60D3F3-BA8E-4CDB-8D1E-CC989C61BB65}" type="pres">
      <dgm:prSet presAssocID="{11F4A2E5-06FB-47B9-AEBD-B2C6FD8A0088}" presName="sibTrans" presStyleLbl="sibTrans2D1" presStyleIdx="1" presStyleCnt="2"/>
      <dgm:spPr/>
    </dgm:pt>
    <dgm:pt modelId="{021BA98B-D9A2-4087-8270-D3BBF02124E2}" type="pres">
      <dgm:prSet presAssocID="{11F4A2E5-06FB-47B9-AEBD-B2C6FD8A0088}" presName="connectorText" presStyleLbl="sibTrans2D1" presStyleIdx="1" presStyleCnt="2"/>
      <dgm:spPr/>
    </dgm:pt>
    <dgm:pt modelId="{E2033BB8-B31A-4125-9579-145C8E10FEA8}" type="pres">
      <dgm:prSet presAssocID="{F7ED53C7-AF82-4FF8-9918-47D602621A27}" presName="node" presStyleLbl="node1" presStyleIdx="2" presStyleCnt="3">
        <dgm:presLayoutVars>
          <dgm:bulletEnabled val="1"/>
        </dgm:presLayoutVars>
      </dgm:prSet>
      <dgm:spPr/>
    </dgm:pt>
  </dgm:ptLst>
  <dgm:cxnLst>
    <dgm:cxn modelId="{77FE5012-2E08-4F2B-97A8-725C51F81647}" type="presOf" srcId="{11F4A2E5-06FB-47B9-AEBD-B2C6FD8A0088}" destId="{021BA98B-D9A2-4087-8270-D3BBF02124E2}" srcOrd="1" destOrd="0" presId="urn:microsoft.com/office/officeart/2005/8/layout/process1"/>
    <dgm:cxn modelId="{7083081C-9732-4711-9E4D-41124E1D9118}" type="presOf" srcId="{74DEEE3D-270A-4F4C-AE19-FCE4BF76A38A}" destId="{347FD654-8186-431D-8229-5CFA251C843B}" srcOrd="1" destOrd="0" presId="urn:microsoft.com/office/officeart/2005/8/layout/process1"/>
    <dgm:cxn modelId="{516A8A30-F8E1-4CD4-BDD9-3256FD7C346A}" type="presOf" srcId="{1A9D0C26-6483-41C9-89E2-BDA0A0DED945}" destId="{EA1A3417-09FC-4364-84BB-D370AF2EAF92}" srcOrd="0" destOrd="0" presId="urn:microsoft.com/office/officeart/2005/8/layout/process1"/>
    <dgm:cxn modelId="{CC638D42-1203-48C0-9215-306FEB6E09C9}" srcId="{BA47A65C-E945-475C-BF9C-20413A6C1C09}" destId="{1A9D0C26-6483-41C9-89E2-BDA0A0DED945}" srcOrd="0" destOrd="0" parTransId="{71772B39-D8E0-48E4-A171-0788875A9F4F}" sibTransId="{74DEEE3D-270A-4F4C-AE19-FCE4BF76A38A}"/>
    <dgm:cxn modelId="{7E169C69-A8DC-4A96-A88D-FE7E0E70ACA6}" type="presOf" srcId="{F7ED53C7-AF82-4FF8-9918-47D602621A27}" destId="{E2033BB8-B31A-4125-9579-145C8E10FEA8}" srcOrd="0" destOrd="0" presId="urn:microsoft.com/office/officeart/2005/8/layout/process1"/>
    <dgm:cxn modelId="{79D5144B-8C08-4065-9A6E-2914A2615BDC}" srcId="{BA47A65C-E945-475C-BF9C-20413A6C1C09}" destId="{F7ED53C7-AF82-4FF8-9918-47D602621A27}" srcOrd="2" destOrd="0" parTransId="{B392C783-2F22-4B83-8E5E-8503E382CECE}" sibTransId="{8B1B1313-76F0-4E1A-AF10-2D7AE2969573}"/>
    <dgm:cxn modelId="{3442C16B-95DB-414D-ADC2-CD589C52F54D}" type="presOf" srcId="{11F4A2E5-06FB-47B9-AEBD-B2C6FD8A0088}" destId="{EF60D3F3-BA8E-4CDB-8D1E-CC989C61BB65}" srcOrd="0" destOrd="0" presId="urn:microsoft.com/office/officeart/2005/8/layout/process1"/>
    <dgm:cxn modelId="{7FEE664D-89BB-4F76-9C6D-4EC33E3BD9AF}" type="presOf" srcId="{AD835873-4537-4F4B-BDBA-50A335918775}" destId="{7C695602-33F9-4DEC-BDEE-A6165F8FA2A5}" srcOrd="0" destOrd="0" presId="urn:microsoft.com/office/officeart/2005/8/layout/process1"/>
    <dgm:cxn modelId="{2E5B5172-F0F7-4D96-814E-31E20743416F}" type="presOf" srcId="{74DEEE3D-270A-4F4C-AE19-FCE4BF76A38A}" destId="{2CAD4283-8971-41E3-AD7A-8ED27EAF8A83}" srcOrd="0" destOrd="0" presId="urn:microsoft.com/office/officeart/2005/8/layout/process1"/>
    <dgm:cxn modelId="{CB2F59AA-71DF-42D7-A7CC-CDEC776CB3D5}" type="presOf" srcId="{BA47A65C-E945-475C-BF9C-20413A6C1C09}" destId="{5D084BC6-03E2-46FA-BAF4-300F89692826}" srcOrd="0" destOrd="0" presId="urn:microsoft.com/office/officeart/2005/8/layout/process1"/>
    <dgm:cxn modelId="{F8801FD6-9C94-4358-A995-2E8D54D111C0}" srcId="{BA47A65C-E945-475C-BF9C-20413A6C1C09}" destId="{AD835873-4537-4F4B-BDBA-50A335918775}" srcOrd="1" destOrd="0" parTransId="{038D07E3-D6E3-431A-BFC4-8BD4BA22149A}" sibTransId="{11F4A2E5-06FB-47B9-AEBD-B2C6FD8A0088}"/>
    <dgm:cxn modelId="{1B3AC671-01D1-4246-B98F-F882C4E88AC8}" type="presParOf" srcId="{5D084BC6-03E2-46FA-BAF4-300F89692826}" destId="{EA1A3417-09FC-4364-84BB-D370AF2EAF92}" srcOrd="0" destOrd="0" presId="urn:microsoft.com/office/officeart/2005/8/layout/process1"/>
    <dgm:cxn modelId="{7FFED32D-03FE-4DF4-892C-6F448D55ECE4}" type="presParOf" srcId="{5D084BC6-03E2-46FA-BAF4-300F89692826}" destId="{2CAD4283-8971-41E3-AD7A-8ED27EAF8A83}" srcOrd="1" destOrd="0" presId="urn:microsoft.com/office/officeart/2005/8/layout/process1"/>
    <dgm:cxn modelId="{DFE21916-5048-4EA7-99AE-9A85F485E922}" type="presParOf" srcId="{2CAD4283-8971-41E3-AD7A-8ED27EAF8A83}" destId="{347FD654-8186-431D-8229-5CFA251C843B}" srcOrd="0" destOrd="0" presId="urn:microsoft.com/office/officeart/2005/8/layout/process1"/>
    <dgm:cxn modelId="{F39604A6-DE66-4760-8757-2E8BC1D9B990}" type="presParOf" srcId="{5D084BC6-03E2-46FA-BAF4-300F89692826}" destId="{7C695602-33F9-4DEC-BDEE-A6165F8FA2A5}" srcOrd="2" destOrd="0" presId="urn:microsoft.com/office/officeart/2005/8/layout/process1"/>
    <dgm:cxn modelId="{5E40A778-0A13-466B-B619-409F03A81FDD}" type="presParOf" srcId="{5D084BC6-03E2-46FA-BAF4-300F89692826}" destId="{EF60D3F3-BA8E-4CDB-8D1E-CC989C61BB65}" srcOrd="3" destOrd="0" presId="urn:microsoft.com/office/officeart/2005/8/layout/process1"/>
    <dgm:cxn modelId="{4095E279-8545-4E9F-9303-40FB7A245833}" type="presParOf" srcId="{EF60D3F3-BA8E-4CDB-8D1E-CC989C61BB65}" destId="{021BA98B-D9A2-4087-8270-D3BBF02124E2}" srcOrd="0" destOrd="0" presId="urn:microsoft.com/office/officeart/2005/8/layout/process1"/>
    <dgm:cxn modelId="{AA5B79FF-5D8D-4333-91DF-731E14019D5E}" type="presParOf" srcId="{5D084BC6-03E2-46FA-BAF4-300F89692826}" destId="{E2033BB8-B31A-4125-9579-145C8E10FEA8}" srcOrd="4"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CCB3ED-A33B-48BA-B3E3-979E2792197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65F67BF2-F372-4633-8344-1EABFFFDFDE7}">
      <dgm:prSet custT="1"/>
      <dgm:spPr/>
      <dgm:t>
        <a:bodyPr/>
        <a:lstStyle/>
        <a:p>
          <a:pPr algn="ctr" rtl="0"/>
          <a:r>
            <a:rPr lang="en-GB" sz="2000" b="1" dirty="0">
              <a:solidFill>
                <a:schemeClr val="bg1"/>
              </a:solidFill>
            </a:rPr>
            <a:t>MOSES</a:t>
          </a:r>
        </a:p>
      </dgm:t>
    </dgm:pt>
    <dgm:pt modelId="{25658E52-798E-4541-B252-38F766ABE404}" type="parTrans" cxnId="{5634AC06-C3BA-4AE3-8BD7-B7CA39C2FE41}">
      <dgm:prSet/>
      <dgm:spPr/>
      <dgm:t>
        <a:bodyPr/>
        <a:lstStyle/>
        <a:p>
          <a:endParaRPr lang="en-GB"/>
        </a:p>
      </dgm:t>
    </dgm:pt>
    <dgm:pt modelId="{2C4FA3BC-BCC9-4BE2-BB7D-8AFADC5A0661}" type="sibTrans" cxnId="{5634AC06-C3BA-4AE3-8BD7-B7CA39C2FE41}">
      <dgm:prSet/>
      <dgm:spPr/>
      <dgm:t>
        <a:bodyPr/>
        <a:lstStyle/>
        <a:p>
          <a:endParaRPr lang="en-GB"/>
        </a:p>
      </dgm:t>
    </dgm:pt>
    <dgm:pt modelId="{01355298-0029-4F5E-9BD8-3D8440FB931F}">
      <dgm:prSet custT="1"/>
      <dgm:spPr/>
      <dgm:t>
        <a:bodyPr/>
        <a:lstStyle/>
        <a:p>
          <a:pPr algn="ctr" rtl="0"/>
          <a:r>
            <a:rPr lang="en-GB" sz="1800" b="1" dirty="0">
              <a:solidFill>
                <a:schemeClr val="bg1"/>
              </a:solidFill>
            </a:rPr>
            <a:t>SERVANT</a:t>
          </a:r>
        </a:p>
      </dgm:t>
    </dgm:pt>
    <dgm:pt modelId="{B080E64B-46E9-42D1-962D-0FD743CDDD75}" type="parTrans" cxnId="{2D62C855-155C-4DDD-9830-31A81F38FF3F}">
      <dgm:prSet/>
      <dgm:spPr/>
      <dgm:t>
        <a:bodyPr/>
        <a:lstStyle/>
        <a:p>
          <a:endParaRPr lang="en-GB"/>
        </a:p>
      </dgm:t>
    </dgm:pt>
    <dgm:pt modelId="{E3F3F042-2E53-4F46-B83A-A799A4085E96}" type="sibTrans" cxnId="{2D62C855-155C-4DDD-9830-31A81F38FF3F}">
      <dgm:prSet/>
      <dgm:spPr/>
      <dgm:t>
        <a:bodyPr/>
        <a:lstStyle/>
        <a:p>
          <a:endParaRPr lang="en-GB"/>
        </a:p>
      </dgm:t>
    </dgm:pt>
    <dgm:pt modelId="{CA6CB2F7-2E38-4294-A0B4-1623EB917660}">
      <dgm:prSet/>
      <dgm:spPr/>
      <dgm:t>
        <a:bodyPr/>
        <a:lstStyle/>
        <a:p>
          <a:pPr algn="ctr" rtl="0"/>
          <a:r>
            <a:rPr lang="en-GB" b="1" dirty="0">
              <a:solidFill>
                <a:schemeClr val="bg1"/>
              </a:solidFill>
            </a:rPr>
            <a:t>SANCTUARY WHICH MOSES  PITCHED WAS ON THE DESERT FLOOR</a:t>
          </a:r>
        </a:p>
      </dgm:t>
    </dgm:pt>
    <dgm:pt modelId="{FC40D0B2-253E-498D-A535-99E8299A7B02}" type="parTrans" cxnId="{5B24C37F-0414-4C53-AC5F-C6D493F1C2B6}">
      <dgm:prSet/>
      <dgm:spPr/>
      <dgm:t>
        <a:bodyPr/>
        <a:lstStyle/>
        <a:p>
          <a:endParaRPr lang="en-GB"/>
        </a:p>
      </dgm:t>
    </dgm:pt>
    <dgm:pt modelId="{608994EC-AD8E-4250-B295-2F5DDF4D8BF8}" type="sibTrans" cxnId="{5B24C37F-0414-4C53-AC5F-C6D493F1C2B6}">
      <dgm:prSet/>
      <dgm:spPr/>
      <dgm:t>
        <a:bodyPr/>
        <a:lstStyle/>
        <a:p>
          <a:endParaRPr lang="en-GB"/>
        </a:p>
      </dgm:t>
    </dgm:pt>
    <dgm:pt modelId="{CB50187D-851C-44AE-ADB9-158FC6F0169A}">
      <dgm:prSet/>
      <dgm:spPr/>
      <dgm:t>
        <a:bodyPr/>
        <a:lstStyle/>
        <a:p>
          <a:pPr algn="ctr" rtl="0"/>
          <a:r>
            <a:rPr lang="en-GB" b="1" dirty="0">
              <a:solidFill>
                <a:schemeClr val="bg1"/>
              </a:solidFill>
            </a:rPr>
            <a:t>IT WAS FOR THE HEBREW NATION ONLY</a:t>
          </a:r>
        </a:p>
      </dgm:t>
    </dgm:pt>
    <dgm:pt modelId="{08262AD5-CA3F-45B9-9B51-94D231D9CEE4}" type="parTrans" cxnId="{A37E66F9-D034-4D03-BC52-7DEF8275DB2D}">
      <dgm:prSet/>
      <dgm:spPr/>
      <dgm:t>
        <a:bodyPr/>
        <a:lstStyle/>
        <a:p>
          <a:endParaRPr lang="en-GB"/>
        </a:p>
      </dgm:t>
    </dgm:pt>
    <dgm:pt modelId="{DAB2286B-8520-4F1D-84C2-CBA95CE2CFFC}" type="sibTrans" cxnId="{A37E66F9-D034-4D03-BC52-7DEF8275DB2D}">
      <dgm:prSet/>
      <dgm:spPr/>
      <dgm:t>
        <a:bodyPr/>
        <a:lstStyle/>
        <a:p>
          <a:endParaRPr lang="en-GB"/>
        </a:p>
      </dgm:t>
    </dgm:pt>
    <dgm:pt modelId="{B47812DF-E21E-4372-B9C0-6F88E01195B8}">
      <dgm:prSet/>
      <dgm:spPr/>
      <dgm:t>
        <a:bodyPr/>
        <a:lstStyle/>
        <a:p>
          <a:pPr algn="ctr" rtl="0"/>
          <a:r>
            <a:rPr lang="en-GB" b="1" dirty="0">
              <a:solidFill>
                <a:schemeClr val="bg1"/>
              </a:solidFill>
            </a:rPr>
            <a:t>SERVICE  AARON</a:t>
          </a:r>
        </a:p>
      </dgm:t>
    </dgm:pt>
    <dgm:pt modelId="{3242A68C-486B-49DA-A12D-130EDCC5E189}" type="parTrans" cxnId="{4826648F-F945-490C-AF14-88497F7C79F3}">
      <dgm:prSet/>
      <dgm:spPr/>
      <dgm:t>
        <a:bodyPr/>
        <a:lstStyle/>
        <a:p>
          <a:endParaRPr lang="en-GB"/>
        </a:p>
      </dgm:t>
    </dgm:pt>
    <dgm:pt modelId="{675095A0-2F16-4AC7-ABB5-CE311B564ACF}" type="sibTrans" cxnId="{4826648F-F945-490C-AF14-88497F7C79F3}">
      <dgm:prSet/>
      <dgm:spPr/>
      <dgm:t>
        <a:bodyPr/>
        <a:lstStyle/>
        <a:p>
          <a:endParaRPr lang="en-GB"/>
        </a:p>
      </dgm:t>
    </dgm:pt>
    <dgm:pt modelId="{0984CC85-DAC2-445A-90DC-72BE3B02616D}" type="pres">
      <dgm:prSet presAssocID="{AFCCB3ED-A33B-48BA-B3E3-979E27921975}" presName="linear" presStyleCnt="0">
        <dgm:presLayoutVars>
          <dgm:animLvl val="lvl"/>
          <dgm:resizeHandles val="exact"/>
        </dgm:presLayoutVars>
      </dgm:prSet>
      <dgm:spPr/>
    </dgm:pt>
    <dgm:pt modelId="{27136463-43D1-4AEB-9309-90C2570BFBF9}" type="pres">
      <dgm:prSet presAssocID="{65F67BF2-F372-4633-8344-1EABFFFDFDE7}" presName="parentText" presStyleLbl="node1" presStyleIdx="0" presStyleCnt="5">
        <dgm:presLayoutVars>
          <dgm:chMax val="0"/>
          <dgm:bulletEnabled val="1"/>
        </dgm:presLayoutVars>
      </dgm:prSet>
      <dgm:spPr/>
    </dgm:pt>
    <dgm:pt modelId="{E616FC66-CC16-41E6-A1C4-6A78EF7019E9}" type="pres">
      <dgm:prSet presAssocID="{2C4FA3BC-BCC9-4BE2-BB7D-8AFADC5A0661}" presName="spacer" presStyleCnt="0"/>
      <dgm:spPr/>
    </dgm:pt>
    <dgm:pt modelId="{CC7463A2-1B54-48F8-B2F8-392C41ACE124}" type="pres">
      <dgm:prSet presAssocID="{01355298-0029-4F5E-9BD8-3D8440FB931F}" presName="parentText" presStyleLbl="node1" presStyleIdx="1" presStyleCnt="5">
        <dgm:presLayoutVars>
          <dgm:chMax val="0"/>
          <dgm:bulletEnabled val="1"/>
        </dgm:presLayoutVars>
      </dgm:prSet>
      <dgm:spPr/>
    </dgm:pt>
    <dgm:pt modelId="{619B52AE-C988-4BF5-902F-F0D4A6914E75}" type="pres">
      <dgm:prSet presAssocID="{E3F3F042-2E53-4F46-B83A-A799A4085E96}" presName="spacer" presStyleCnt="0"/>
      <dgm:spPr/>
    </dgm:pt>
    <dgm:pt modelId="{198FA2A7-1F9A-463E-962B-A05234C5B804}" type="pres">
      <dgm:prSet presAssocID="{CA6CB2F7-2E38-4294-A0B4-1623EB917660}" presName="parentText" presStyleLbl="node1" presStyleIdx="2" presStyleCnt="5">
        <dgm:presLayoutVars>
          <dgm:chMax val="0"/>
          <dgm:bulletEnabled val="1"/>
        </dgm:presLayoutVars>
      </dgm:prSet>
      <dgm:spPr/>
    </dgm:pt>
    <dgm:pt modelId="{61EA6EE9-29D9-481D-81C8-77E73C615F30}" type="pres">
      <dgm:prSet presAssocID="{608994EC-AD8E-4250-B295-2F5DDF4D8BF8}" presName="spacer" presStyleCnt="0"/>
      <dgm:spPr/>
    </dgm:pt>
    <dgm:pt modelId="{80179BB3-4495-4BC3-972C-6300FFE78A58}" type="pres">
      <dgm:prSet presAssocID="{CB50187D-851C-44AE-ADB9-158FC6F0169A}" presName="parentText" presStyleLbl="node1" presStyleIdx="3" presStyleCnt="5">
        <dgm:presLayoutVars>
          <dgm:chMax val="0"/>
          <dgm:bulletEnabled val="1"/>
        </dgm:presLayoutVars>
      </dgm:prSet>
      <dgm:spPr/>
    </dgm:pt>
    <dgm:pt modelId="{71ACFB3C-DC87-4687-BDB6-EE98C23C53D4}" type="pres">
      <dgm:prSet presAssocID="{DAB2286B-8520-4F1D-84C2-CBA95CE2CFFC}" presName="spacer" presStyleCnt="0"/>
      <dgm:spPr/>
    </dgm:pt>
    <dgm:pt modelId="{4C0CAA57-4D33-4CC2-9CDC-B22BFBF14068}" type="pres">
      <dgm:prSet presAssocID="{B47812DF-E21E-4372-B9C0-6F88E01195B8}" presName="parentText" presStyleLbl="node1" presStyleIdx="4" presStyleCnt="5">
        <dgm:presLayoutVars>
          <dgm:chMax val="0"/>
          <dgm:bulletEnabled val="1"/>
        </dgm:presLayoutVars>
      </dgm:prSet>
      <dgm:spPr/>
    </dgm:pt>
  </dgm:ptLst>
  <dgm:cxnLst>
    <dgm:cxn modelId="{5634AC06-C3BA-4AE3-8BD7-B7CA39C2FE41}" srcId="{AFCCB3ED-A33B-48BA-B3E3-979E27921975}" destId="{65F67BF2-F372-4633-8344-1EABFFFDFDE7}" srcOrd="0" destOrd="0" parTransId="{25658E52-798E-4541-B252-38F766ABE404}" sibTransId="{2C4FA3BC-BCC9-4BE2-BB7D-8AFADC5A0661}"/>
    <dgm:cxn modelId="{C59B6C45-4A89-417A-9D18-5C7B79FFA161}" type="presOf" srcId="{CB50187D-851C-44AE-ADB9-158FC6F0169A}" destId="{80179BB3-4495-4BC3-972C-6300FFE78A58}" srcOrd="0" destOrd="0" presId="urn:microsoft.com/office/officeart/2005/8/layout/vList2"/>
    <dgm:cxn modelId="{2D62C855-155C-4DDD-9830-31A81F38FF3F}" srcId="{AFCCB3ED-A33B-48BA-B3E3-979E27921975}" destId="{01355298-0029-4F5E-9BD8-3D8440FB931F}" srcOrd="1" destOrd="0" parTransId="{B080E64B-46E9-42D1-962D-0FD743CDDD75}" sibTransId="{E3F3F042-2E53-4F46-B83A-A799A4085E96}"/>
    <dgm:cxn modelId="{5B24C37F-0414-4C53-AC5F-C6D493F1C2B6}" srcId="{AFCCB3ED-A33B-48BA-B3E3-979E27921975}" destId="{CA6CB2F7-2E38-4294-A0B4-1623EB917660}" srcOrd="2" destOrd="0" parTransId="{FC40D0B2-253E-498D-A535-99E8299A7B02}" sibTransId="{608994EC-AD8E-4250-B295-2F5DDF4D8BF8}"/>
    <dgm:cxn modelId="{4826648F-F945-490C-AF14-88497F7C79F3}" srcId="{AFCCB3ED-A33B-48BA-B3E3-979E27921975}" destId="{B47812DF-E21E-4372-B9C0-6F88E01195B8}" srcOrd="4" destOrd="0" parTransId="{3242A68C-486B-49DA-A12D-130EDCC5E189}" sibTransId="{675095A0-2F16-4AC7-ABB5-CE311B564ACF}"/>
    <dgm:cxn modelId="{5B9AF9A2-C5FA-4B3B-A3F2-8A6B307A9687}" type="presOf" srcId="{01355298-0029-4F5E-9BD8-3D8440FB931F}" destId="{CC7463A2-1B54-48F8-B2F8-392C41ACE124}" srcOrd="0" destOrd="0" presId="urn:microsoft.com/office/officeart/2005/8/layout/vList2"/>
    <dgm:cxn modelId="{6842EFA3-354A-438E-8DC2-A73C89E4D611}" type="presOf" srcId="{B47812DF-E21E-4372-B9C0-6F88E01195B8}" destId="{4C0CAA57-4D33-4CC2-9CDC-B22BFBF14068}" srcOrd="0" destOrd="0" presId="urn:microsoft.com/office/officeart/2005/8/layout/vList2"/>
    <dgm:cxn modelId="{924ADBAC-E500-476A-9114-1CADBEA8CD88}" type="presOf" srcId="{CA6CB2F7-2E38-4294-A0B4-1623EB917660}" destId="{198FA2A7-1F9A-463E-962B-A05234C5B804}" srcOrd="0" destOrd="0" presId="urn:microsoft.com/office/officeart/2005/8/layout/vList2"/>
    <dgm:cxn modelId="{5E5043C2-EAF4-4C80-97D2-FAA96D2B6706}" type="presOf" srcId="{AFCCB3ED-A33B-48BA-B3E3-979E27921975}" destId="{0984CC85-DAC2-445A-90DC-72BE3B02616D}" srcOrd="0" destOrd="0" presId="urn:microsoft.com/office/officeart/2005/8/layout/vList2"/>
    <dgm:cxn modelId="{A7C00BC3-9341-40A9-B4AB-55F490F9B60D}" type="presOf" srcId="{65F67BF2-F372-4633-8344-1EABFFFDFDE7}" destId="{27136463-43D1-4AEB-9309-90C2570BFBF9}" srcOrd="0" destOrd="0" presId="urn:microsoft.com/office/officeart/2005/8/layout/vList2"/>
    <dgm:cxn modelId="{A37E66F9-D034-4D03-BC52-7DEF8275DB2D}" srcId="{AFCCB3ED-A33B-48BA-B3E3-979E27921975}" destId="{CB50187D-851C-44AE-ADB9-158FC6F0169A}" srcOrd="3" destOrd="0" parTransId="{08262AD5-CA3F-45B9-9B51-94D231D9CEE4}" sibTransId="{DAB2286B-8520-4F1D-84C2-CBA95CE2CFFC}"/>
    <dgm:cxn modelId="{42A212C2-639C-4980-8683-5C8830D4F10C}" type="presParOf" srcId="{0984CC85-DAC2-445A-90DC-72BE3B02616D}" destId="{27136463-43D1-4AEB-9309-90C2570BFBF9}" srcOrd="0" destOrd="0" presId="urn:microsoft.com/office/officeart/2005/8/layout/vList2"/>
    <dgm:cxn modelId="{D73C9544-6104-4189-A52C-A00B422BD07D}" type="presParOf" srcId="{0984CC85-DAC2-445A-90DC-72BE3B02616D}" destId="{E616FC66-CC16-41E6-A1C4-6A78EF7019E9}" srcOrd="1" destOrd="0" presId="urn:microsoft.com/office/officeart/2005/8/layout/vList2"/>
    <dgm:cxn modelId="{80894CA0-5383-489F-8769-9D3CF4BF28A6}" type="presParOf" srcId="{0984CC85-DAC2-445A-90DC-72BE3B02616D}" destId="{CC7463A2-1B54-48F8-B2F8-392C41ACE124}" srcOrd="2" destOrd="0" presId="urn:microsoft.com/office/officeart/2005/8/layout/vList2"/>
    <dgm:cxn modelId="{58EC3ED5-2D0A-442F-BF6D-661753E477AB}" type="presParOf" srcId="{0984CC85-DAC2-445A-90DC-72BE3B02616D}" destId="{619B52AE-C988-4BF5-902F-F0D4A6914E75}" srcOrd="3" destOrd="0" presId="urn:microsoft.com/office/officeart/2005/8/layout/vList2"/>
    <dgm:cxn modelId="{7948BBE9-6B30-4BC7-A225-135B5BC271F1}" type="presParOf" srcId="{0984CC85-DAC2-445A-90DC-72BE3B02616D}" destId="{198FA2A7-1F9A-463E-962B-A05234C5B804}" srcOrd="4" destOrd="0" presId="urn:microsoft.com/office/officeart/2005/8/layout/vList2"/>
    <dgm:cxn modelId="{04D0DF30-E224-4E96-889C-088FA5CF639F}" type="presParOf" srcId="{0984CC85-DAC2-445A-90DC-72BE3B02616D}" destId="{61EA6EE9-29D9-481D-81C8-77E73C615F30}" srcOrd="5" destOrd="0" presId="urn:microsoft.com/office/officeart/2005/8/layout/vList2"/>
    <dgm:cxn modelId="{389E1479-9C26-4409-80EF-902DA081691A}" type="presParOf" srcId="{0984CC85-DAC2-445A-90DC-72BE3B02616D}" destId="{80179BB3-4495-4BC3-972C-6300FFE78A58}" srcOrd="6" destOrd="0" presId="urn:microsoft.com/office/officeart/2005/8/layout/vList2"/>
    <dgm:cxn modelId="{21D06701-8FE2-4749-AD18-6019DEEB9687}" type="presParOf" srcId="{0984CC85-DAC2-445A-90DC-72BE3B02616D}" destId="{71ACFB3C-DC87-4687-BDB6-EE98C23C53D4}" srcOrd="7" destOrd="0" presId="urn:microsoft.com/office/officeart/2005/8/layout/vList2"/>
    <dgm:cxn modelId="{437507DD-EBB4-4C27-A058-2AABB003445B}" type="presParOf" srcId="{0984CC85-DAC2-445A-90DC-72BE3B02616D}" destId="{4C0CAA57-4D33-4CC2-9CDC-B22BFBF1406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CCB3ED-A33B-48BA-B3E3-979E2792197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65F67BF2-F372-4633-8344-1EABFFFDFDE7}">
      <dgm:prSet custT="1"/>
      <dgm:spPr/>
      <dgm:t>
        <a:bodyPr/>
        <a:lstStyle/>
        <a:p>
          <a:pPr algn="ctr" rtl="0"/>
          <a:r>
            <a:rPr lang="en-GB" sz="2000" b="1" dirty="0">
              <a:solidFill>
                <a:schemeClr val="bg1"/>
              </a:solidFill>
            </a:rPr>
            <a:t>MOSES</a:t>
          </a:r>
        </a:p>
      </dgm:t>
    </dgm:pt>
    <dgm:pt modelId="{25658E52-798E-4541-B252-38F766ABE404}" type="parTrans" cxnId="{5634AC06-C3BA-4AE3-8BD7-B7CA39C2FE41}">
      <dgm:prSet/>
      <dgm:spPr/>
      <dgm:t>
        <a:bodyPr/>
        <a:lstStyle/>
        <a:p>
          <a:endParaRPr lang="en-GB"/>
        </a:p>
      </dgm:t>
    </dgm:pt>
    <dgm:pt modelId="{2C4FA3BC-BCC9-4BE2-BB7D-8AFADC5A0661}" type="sibTrans" cxnId="{5634AC06-C3BA-4AE3-8BD7-B7CA39C2FE41}">
      <dgm:prSet/>
      <dgm:spPr/>
      <dgm:t>
        <a:bodyPr/>
        <a:lstStyle/>
        <a:p>
          <a:endParaRPr lang="en-GB"/>
        </a:p>
      </dgm:t>
    </dgm:pt>
    <dgm:pt modelId="{01355298-0029-4F5E-9BD8-3D8440FB931F}">
      <dgm:prSet custT="1"/>
      <dgm:spPr/>
      <dgm:t>
        <a:bodyPr/>
        <a:lstStyle/>
        <a:p>
          <a:pPr algn="ctr" rtl="0"/>
          <a:r>
            <a:rPr lang="en-GB" sz="1800" b="1" dirty="0">
              <a:solidFill>
                <a:schemeClr val="bg1"/>
              </a:solidFill>
            </a:rPr>
            <a:t>AARON</a:t>
          </a:r>
        </a:p>
      </dgm:t>
    </dgm:pt>
    <dgm:pt modelId="{B080E64B-46E9-42D1-962D-0FD743CDDD75}" type="parTrans" cxnId="{2D62C855-155C-4DDD-9830-31A81F38FF3F}">
      <dgm:prSet/>
      <dgm:spPr/>
      <dgm:t>
        <a:bodyPr/>
        <a:lstStyle/>
        <a:p>
          <a:endParaRPr lang="en-GB"/>
        </a:p>
      </dgm:t>
    </dgm:pt>
    <dgm:pt modelId="{E3F3F042-2E53-4F46-B83A-A799A4085E96}" type="sibTrans" cxnId="{2D62C855-155C-4DDD-9830-31A81F38FF3F}">
      <dgm:prSet/>
      <dgm:spPr/>
      <dgm:t>
        <a:bodyPr/>
        <a:lstStyle/>
        <a:p>
          <a:endParaRPr lang="en-GB"/>
        </a:p>
      </dgm:t>
    </dgm:pt>
    <dgm:pt modelId="{CA6CB2F7-2E38-4294-A0B4-1623EB917660}">
      <dgm:prSet/>
      <dgm:spPr/>
      <dgm:t>
        <a:bodyPr/>
        <a:lstStyle/>
        <a:p>
          <a:pPr algn="ctr" rtl="0"/>
          <a:r>
            <a:rPr lang="en-GB" b="1" dirty="0">
              <a:solidFill>
                <a:schemeClr val="bg1"/>
              </a:solidFill>
            </a:rPr>
            <a:t>MADE A PRIEST AFTER THE CARNAL COMMANDMENT</a:t>
          </a:r>
        </a:p>
      </dgm:t>
    </dgm:pt>
    <dgm:pt modelId="{FC40D0B2-253E-498D-A535-99E8299A7B02}" type="parTrans" cxnId="{5B24C37F-0414-4C53-AC5F-C6D493F1C2B6}">
      <dgm:prSet/>
      <dgm:spPr/>
      <dgm:t>
        <a:bodyPr/>
        <a:lstStyle/>
        <a:p>
          <a:endParaRPr lang="en-GB"/>
        </a:p>
      </dgm:t>
    </dgm:pt>
    <dgm:pt modelId="{608994EC-AD8E-4250-B295-2F5DDF4D8BF8}" type="sibTrans" cxnId="{5B24C37F-0414-4C53-AC5F-C6D493F1C2B6}">
      <dgm:prSet/>
      <dgm:spPr/>
      <dgm:t>
        <a:bodyPr/>
        <a:lstStyle/>
        <a:p>
          <a:endParaRPr lang="en-GB"/>
        </a:p>
      </dgm:t>
    </dgm:pt>
    <dgm:pt modelId="{CB50187D-851C-44AE-ADB9-158FC6F0169A}">
      <dgm:prSet/>
      <dgm:spPr/>
      <dgm:t>
        <a:bodyPr/>
        <a:lstStyle/>
        <a:p>
          <a:pPr algn="ctr" rtl="0"/>
          <a:r>
            <a:rPr lang="en-GB" b="1" dirty="0">
              <a:solidFill>
                <a:schemeClr val="bg1"/>
              </a:solidFill>
            </a:rPr>
            <a:t>CHANGING PRIESTHOOD</a:t>
          </a:r>
        </a:p>
      </dgm:t>
    </dgm:pt>
    <dgm:pt modelId="{08262AD5-CA3F-45B9-9B51-94D231D9CEE4}" type="parTrans" cxnId="{A37E66F9-D034-4D03-BC52-7DEF8275DB2D}">
      <dgm:prSet/>
      <dgm:spPr/>
      <dgm:t>
        <a:bodyPr/>
        <a:lstStyle/>
        <a:p>
          <a:endParaRPr lang="en-GB"/>
        </a:p>
      </dgm:t>
    </dgm:pt>
    <dgm:pt modelId="{DAB2286B-8520-4F1D-84C2-CBA95CE2CFFC}" type="sibTrans" cxnId="{A37E66F9-D034-4D03-BC52-7DEF8275DB2D}">
      <dgm:prSet/>
      <dgm:spPr/>
      <dgm:t>
        <a:bodyPr/>
        <a:lstStyle/>
        <a:p>
          <a:endParaRPr lang="en-GB"/>
        </a:p>
      </dgm:t>
    </dgm:pt>
    <dgm:pt modelId="{B47812DF-E21E-4372-B9C0-6F88E01195B8}">
      <dgm:prSet/>
      <dgm:spPr/>
      <dgm:t>
        <a:bodyPr/>
        <a:lstStyle/>
        <a:p>
          <a:pPr algn="ctr" rtl="0"/>
          <a:r>
            <a:rPr lang="en-GB" b="1" dirty="0">
              <a:solidFill>
                <a:schemeClr val="bg1"/>
              </a:solidFill>
            </a:rPr>
            <a:t>MINISTER OF THE TYPICAL SANCTUARY</a:t>
          </a:r>
        </a:p>
      </dgm:t>
    </dgm:pt>
    <dgm:pt modelId="{3242A68C-486B-49DA-A12D-130EDCC5E189}" type="parTrans" cxnId="{4826648F-F945-490C-AF14-88497F7C79F3}">
      <dgm:prSet/>
      <dgm:spPr/>
      <dgm:t>
        <a:bodyPr/>
        <a:lstStyle/>
        <a:p>
          <a:endParaRPr lang="en-GB"/>
        </a:p>
      </dgm:t>
    </dgm:pt>
    <dgm:pt modelId="{675095A0-2F16-4AC7-ABB5-CE311B564ACF}" type="sibTrans" cxnId="{4826648F-F945-490C-AF14-88497F7C79F3}">
      <dgm:prSet/>
      <dgm:spPr/>
      <dgm:t>
        <a:bodyPr/>
        <a:lstStyle/>
        <a:p>
          <a:endParaRPr lang="en-GB"/>
        </a:p>
      </dgm:t>
    </dgm:pt>
    <dgm:pt modelId="{0984CC85-DAC2-445A-90DC-72BE3B02616D}" type="pres">
      <dgm:prSet presAssocID="{AFCCB3ED-A33B-48BA-B3E3-979E27921975}" presName="linear" presStyleCnt="0">
        <dgm:presLayoutVars>
          <dgm:animLvl val="lvl"/>
          <dgm:resizeHandles val="exact"/>
        </dgm:presLayoutVars>
      </dgm:prSet>
      <dgm:spPr/>
    </dgm:pt>
    <dgm:pt modelId="{27136463-43D1-4AEB-9309-90C2570BFBF9}" type="pres">
      <dgm:prSet presAssocID="{65F67BF2-F372-4633-8344-1EABFFFDFDE7}" presName="parentText" presStyleLbl="node1" presStyleIdx="0" presStyleCnt="5">
        <dgm:presLayoutVars>
          <dgm:chMax val="0"/>
          <dgm:bulletEnabled val="1"/>
        </dgm:presLayoutVars>
      </dgm:prSet>
      <dgm:spPr/>
    </dgm:pt>
    <dgm:pt modelId="{E616FC66-CC16-41E6-A1C4-6A78EF7019E9}" type="pres">
      <dgm:prSet presAssocID="{2C4FA3BC-BCC9-4BE2-BB7D-8AFADC5A0661}" presName="spacer" presStyleCnt="0"/>
      <dgm:spPr/>
    </dgm:pt>
    <dgm:pt modelId="{CC7463A2-1B54-48F8-B2F8-392C41ACE124}" type="pres">
      <dgm:prSet presAssocID="{01355298-0029-4F5E-9BD8-3D8440FB931F}" presName="parentText" presStyleLbl="node1" presStyleIdx="1" presStyleCnt="5">
        <dgm:presLayoutVars>
          <dgm:chMax val="0"/>
          <dgm:bulletEnabled val="1"/>
        </dgm:presLayoutVars>
      </dgm:prSet>
      <dgm:spPr/>
    </dgm:pt>
    <dgm:pt modelId="{619B52AE-C988-4BF5-902F-F0D4A6914E75}" type="pres">
      <dgm:prSet presAssocID="{E3F3F042-2E53-4F46-B83A-A799A4085E96}" presName="spacer" presStyleCnt="0"/>
      <dgm:spPr/>
    </dgm:pt>
    <dgm:pt modelId="{198FA2A7-1F9A-463E-962B-A05234C5B804}" type="pres">
      <dgm:prSet presAssocID="{CA6CB2F7-2E38-4294-A0B4-1623EB917660}" presName="parentText" presStyleLbl="node1" presStyleIdx="2" presStyleCnt="5">
        <dgm:presLayoutVars>
          <dgm:chMax val="0"/>
          <dgm:bulletEnabled val="1"/>
        </dgm:presLayoutVars>
      </dgm:prSet>
      <dgm:spPr/>
    </dgm:pt>
    <dgm:pt modelId="{61EA6EE9-29D9-481D-81C8-77E73C615F30}" type="pres">
      <dgm:prSet presAssocID="{608994EC-AD8E-4250-B295-2F5DDF4D8BF8}" presName="spacer" presStyleCnt="0"/>
      <dgm:spPr/>
    </dgm:pt>
    <dgm:pt modelId="{80179BB3-4495-4BC3-972C-6300FFE78A58}" type="pres">
      <dgm:prSet presAssocID="{CB50187D-851C-44AE-ADB9-158FC6F0169A}" presName="parentText" presStyleLbl="node1" presStyleIdx="3" presStyleCnt="5">
        <dgm:presLayoutVars>
          <dgm:chMax val="0"/>
          <dgm:bulletEnabled val="1"/>
        </dgm:presLayoutVars>
      </dgm:prSet>
      <dgm:spPr/>
    </dgm:pt>
    <dgm:pt modelId="{71ACFB3C-DC87-4687-BDB6-EE98C23C53D4}" type="pres">
      <dgm:prSet presAssocID="{DAB2286B-8520-4F1D-84C2-CBA95CE2CFFC}" presName="spacer" presStyleCnt="0"/>
      <dgm:spPr/>
    </dgm:pt>
    <dgm:pt modelId="{4C0CAA57-4D33-4CC2-9CDC-B22BFBF14068}" type="pres">
      <dgm:prSet presAssocID="{B47812DF-E21E-4372-B9C0-6F88E01195B8}" presName="parentText" presStyleLbl="node1" presStyleIdx="4" presStyleCnt="5">
        <dgm:presLayoutVars>
          <dgm:chMax val="0"/>
          <dgm:bulletEnabled val="1"/>
        </dgm:presLayoutVars>
      </dgm:prSet>
      <dgm:spPr/>
    </dgm:pt>
  </dgm:ptLst>
  <dgm:cxnLst>
    <dgm:cxn modelId="{5634AC06-C3BA-4AE3-8BD7-B7CA39C2FE41}" srcId="{AFCCB3ED-A33B-48BA-B3E3-979E27921975}" destId="{65F67BF2-F372-4633-8344-1EABFFFDFDE7}" srcOrd="0" destOrd="0" parTransId="{25658E52-798E-4541-B252-38F766ABE404}" sibTransId="{2C4FA3BC-BCC9-4BE2-BB7D-8AFADC5A0661}"/>
    <dgm:cxn modelId="{956BD226-DCAA-4E56-85FC-678B8EB5612E}" type="presOf" srcId="{B47812DF-E21E-4372-B9C0-6F88E01195B8}" destId="{4C0CAA57-4D33-4CC2-9CDC-B22BFBF14068}" srcOrd="0" destOrd="0" presId="urn:microsoft.com/office/officeart/2005/8/layout/vList2"/>
    <dgm:cxn modelId="{1558E92F-9444-4B65-83D4-AC117B471B26}" type="presOf" srcId="{01355298-0029-4F5E-9BD8-3D8440FB931F}" destId="{CC7463A2-1B54-48F8-B2F8-392C41ACE124}" srcOrd="0" destOrd="0" presId="urn:microsoft.com/office/officeart/2005/8/layout/vList2"/>
    <dgm:cxn modelId="{049C7343-D352-4F68-82B9-1E7CC1F20843}" type="presOf" srcId="{AFCCB3ED-A33B-48BA-B3E3-979E27921975}" destId="{0984CC85-DAC2-445A-90DC-72BE3B02616D}" srcOrd="0" destOrd="0" presId="urn:microsoft.com/office/officeart/2005/8/layout/vList2"/>
    <dgm:cxn modelId="{FF8FA44E-85EA-4C5E-A2DD-AD4936890BAB}" type="presOf" srcId="{CA6CB2F7-2E38-4294-A0B4-1623EB917660}" destId="{198FA2A7-1F9A-463E-962B-A05234C5B804}" srcOrd="0" destOrd="0" presId="urn:microsoft.com/office/officeart/2005/8/layout/vList2"/>
    <dgm:cxn modelId="{2D62C855-155C-4DDD-9830-31A81F38FF3F}" srcId="{AFCCB3ED-A33B-48BA-B3E3-979E27921975}" destId="{01355298-0029-4F5E-9BD8-3D8440FB931F}" srcOrd="1" destOrd="0" parTransId="{B080E64B-46E9-42D1-962D-0FD743CDDD75}" sibTransId="{E3F3F042-2E53-4F46-B83A-A799A4085E96}"/>
    <dgm:cxn modelId="{5B24C37F-0414-4C53-AC5F-C6D493F1C2B6}" srcId="{AFCCB3ED-A33B-48BA-B3E3-979E27921975}" destId="{CA6CB2F7-2E38-4294-A0B4-1623EB917660}" srcOrd="2" destOrd="0" parTransId="{FC40D0B2-253E-498D-A535-99E8299A7B02}" sibTransId="{608994EC-AD8E-4250-B295-2F5DDF4D8BF8}"/>
    <dgm:cxn modelId="{4826648F-F945-490C-AF14-88497F7C79F3}" srcId="{AFCCB3ED-A33B-48BA-B3E3-979E27921975}" destId="{B47812DF-E21E-4372-B9C0-6F88E01195B8}" srcOrd="4" destOrd="0" parTransId="{3242A68C-486B-49DA-A12D-130EDCC5E189}" sibTransId="{675095A0-2F16-4AC7-ABB5-CE311B564ACF}"/>
    <dgm:cxn modelId="{B3B36BAB-B053-4038-AEF3-33166160D14F}" type="presOf" srcId="{CB50187D-851C-44AE-ADB9-158FC6F0169A}" destId="{80179BB3-4495-4BC3-972C-6300FFE78A58}" srcOrd="0" destOrd="0" presId="urn:microsoft.com/office/officeart/2005/8/layout/vList2"/>
    <dgm:cxn modelId="{3369A7C2-3B2B-4229-9822-819A74CFAF71}" type="presOf" srcId="{65F67BF2-F372-4633-8344-1EABFFFDFDE7}" destId="{27136463-43D1-4AEB-9309-90C2570BFBF9}" srcOrd="0" destOrd="0" presId="urn:microsoft.com/office/officeart/2005/8/layout/vList2"/>
    <dgm:cxn modelId="{A37E66F9-D034-4D03-BC52-7DEF8275DB2D}" srcId="{AFCCB3ED-A33B-48BA-B3E3-979E27921975}" destId="{CB50187D-851C-44AE-ADB9-158FC6F0169A}" srcOrd="3" destOrd="0" parTransId="{08262AD5-CA3F-45B9-9B51-94D231D9CEE4}" sibTransId="{DAB2286B-8520-4F1D-84C2-CBA95CE2CFFC}"/>
    <dgm:cxn modelId="{49E0707F-C8C5-46D8-B0D0-C27C222AD8C8}" type="presParOf" srcId="{0984CC85-DAC2-445A-90DC-72BE3B02616D}" destId="{27136463-43D1-4AEB-9309-90C2570BFBF9}" srcOrd="0" destOrd="0" presId="urn:microsoft.com/office/officeart/2005/8/layout/vList2"/>
    <dgm:cxn modelId="{AD432EB2-C9BC-4209-ABB1-188D70749E2D}" type="presParOf" srcId="{0984CC85-DAC2-445A-90DC-72BE3B02616D}" destId="{E616FC66-CC16-41E6-A1C4-6A78EF7019E9}" srcOrd="1" destOrd="0" presId="urn:microsoft.com/office/officeart/2005/8/layout/vList2"/>
    <dgm:cxn modelId="{24039C4A-A900-4AF3-84C5-6AD3EACF2BE9}" type="presParOf" srcId="{0984CC85-DAC2-445A-90DC-72BE3B02616D}" destId="{CC7463A2-1B54-48F8-B2F8-392C41ACE124}" srcOrd="2" destOrd="0" presId="urn:microsoft.com/office/officeart/2005/8/layout/vList2"/>
    <dgm:cxn modelId="{2598E849-A7EF-46E9-B866-9FA01A4839BD}" type="presParOf" srcId="{0984CC85-DAC2-445A-90DC-72BE3B02616D}" destId="{619B52AE-C988-4BF5-902F-F0D4A6914E75}" srcOrd="3" destOrd="0" presId="urn:microsoft.com/office/officeart/2005/8/layout/vList2"/>
    <dgm:cxn modelId="{28501277-DC32-4427-A78D-5B8EEDDF3147}" type="presParOf" srcId="{0984CC85-DAC2-445A-90DC-72BE3B02616D}" destId="{198FA2A7-1F9A-463E-962B-A05234C5B804}" srcOrd="4" destOrd="0" presId="urn:microsoft.com/office/officeart/2005/8/layout/vList2"/>
    <dgm:cxn modelId="{8DCB0A5D-D021-403E-9724-A91D1CB0D92A}" type="presParOf" srcId="{0984CC85-DAC2-445A-90DC-72BE3B02616D}" destId="{61EA6EE9-29D9-481D-81C8-77E73C615F30}" srcOrd="5" destOrd="0" presId="urn:microsoft.com/office/officeart/2005/8/layout/vList2"/>
    <dgm:cxn modelId="{ACB811DF-2356-4CDB-808F-12A8EB01AF35}" type="presParOf" srcId="{0984CC85-DAC2-445A-90DC-72BE3B02616D}" destId="{80179BB3-4495-4BC3-972C-6300FFE78A58}" srcOrd="6" destOrd="0" presId="urn:microsoft.com/office/officeart/2005/8/layout/vList2"/>
    <dgm:cxn modelId="{6A6CE55F-6E05-4AAA-8AF0-CDBBE9D7A73F}" type="presParOf" srcId="{0984CC85-DAC2-445A-90DC-72BE3B02616D}" destId="{71ACFB3C-DC87-4687-BDB6-EE98C23C53D4}" srcOrd="7" destOrd="0" presId="urn:microsoft.com/office/officeart/2005/8/layout/vList2"/>
    <dgm:cxn modelId="{8BFD8C47-84EB-4DF8-86F0-BB1980EA6B5D}" type="presParOf" srcId="{0984CC85-DAC2-445A-90DC-72BE3B02616D}" destId="{4C0CAA57-4D33-4CC2-9CDC-B22BFBF1406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FBC46B-F9F5-4539-A630-D876C220C11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C1D0AAA0-2947-4C64-B4A2-2E9A98CE1105}">
      <dgm:prSet custT="1"/>
      <dgm:spPr/>
      <dgm:t>
        <a:bodyPr/>
        <a:lstStyle/>
        <a:p>
          <a:pPr algn="ctr" rtl="0"/>
          <a:r>
            <a:rPr lang="en-GB" sz="2000" b="1" dirty="0">
              <a:solidFill>
                <a:schemeClr val="bg1"/>
              </a:solidFill>
            </a:rPr>
            <a:t>CHRIST</a:t>
          </a:r>
        </a:p>
      </dgm:t>
    </dgm:pt>
    <dgm:pt modelId="{B3673FDB-1C05-4CD2-A6DF-73B063846C03}" type="parTrans" cxnId="{8E017879-A267-4B76-830C-78797C2C5CB2}">
      <dgm:prSet/>
      <dgm:spPr/>
      <dgm:t>
        <a:bodyPr/>
        <a:lstStyle/>
        <a:p>
          <a:endParaRPr lang="en-GB"/>
        </a:p>
      </dgm:t>
    </dgm:pt>
    <dgm:pt modelId="{2CD38A43-B310-4C53-A5DD-7A402B771F27}" type="sibTrans" cxnId="{8E017879-A267-4B76-830C-78797C2C5CB2}">
      <dgm:prSet/>
      <dgm:spPr/>
      <dgm:t>
        <a:bodyPr/>
        <a:lstStyle/>
        <a:p>
          <a:endParaRPr lang="en-GB"/>
        </a:p>
      </dgm:t>
    </dgm:pt>
    <dgm:pt modelId="{F4DCF8D6-CFB2-483B-B609-407D1BA8857F}">
      <dgm:prSet custT="1"/>
      <dgm:spPr/>
      <dgm:t>
        <a:bodyPr/>
        <a:lstStyle/>
        <a:p>
          <a:pPr algn="ctr" rtl="0"/>
          <a:r>
            <a:rPr lang="en-GB" sz="1800" b="1" dirty="0">
              <a:solidFill>
                <a:schemeClr val="bg1"/>
              </a:solidFill>
            </a:rPr>
            <a:t>MELCHIZEDEK</a:t>
          </a:r>
        </a:p>
      </dgm:t>
    </dgm:pt>
    <dgm:pt modelId="{C3AC6E83-72E2-4293-A2BE-EE504B6A111B}" type="parTrans" cxnId="{55A1E6FD-20F8-466D-9837-C42E28EB2CF8}">
      <dgm:prSet/>
      <dgm:spPr/>
      <dgm:t>
        <a:bodyPr/>
        <a:lstStyle/>
        <a:p>
          <a:endParaRPr lang="en-GB"/>
        </a:p>
      </dgm:t>
    </dgm:pt>
    <dgm:pt modelId="{9ACD97FD-7BBD-44FB-9151-3B6C99098031}" type="sibTrans" cxnId="{55A1E6FD-20F8-466D-9837-C42E28EB2CF8}">
      <dgm:prSet/>
      <dgm:spPr/>
      <dgm:t>
        <a:bodyPr/>
        <a:lstStyle/>
        <a:p>
          <a:endParaRPr lang="en-GB"/>
        </a:p>
      </dgm:t>
    </dgm:pt>
    <dgm:pt modelId="{35BEA790-B564-467F-ABAC-457F81FB4BF5}">
      <dgm:prSet/>
      <dgm:spPr/>
      <dgm:t>
        <a:bodyPr/>
        <a:lstStyle/>
        <a:p>
          <a:pPr algn="ctr" rtl="0"/>
          <a:r>
            <a:rPr lang="en-GB" b="1" dirty="0">
              <a:solidFill>
                <a:schemeClr val="bg1"/>
              </a:solidFill>
            </a:rPr>
            <a:t>MADE A PRIEST AFTER THE POWER OF AN ENDLESS LIFE</a:t>
          </a:r>
        </a:p>
      </dgm:t>
    </dgm:pt>
    <dgm:pt modelId="{A289FB90-8549-428C-9E40-33C5815E6290}" type="parTrans" cxnId="{2313E6E0-4DDF-4F8E-811F-F1C39A81D2A5}">
      <dgm:prSet/>
      <dgm:spPr/>
      <dgm:t>
        <a:bodyPr/>
        <a:lstStyle/>
        <a:p>
          <a:endParaRPr lang="en-GB"/>
        </a:p>
      </dgm:t>
    </dgm:pt>
    <dgm:pt modelId="{5147F4D6-3ACB-4772-92B3-4EC043220B38}" type="sibTrans" cxnId="{2313E6E0-4DDF-4F8E-811F-F1C39A81D2A5}">
      <dgm:prSet/>
      <dgm:spPr/>
      <dgm:t>
        <a:bodyPr/>
        <a:lstStyle/>
        <a:p>
          <a:endParaRPr lang="en-GB"/>
        </a:p>
      </dgm:t>
    </dgm:pt>
    <dgm:pt modelId="{74BC664B-27BF-439A-9F1F-35238E158964}">
      <dgm:prSet/>
      <dgm:spPr/>
      <dgm:t>
        <a:bodyPr/>
        <a:lstStyle/>
        <a:p>
          <a:pPr algn="ctr" rtl="0"/>
          <a:r>
            <a:rPr lang="en-GB" b="1" dirty="0">
              <a:solidFill>
                <a:schemeClr val="bg1"/>
              </a:solidFill>
            </a:rPr>
            <a:t>UNCHANGING PRIESTHOOD</a:t>
          </a:r>
        </a:p>
      </dgm:t>
    </dgm:pt>
    <dgm:pt modelId="{25536D5F-7BA9-4B3D-9E53-75ED06E52FE0}" type="parTrans" cxnId="{F6429BC7-522A-4388-9013-A0192B692782}">
      <dgm:prSet/>
      <dgm:spPr/>
      <dgm:t>
        <a:bodyPr/>
        <a:lstStyle/>
        <a:p>
          <a:endParaRPr lang="en-GB"/>
        </a:p>
      </dgm:t>
    </dgm:pt>
    <dgm:pt modelId="{31D96171-699A-4117-B67D-18454B2DD108}" type="sibTrans" cxnId="{F6429BC7-522A-4388-9013-A0192B692782}">
      <dgm:prSet/>
      <dgm:spPr/>
      <dgm:t>
        <a:bodyPr/>
        <a:lstStyle/>
        <a:p>
          <a:endParaRPr lang="en-GB"/>
        </a:p>
      </dgm:t>
    </dgm:pt>
    <dgm:pt modelId="{D8B9256D-0B8B-4296-91A0-DDD412D5D64C}">
      <dgm:prSet/>
      <dgm:spPr/>
      <dgm:t>
        <a:bodyPr/>
        <a:lstStyle/>
        <a:p>
          <a:pPr algn="ctr" rtl="0"/>
          <a:r>
            <a:rPr lang="en-GB" b="1" dirty="0">
              <a:solidFill>
                <a:schemeClr val="bg1"/>
              </a:solidFill>
            </a:rPr>
            <a:t>MINISTER OF THE TRUE SANCTUARY</a:t>
          </a:r>
        </a:p>
      </dgm:t>
    </dgm:pt>
    <dgm:pt modelId="{2793D2DE-3FE0-4A7A-9A83-F5C5AAEDB9BC}" type="parTrans" cxnId="{2B86CAC8-4DFE-4CAC-8902-E8BE673BD418}">
      <dgm:prSet/>
      <dgm:spPr/>
      <dgm:t>
        <a:bodyPr/>
        <a:lstStyle/>
        <a:p>
          <a:endParaRPr lang="en-GB"/>
        </a:p>
      </dgm:t>
    </dgm:pt>
    <dgm:pt modelId="{33724F17-61EF-452B-B0FE-8D1EA2246D10}" type="sibTrans" cxnId="{2B86CAC8-4DFE-4CAC-8902-E8BE673BD418}">
      <dgm:prSet/>
      <dgm:spPr/>
      <dgm:t>
        <a:bodyPr/>
        <a:lstStyle/>
        <a:p>
          <a:endParaRPr lang="en-GB"/>
        </a:p>
      </dgm:t>
    </dgm:pt>
    <dgm:pt modelId="{2D287000-86BB-4467-AB72-9952EFD89017}" type="pres">
      <dgm:prSet presAssocID="{FCFBC46B-F9F5-4539-A630-D876C220C11D}" presName="linear" presStyleCnt="0">
        <dgm:presLayoutVars>
          <dgm:animLvl val="lvl"/>
          <dgm:resizeHandles val="exact"/>
        </dgm:presLayoutVars>
      </dgm:prSet>
      <dgm:spPr/>
    </dgm:pt>
    <dgm:pt modelId="{1F91C37A-597A-4A77-B6C3-26E8BA80756D}" type="pres">
      <dgm:prSet presAssocID="{C1D0AAA0-2947-4C64-B4A2-2E9A98CE1105}" presName="parentText" presStyleLbl="node1" presStyleIdx="0" presStyleCnt="5">
        <dgm:presLayoutVars>
          <dgm:chMax val="0"/>
          <dgm:bulletEnabled val="1"/>
        </dgm:presLayoutVars>
      </dgm:prSet>
      <dgm:spPr/>
    </dgm:pt>
    <dgm:pt modelId="{8ED3BA00-9ED8-4B2F-85C4-BBCD1CA8DB35}" type="pres">
      <dgm:prSet presAssocID="{2CD38A43-B310-4C53-A5DD-7A402B771F27}" presName="spacer" presStyleCnt="0"/>
      <dgm:spPr/>
    </dgm:pt>
    <dgm:pt modelId="{9BDBC8BC-ABEB-4AA9-B291-E13723A1D9BE}" type="pres">
      <dgm:prSet presAssocID="{F4DCF8D6-CFB2-483B-B609-407D1BA8857F}" presName="parentText" presStyleLbl="node1" presStyleIdx="1" presStyleCnt="5">
        <dgm:presLayoutVars>
          <dgm:chMax val="0"/>
          <dgm:bulletEnabled val="1"/>
        </dgm:presLayoutVars>
      </dgm:prSet>
      <dgm:spPr/>
    </dgm:pt>
    <dgm:pt modelId="{E155125E-4466-4F40-A219-A09B3E39C1B9}" type="pres">
      <dgm:prSet presAssocID="{9ACD97FD-7BBD-44FB-9151-3B6C99098031}" presName="spacer" presStyleCnt="0"/>
      <dgm:spPr/>
    </dgm:pt>
    <dgm:pt modelId="{BB7771B5-C683-4E2C-AC19-882C58DEDF84}" type="pres">
      <dgm:prSet presAssocID="{35BEA790-B564-467F-ABAC-457F81FB4BF5}" presName="parentText" presStyleLbl="node1" presStyleIdx="2" presStyleCnt="5">
        <dgm:presLayoutVars>
          <dgm:chMax val="0"/>
          <dgm:bulletEnabled val="1"/>
        </dgm:presLayoutVars>
      </dgm:prSet>
      <dgm:spPr/>
    </dgm:pt>
    <dgm:pt modelId="{03314979-542E-40BA-9846-A155C8D2F375}" type="pres">
      <dgm:prSet presAssocID="{5147F4D6-3ACB-4772-92B3-4EC043220B38}" presName="spacer" presStyleCnt="0"/>
      <dgm:spPr/>
    </dgm:pt>
    <dgm:pt modelId="{E30C1C19-E3F1-4037-AE98-4FA01E267AB6}" type="pres">
      <dgm:prSet presAssocID="{74BC664B-27BF-439A-9F1F-35238E158964}" presName="parentText" presStyleLbl="node1" presStyleIdx="3" presStyleCnt="5">
        <dgm:presLayoutVars>
          <dgm:chMax val="0"/>
          <dgm:bulletEnabled val="1"/>
        </dgm:presLayoutVars>
      </dgm:prSet>
      <dgm:spPr/>
    </dgm:pt>
    <dgm:pt modelId="{50AE2A1B-9441-4E46-B809-8EE2616C50A3}" type="pres">
      <dgm:prSet presAssocID="{31D96171-699A-4117-B67D-18454B2DD108}" presName="spacer" presStyleCnt="0"/>
      <dgm:spPr/>
    </dgm:pt>
    <dgm:pt modelId="{DA8DF367-816E-4177-94B1-ACBE25E19202}" type="pres">
      <dgm:prSet presAssocID="{D8B9256D-0B8B-4296-91A0-DDD412D5D64C}" presName="parentText" presStyleLbl="node1" presStyleIdx="4" presStyleCnt="5">
        <dgm:presLayoutVars>
          <dgm:chMax val="0"/>
          <dgm:bulletEnabled val="1"/>
        </dgm:presLayoutVars>
      </dgm:prSet>
      <dgm:spPr/>
    </dgm:pt>
  </dgm:ptLst>
  <dgm:cxnLst>
    <dgm:cxn modelId="{039F996C-4BB8-4F8C-96B3-5E35AB7A98FE}" type="presOf" srcId="{D8B9256D-0B8B-4296-91A0-DDD412D5D64C}" destId="{DA8DF367-816E-4177-94B1-ACBE25E19202}" srcOrd="0" destOrd="0" presId="urn:microsoft.com/office/officeart/2005/8/layout/vList2"/>
    <dgm:cxn modelId="{D7298454-505F-4F54-AEB6-AB89CA38CB41}" type="presOf" srcId="{F4DCF8D6-CFB2-483B-B609-407D1BA8857F}" destId="{9BDBC8BC-ABEB-4AA9-B291-E13723A1D9BE}" srcOrd="0" destOrd="0" presId="urn:microsoft.com/office/officeart/2005/8/layout/vList2"/>
    <dgm:cxn modelId="{2BF60759-F10A-4AFC-AD81-763D6A6CE734}" type="presOf" srcId="{35BEA790-B564-467F-ABAC-457F81FB4BF5}" destId="{BB7771B5-C683-4E2C-AC19-882C58DEDF84}" srcOrd="0" destOrd="0" presId="urn:microsoft.com/office/officeart/2005/8/layout/vList2"/>
    <dgm:cxn modelId="{8E017879-A267-4B76-830C-78797C2C5CB2}" srcId="{FCFBC46B-F9F5-4539-A630-D876C220C11D}" destId="{C1D0AAA0-2947-4C64-B4A2-2E9A98CE1105}" srcOrd="0" destOrd="0" parTransId="{B3673FDB-1C05-4CD2-A6DF-73B063846C03}" sibTransId="{2CD38A43-B310-4C53-A5DD-7A402B771F27}"/>
    <dgm:cxn modelId="{B742DA99-D72A-4ECF-B721-4946B6BA2038}" type="presOf" srcId="{74BC664B-27BF-439A-9F1F-35238E158964}" destId="{E30C1C19-E3F1-4037-AE98-4FA01E267AB6}" srcOrd="0" destOrd="0" presId="urn:microsoft.com/office/officeart/2005/8/layout/vList2"/>
    <dgm:cxn modelId="{60C254A2-28F8-49EC-B0D4-23FF8721C63E}" type="presOf" srcId="{FCFBC46B-F9F5-4539-A630-D876C220C11D}" destId="{2D287000-86BB-4467-AB72-9952EFD89017}" srcOrd="0" destOrd="0" presId="urn:microsoft.com/office/officeart/2005/8/layout/vList2"/>
    <dgm:cxn modelId="{F6429BC7-522A-4388-9013-A0192B692782}" srcId="{FCFBC46B-F9F5-4539-A630-D876C220C11D}" destId="{74BC664B-27BF-439A-9F1F-35238E158964}" srcOrd="3" destOrd="0" parTransId="{25536D5F-7BA9-4B3D-9E53-75ED06E52FE0}" sibTransId="{31D96171-699A-4117-B67D-18454B2DD108}"/>
    <dgm:cxn modelId="{2B86CAC8-4DFE-4CAC-8902-E8BE673BD418}" srcId="{FCFBC46B-F9F5-4539-A630-D876C220C11D}" destId="{D8B9256D-0B8B-4296-91A0-DDD412D5D64C}" srcOrd="4" destOrd="0" parTransId="{2793D2DE-3FE0-4A7A-9A83-F5C5AAEDB9BC}" sibTransId="{33724F17-61EF-452B-B0FE-8D1EA2246D10}"/>
    <dgm:cxn modelId="{2313E6E0-4DDF-4F8E-811F-F1C39A81D2A5}" srcId="{FCFBC46B-F9F5-4539-A630-D876C220C11D}" destId="{35BEA790-B564-467F-ABAC-457F81FB4BF5}" srcOrd="2" destOrd="0" parTransId="{A289FB90-8549-428C-9E40-33C5815E6290}" sibTransId="{5147F4D6-3ACB-4772-92B3-4EC043220B38}"/>
    <dgm:cxn modelId="{96F6BEEE-845F-450C-8234-657775EA5240}" type="presOf" srcId="{C1D0AAA0-2947-4C64-B4A2-2E9A98CE1105}" destId="{1F91C37A-597A-4A77-B6C3-26E8BA80756D}" srcOrd="0" destOrd="0" presId="urn:microsoft.com/office/officeart/2005/8/layout/vList2"/>
    <dgm:cxn modelId="{55A1E6FD-20F8-466D-9837-C42E28EB2CF8}" srcId="{FCFBC46B-F9F5-4539-A630-D876C220C11D}" destId="{F4DCF8D6-CFB2-483B-B609-407D1BA8857F}" srcOrd="1" destOrd="0" parTransId="{C3AC6E83-72E2-4293-A2BE-EE504B6A111B}" sibTransId="{9ACD97FD-7BBD-44FB-9151-3B6C99098031}"/>
    <dgm:cxn modelId="{582594DE-14F0-4220-B8E4-2658434B0841}" type="presParOf" srcId="{2D287000-86BB-4467-AB72-9952EFD89017}" destId="{1F91C37A-597A-4A77-B6C3-26E8BA80756D}" srcOrd="0" destOrd="0" presId="urn:microsoft.com/office/officeart/2005/8/layout/vList2"/>
    <dgm:cxn modelId="{4DE98E06-42F2-4507-9868-576DE869679A}" type="presParOf" srcId="{2D287000-86BB-4467-AB72-9952EFD89017}" destId="{8ED3BA00-9ED8-4B2F-85C4-BBCD1CA8DB35}" srcOrd="1" destOrd="0" presId="urn:microsoft.com/office/officeart/2005/8/layout/vList2"/>
    <dgm:cxn modelId="{6829FB88-D7FD-4F4B-AF80-43104254D66E}" type="presParOf" srcId="{2D287000-86BB-4467-AB72-9952EFD89017}" destId="{9BDBC8BC-ABEB-4AA9-B291-E13723A1D9BE}" srcOrd="2" destOrd="0" presId="urn:microsoft.com/office/officeart/2005/8/layout/vList2"/>
    <dgm:cxn modelId="{83992C0A-9AD5-4B34-98E7-C03067EB54DB}" type="presParOf" srcId="{2D287000-86BB-4467-AB72-9952EFD89017}" destId="{E155125E-4466-4F40-A219-A09B3E39C1B9}" srcOrd="3" destOrd="0" presId="urn:microsoft.com/office/officeart/2005/8/layout/vList2"/>
    <dgm:cxn modelId="{45AD1245-BCC9-4EE1-B18F-B931C38D0B86}" type="presParOf" srcId="{2D287000-86BB-4467-AB72-9952EFD89017}" destId="{BB7771B5-C683-4E2C-AC19-882C58DEDF84}" srcOrd="4" destOrd="0" presId="urn:microsoft.com/office/officeart/2005/8/layout/vList2"/>
    <dgm:cxn modelId="{CF832790-6E7B-4990-9D6F-DD94B82ECEFC}" type="presParOf" srcId="{2D287000-86BB-4467-AB72-9952EFD89017}" destId="{03314979-542E-40BA-9846-A155C8D2F375}" srcOrd="5" destOrd="0" presId="urn:microsoft.com/office/officeart/2005/8/layout/vList2"/>
    <dgm:cxn modelId="{D7776FAF-F2A7-46A9-9562-090C39BBA7CF}" type="presParOf" srcId="{2D287000-86BB-4467-AB72-9952EFD89017}" destId="{E30C1C19-E3F1-4037-AE98-4FA01E267AB6}" srcOrd="6" destOrd="0" presId="urn:microsoft.com/office/officeart/2005/8/layout/vList2"/>
    <dgm:cxn modelId="{48B9B2CC-9EA8-47DD-BAA1-5C8F1DC98E32}" type="presParOf" srcId="{2D287000-86BB-4467-AB72-9952EFD89017}" destId="{50AE2A1B-9441-4E46-B809-8EE2616C50A3}" srcOrd="7" destOrd="0" presId="urn:microsoft.com/office/officeart/2005/8/layout/vList2"/>
    <dgm:cxn modelId="{9C4EC19C-B907-44BA-86DE-45893550B921}" type="presParOf" srcId="{2D287000-86BB-4467-AB72-9952EFD89017}" destId="{DA8DF367-816E-4177-94B1-ACBE25E19202}"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CCB3ED-A33B-48BA-B3E3-979E2792197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65F67BF2-F372-4633-8344-1EABFFFDFDE7}">
      <dgm:prSet custT="1"/>
      <dgm:spPr/>
      <dgm:t>
        <a:bodyPr/>
        <a:lstStyle/>
        <a:p>
          <a:pPr algn="ctr" rtl="0"/>
          <a:r>
            <a:rPr lang="en-GB" sz="2000" b="1" dirty="0">
              <a:solidFill>
                <a:schemeClr val="bg1"/>
              </a:solidFill>
            </a:rPr>
            <a:t>AARONIC</a:t>
          </a:r>
        </a:p>
      </dgm:t>
    </dgm:pt>
    <dgm:pt modelId="{25658E52-798E-4541-B252-38F766ABE404}" type="parTrans" cxnId="{5634AC06-C3BA-4AE3-8BD7-B7CA39C2FE41}">
      <dgm:prSet/>
      <dgm:spPr/>
      <dgm:t>
        <a:bodyPr/>
        <a:lstStyle/>
        <a:p>
          <a:endParaRPr lang="en-GB"/>
        </a:p>
      </dgm:t>
    </dgm:pt>
    <dgm:pt modelId="{2C4FA3BC-BCC9-4BE2-BB7D-8AFADC5A0661}" type="sibTrans" cxnId="{5634AC06-C3BA-4AE3-8BD7-B7CA39C2FE41}">
      <dgm:prSet/>
      <dgm:spPr/>
      <dgm:t>
        <a:bodyPr/>
        <a:lstStyle/>
        <a:p>
          <a:endParaRPr lang="en-GB"/>
        </a:p>
      </dgm:t>
    </dgm:pt>
    <dgm:pt modelId="{01355298-0029-4F5E-9BD8-3D8440FB931F}">
      <dgm:prSet custT="1"/>
      <dgm:spPr/>
      <dgm:t>
        <a:bodyPr/>
        <a:lstStyle/>
        <a:p>
          <a:pPr algn="ctr" rtl="0"/>
          <a:r>
            <a:rPr lang="en-GB" sz="1800" b="1" dirty="0">
              <a:solidFill>
                <a:schemeClr val="bg1"/>
              </a:solidFill>
            </a:rPr>
            <a:t>BLOOD OF BULLS AND CALVES</a:t>
          </a:r>
        </a:p>
      </dgm:t>
    </dgm:pt>
    <dgm:pt modelId="{B080E64B-46E9-42D1-962D-0FD743CDDD75}" type="parTrans" cxnId="{2D62C855-155C-4DDD-9830-31A81F38FF3F}">
      <dgm:prSet/>
      <dgm:spPr/>
      <dgm:t>
        <a:bodyPr/>
        <a:lstStyle/>
        <a:p>
          <a:endParaRPr lang="en-GB"/>
        </a:p>
      </dgm:t>
    </dgm:pt>
    <dgm:pt modelId="{E3F3F042-2E53-4F46-B83A-A799A4085E96}" type="sibTrans" cxnId="{2D62C855-155C-4DDD-9830-31A81F38FF3F}">
      <dgm:prSet/>
      <dgm:spPr/>
      <dgm:t>
        <a:bodyPr/>
        <a:lstStyle/>
        <a:p>
          <a:endParaRPr lang="en-GB"/>
        </a:p>
      </dgm:t>
    </dgm:pt>
    <dgm:pt modelId="{CA6CB2F7-2E38-4294-A0B4-1623EB917660}">
      <dgm:prSet custT="1"/>
      <dgm:spPr/>
      <dgm:t>
        <a:bodyPr/>
        <a:lstStyle/>
        <a:p>
          <a:pPr algn="ctr" rtl="0"/>
          <a:r>
            <a:rPr lang="en-GB" sz="1800" b="1" dirty="0">
              <a:solidFill>
                <a:schemeClr val="bg1"/>
              </a:solidFill>
            </a:rPr>
            <a:t>OFFERED OFTEN</a:t>
          </a:r>
        </a:p>
      </dgm:t>
    </dgm:pt>
    <dgm:pt modelId="{FC40D0B2-253E-498D-A535-99E8299A7B02}" type="parTrans" cxnId="{5B24C37F-0414-4C53-AC5F-C6D493F1C2B6}">
      <dgm:prSet/>
      <dgm:spPr/>
      <dgm:t>
        <a:bodyPr/>
        <a:lstStyle/>
        <a:p>
          <a:endParaRPr lang="en-GB"/>
        </a:p>
      </dgm:t>
    </dgm:pt>
    <dgm:pt modelId="{608994EC-AD8E-4250-B295-2F5DDF4D8BF8}" type="sibTrans" cxnId="{5B24C37F-0414-4C53-AC5F-C6D493F1C2B6}">
      <dgm:prSet/>
      <dgm:spPr/>
      <dgm:t>
        <a:bodyPr/>
        <a:lstStyle/>
        <a:p>
          <a:endParaRPr lang="en-GB"/>
        </a:p>
      </dgm:t>
    </dgm:pt>
    <dgm:pt modelId="{CB50187D-851C-44AE-ADB9-158FC6F0169A}">
      <dgm:prSet custT="1"/>
      <dgm:spPr/>
      <dgm:t>
        <a:bodyPr/>
        <a:lstStyle/>
        <a:p>
          <a:pPr algn="ctr" rtl="0"/>
          <a:r>
            <a:rPr lang="en-GB" sz="1800" b="1" dirty="0">
              <a:solidFill>
                <a:schemeClr val="bg1"/>
              </a:solidFill>
            </a:rPr>
            <a:t>UNABLE TO TAKE AWAY SIN</a:t>
          </a:r>
        </a:p>
      </dgm:t>
    </dgm:pt>
    <dgm:pt modelId="{08262AD5-CA3F-45B9-9B51-94D231D9CEE4}" type="parTrans" cxnId="{A37E66F9-D034-4D03-BC52-7DEF8275DB2D}">
      <dgm:prSet/>
      <dgm:spPr/>
      <dgm:t>
        <a:bodyPr/>
        <a:lstStyle/>
        <a:p>
          <a:endParaRPr lang="en-GB"/>
        </a:p>
      </dgm:t>
    </dgm:pt>
    <dgm:pt modelId="{DAB2286B-8520-4F1D-84C2-CBA95CE2CFFC}" type="sibTrans" cxnId="{A37E66F9-D034-4D03-BC52-7DEF8275DB2D}">
      <dgm:prSet/>
      <dgm:spPr/>
      <dgm:t>
        <a:bodyPr/>
        <a:lstStyle/>
        <a:p>
          <a:endParaRPr lang="en-GB"/>
        </a:p>
      </dgm:t>
    </dgm:pt>
    <dgm:pt modelId="{0984CC85-DAC2-445A-90DC-72BE3B02616D}" type="pres">
      <dgm:prSet presAssocID="{AFCCB3ED-A33B-48BA-B3E3-979E27921975}" presName="linear" presStyleCnt="0">
        <dgm:presLayoutVars>
          <dgm:animLvl val="lvl"/>
          <dgm:resizeHandles val="exact"/>
        </dgm:presLayoutVars>
      </dgm:prSet>
      <dgm:spPr/>
    </dgm:pt>
    <dgm:pt modelId="{27136463-43D1-4AEB-9309-90C2570BFBF9}" type="pres">
      <dgm:prSet presAssocID="{65F67BF2-F372-4633-8344-1EABFFFDFDE7}" presName="parentText" presStyleLbl="node1" presStyleIdx="0" presStyleCnt="4">
        <dgm:presLayoutVars>
          <dgm:chMax val="0"/>
          <dgm:bulletEnabled val="1"/>
        </dgm:presLayoutVars>
      </dgm:prSet>
      <dgm:spPr/>
    </dgm:pt>
    <dgm:pt modelId="{E616FC66-CC16-41E6-A1C4-6A78EF7019E9}" type="pres">
      <dgm:prSet presAssocID="{2C4FA3BC-BCC9-4BE2-BB7D-8AFADC5A0661}" presName="spacer" presStyleCnt="0"/>
      <dgm:spPr/>
    </dgm:pt>
    <dgm:pt modelId="{CC7463A2-1B54-48F8-B2F8-392C41ACE124}" type="pres">
      <dgm:prSet presAssocID="{01355298-0029-4F5E-9BD8-3D8440FB931F}" presName="parentText" presStyleLbl="node1" presStyleIdx="1" presStyleCnt="4">
        <dgm:presLayoutVars>
          <dgm:chMax val="0"/>
          <dgm:bulletEnabled val="1"/>
        </dgm:presLayoutVars>
      </dgm:prSet>
      <dgm:spPr/>
    </dgm:pt>
    <dgm:pt modelId="{619B52AE-C988-4BF5-902F-F0D4A6914E75}" type="pres">
      <dgm:prSet presAssocID="{E3F3F042-2E53-4F46-B83A-A799A4085E96}" presName="spacer" presStyleCnt="0"/>
      <dgm:spPr/>
    </dgm:pt>
    <dgm:pt modelId="{198FA2A7-1F9A-463E-962B-A05234C5B804}" type="pres">
      <dgm:prSet presAssocID="{CA6CB2F7-2E38-4294-A0B4-1623EB917660}" presName="parentText" presStyleLbl="node1" presStyleIdx="2" presStyleCnt="4" custLinFactNeighborY="-14547">
        <dgm:presLayoutVars>
          <dgm:chMax val="0"/>
          <dgm:bulletEnabled val="1"/>
        </dgm:presLayoutVars>
      </dgm:prSet>
      <dgm:spPr/>
    </dgm:pt>
    <dgm:pt modelId="{61EA6EE9-29D9-481D-81C8-77E73C615F30}" type="pres">
      <dgm:prSet presAssocID="{608994EC-AD8E-4250-B295-2F5DDF4D8BF8}" presName="spacer" presStyleCnt="0"/>
      <dgm:spPr/>
    </dgm:pt>
    <dgm:pt modelId="{80179BB3-4495-4BC3-972C-6300FFE78A58}" type="pres">
      <dgm:prSet presAssocID="{CB50187D-851C-44AE-ADB9-158FC6F0169A}" presName="parentText" presStyleLbl="node1" presStyleIdx="3" presStyleCnt="4">
        <dgm:presLayoutVars>
          <dgm:chMax val="0"/>
          <dgm:bulletEnabled val="1"/>
        </dgm:presLayoutVars>
      </dgm:prSet>
      <dgm:spPr/>
    </dgm:pt>
  </dgm:ptLst>
  <dgm:cxnLst>
    <dgm:cxn modelId="{5634AC06-C3BA-4AE3-8BD7-B7CA39C2FE41}" srcId="{AFCCB3ED-A33B-48BA-B3E3-979E27921975}" destId="{65F67BF2-F372-4633-8344-1EABFFFDFDE7}" srcOrd="0" destOrd="0" parTransId="{25658E52-798E-4541-B252-38F766ABE404}" sibTransId="{2C4FA3BC-BCC9-4BE2-BB7D-8AFADC5A0661}"/>
    <dgm:cxn modelId="{CA0A0D29-69C0-49A3-97BA-D2E916B8D428}" type="presOf" srcId="{01355298-0029-4F5E-9BD8-3D8440FB931F}" destId="{CC7463A2-1B54-48F8-B2F8-392C41ACE124}" srcOrd="0" destOrd="0" presId="urn:microsoft.com/office/officeart/2005/8/layout/vList2"/>
    <dgm:cxn modelId="{682D0271-EBC0-4D08-A43C-688A3A2FDE13}" type="presOf" srcId="{CA6CB2F7-2E38-4294-A0B4-1623EB917660}" destId="{198FA2A7-1F9A-463E-962B-A05234C5B804}" srcOrd="0" destOrd="0" presId="urn:microsoft.com/office/officeart/2005/8/layout/vList2"/>
    <dgm:cxn modelId="{2D62C855-155C-4DDD-9830-31A81F38FF3F}" srcId="{AFCCB3ED-A33B-48BA-B3E3-979E27921975}" destId="{01355298-0029-4F5E-9BD8-3D8440FB931F}" srcOrd="1" destOrd="0" parTransId="{B080E64B-46E9-42D1-962D-0FD743CDDD75}" sibTransId="{E3F3F042-2E53-4F46-B83A-A799A4085E96}"/>
    <dgm:cxn modelId="{5B24C37F-0414-4C53-AC5F-C6D493F1C2B6}" srcId="{AFCCB3ED-A33B-48BA-B3E3-979E27921975}" destId="{CA6CB2F7-2E38-4294-A0B4-1623EB917660}" srcOrd="2" destOrd="0" parTransId="{FC40D0B2-253E-498D-A535-99E8299A7B02}" sibTransId="{608994EC-AD8E-4250-B295-2F5DDF4D8BF8}"/>
    <dgm:cxn modelId="{9EEDC1A2-BDB9-4538-8E96-CE622E53E89C}" type="presOf" srcId="{65F67BF2-F372-4633-8344-1EABFFFDFDE7}" destId="{27136463-43D1-4AEB-9309-90C2570BFBF9}" srcOrd="0" destOrd="0" presId="urn:microsoft.com/office/officeart/2005/8/layout/vList2"/>
    <dgm:cxn modelId="{181CC6AF-84C5-44CB-8A0E-13D68F28114F}" type="presOf" srcId="{CB50187D-851C-44AE-ADB9-158FC6F0169A}" destId="{80179BB3-4495-4BC3-972C-6300FFE78A58}" srcOrd="0" destOrd="0" presId="urn:microsoft.com/office/officeart/2005/8/layout/vList2"/>
    <dgm:cxn modelId="{DF972CBA-23FC-437E-8F7D-647666726CA3}" type="presOf" srcId="{AFCCB3ED-A33B-48BA-B3E3-979E27921975}" destId="{0984CC85-DAC2-445A-90DC-72BE3B02616D}" srcOrd="0" destOrd="0" presId="urn:microsoft.com/office/officeart/2005/8/layout/vList2"/>
    <dgm:cxn modelId="{A37E66F9-D034-4D03-BC52-7DEF8275DB2D}" srcId="{AFCCB3ED-A33B-48BA-B3E3-979E27921975}" destId="{CB50187D-851C-44AE-ADB9-158FC6F0169A}" srcOrd="3" destOrd="0" parTransId="{08262AD5-CA3F-45B9-9B51-94D231D9CEE4}" sibTransId="{DAB2286B-8520-4F1D-84C2-CBA95CE2CFFC}"/>
    <dgm:cxn modelId="{C0C4587D-FBDF-495D-B8B8-0F3F833C511B}" type="presParOf" srcId="{0984CC85-DAC2-445A-90DC-72BE3B02616D}" destId="{27136463-43D1-4AEB-9309-90C2570BFBF9}" srcOrd="0" destOrd="0" presId="urn:microsoft.com/office/officeart/2005/8/layout/vList2"/>
    <dgm:cxn modelId="{81091405-305A-400F-B94C-71F88136101E}" type="presParOf" srcId="{0984CC85-DAC2-445A-90DC-72BE3B02616D}" destId="{E616FC66-CC16-41E6-A1C4-6A78EF7019E9}" srcOrd="1" destOrd="0" presId="urn:microsoft.com/office/officeart/2005/8/layout/vList2"/>
    <dgm:cxn modelId="{3BFB934F-F497-4C22-AE4C-8BEA9758E2E4}" type="presParOf" srcId="{0984CC85-DAC2-445A-90DC-72BE3B02616D}" destId="{CC7463A2-1B54-48F8-B2F8-392C41ACE124}" srcOrd="2" destOrd="0" presId="urn:microsoft.com/office/officeart/2005/8/layout/vList2"/>
    <dgm:cxn modelId="{0C574B7D-85D3-49D3-8A92-B9D7ACC0D0B0}" type="presParOf" srcId="{0984CC85-DAC2-445A-90DC-72BE3B02616D}" destId="{619B52AE-C988-4BF5-902F-F0D4A6914E75}" srcOrd="3" destOrd="0" presId="urn:microsoft.com/office/officeart/2005/8/layout/vList2"/>
    <dgm:cxn modelId="{9BA8E368-CCE5-480E-B083-0232081FCF6B}" type="presParOf" srcId="{0984CC85-DAC2-445A-90DC-72BE3B02616D}" destId="{198FA2A7-1F9A-463E-962B-A05234C5B804}" srcOrd="4" destOrd="0" presId="urn:microsoft.com/office/officeart/2005/8/layout/vList2"/>
    <dgm:cxn modelId="{13266822-21E5-4D06-9F60-116923861A75}" type="presParOf" srcId="{0984CC85-DAC2-445A-90DC-72BE3B02616D}" destId="{61EA6EE9-29D9-481D-81C8-77E73C615F30}" srcOrd="5" destOrd="0" presId="urn:microsoft.com/office/officeart/2005/8/layout/vList2"/>
    <dgm:cxn modelId="{FAB0E428-1D35-4893-AE7E-A9A9448ECCF8}" type="presParOf" srcId="{0984CC85-DAC2-445A-90DC-72BE3B02616D}" destId="{80179BB3-4495-4BC3-972C-6300FFE78A5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CFBC46B-F9F5-4539-A630-D876C220C11D}"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C1D0AAA0-2947-4C64-B4A2-2E9A98CE1105}">
      <dgm:prSet custT="1"/>
      <dgm:spPr/>
      <dgm:t>
        <a:bodyPr/>
        <a:lstStyle/>
        <a:p>
          <a:pPr algn="ctr" rtl="0"/>
          <a:r>
            <a:rPr lang="en-GB" sz="2000" b="1" dirty="0">
              <a:solidFill>
                <a:schemeClr val="bg1"/>
              </a:solidFill>
            </a:rPr>
            <a:t>MELCHIZEDEKIAN</a:t>
          </a:r>
        </a:p>
      </dgm:t>
    </dgm:pt>
    <dgm:pt modelId="{B3673FDB-1C05-4CD2-A6DF-73B063846C03}" type="parTrans" cxnId="{8E017879-A267-4B76-830C-78797C2C5CB2}">
      <dgm:prSet/>
      <dgm:spPr/>
      <dgm:t>
        <a:bodyPr/>
        <a:lstStyle/>
        <a:p>
          <a:endParaRPr lang="en-GB"/>
        </a:p>
      </dgm:t>
    </dgm:pt>
    <dgm:pt modelId="{2CD38A43-B310-4C53-A5DD-7A402B771F27}" type="sibTrans" cxnId="{8E017879-A267-4B76-830C-78797C2C5CB2}">
      <dgm:prSet/>
      <dgm:spPr/>
      <dgm:t>
        <a:bodyPr/>
        <a:lstStyle/>
        <a:p>
          <a:endParaRPr lang="en-GB"/>
        </a:p>
      </dgm:t>
    </dgm:pt>
    <dgm:pt modelId="{F4DCF8D6-CFB2-483B-B609-407D1BA8857F}">
      <dgm:prSet custT="1"/>
      <dgm:spPr/>
      <dgm:t>
        <a:bodyPr/>
        <a:lstStyle/>
        <a:p>
          <a:pPr algn="ctr" rtl="0"/>
          <a:r>
            <a:rPr lang="en-GB" sz="1800" b="1" dirty="0">
              <a:solidFill>
                <a:schemeClr val="bg1"/>
              </a:solidFill>
            </a:rPr>
            <a:t>HIS OWN PRECIOUS BLOOD</a:t>
          </a:r>
        </a:p>
      </dgm:t>
    </dgm:pt>
    <dgm:pt modelId="{C3AC6E83-72E2-4293-A2BE-EE504B6A111B}" type="parTrans" cxnId="{55A1E6FD-20F8-466D-9837-C42E28EB2CF8}">
      <dgm:prSet/>
      <dgm:spPr/>
      <dgm:t>
        <a:bodyPr/>
        <a:lstStyle/>
        <a:p>
          <a:endParaRPr lang="en-GB"/>
        </a:p>
      </dgm:t>
    </dgm:pt>
    <dgm:pt modelId="{9ACD97FD-7BBD-44FB-9151-3B6C99098031}" type="sibTrans" cxnId="{55A1E6FD-20F8-466D-9837-C42E28EB2CF8}">
      <dgm:prSet/>
      <dgm:spPr/>
      <dgm:t>
        <a:bodyPr/>
        <a:lstStyle/>
        <a:p>
          <a:endParaRPr lang="en-GB"/>
        </a:p>
      </dgm:t>
    </dgm:pt>
    <dgm:pt modelId="{35BEA790-B564-467F-ABAC-457F81FB4BF5}">
      <dgm:prSet custT="1"/>
      <dgm:spPr/>
      <dgm:t>
        <a:bodyPr/>
        <a:lstStyle/>
        <a:p>
          <a:pPr algn="ctr" rtl="0"/>
          <a:r>
            <a:rPr lang="en-GB" sz="1800" b="1" dirty="0">
              <a:solidFill>
                <a:schemeClr val="bg1"/>
              </a:solidFill>
            </a:rPr>
            <a:t>OFFERED ONCE FOR ALL</a:t>
          </a:r>
        </a:p>
      </dgm:t>
    </dgm:pt>
    <dgm:pt modelId="{A289FB90-8549-428C-9E40-33C5815E6290}" type="parTrans" cxnId="{2313E6E0-4DDF-4F8E-811F-F1C39A81D2A5}">
      <dgm:prSet/>
      <dgm:spPr/>
      <dgm:t>
        <a:bodyPr/>
        <a:lstStyle/>
        <a:p>
          <a:endParaRPr lang="en-GB"/>
        </a:p>
      </dgm:t>
    </dgm:pt>
    <dgm:pt modelId="{5147F4D6-3ACB-4772-92B3-4EC043220B38}" type="sibTrans" cxnId="{2313E6E0-4DDF-4F8E-811F-F1C39A81D2A5}">
      <dgm:prSet/>
      <dgm:spPr/>
      <dgm:t>
        <a:bodyPr/>
        <a:lstStyle/>
        <a:p>
          <a:endParaRPr lang="en-GB"/>
        </a:p>
      </dgm:t>
    </dgm:pt>
    <dgm:pt modelId="{74BC664B-27BF-439A-9F1F-35238E158964}">
      <dgm:prSet custT="1"/>
      <dgm:spPr/>
      <dgm:t>
        <a:bodyPr/>
        <a:lstStyle/>
        <a:p>
          <a:pPr algn="ctr" rtl="0"/>
          <a:r>
            <a:rPr lang="en-GB" sz="1800" b="1" dirty="0">
              <a:solidFill>
                <a:schemeClr val="bg1"/>
              </a:solidFill>
            </a:rPr>
            <a:t>PURGED OUR SINS</a:t>
          </a:r>
        </a:p>
      </dgm:t>
    </dgm:pt>
    <dgm:pt modelId="{25536D5F-7BA9-4B3D-9E53-75ED06E52FE0}" type="parTrans" cxnId="{F6429BC7-522A-4388-9013-A0192B692782}">
      <dgm:prSet/>
      <dgm:spPr/>
      <dgm:t>
        <a:bodyPr/>
        <a:lstStyle/>
        <a:p>
          <a:endParaRPr lang="en-GB"/>
        </a:p>
      </dgm:t>
    </dgm:pt>
    <dgm:pt modelId="{31D96171-699A-4117-B67D-18454B2DD108}" type="sibTrans" cxnId="{F6429BC7-522A-4388-9013-A0192B692782}">
      <dgm:prSet/>
      <dgm:spPr/>
      <dgm:t>
        <a:bodyPr/>
        <a:lstStyle/>
        <a:p>
          <a:endParaRPr lang="en-GB"/>
        </a:p>
      </dgm:t>
    </dgm:pt>
    <dgm:pt modelId="{2D287000-86BB-4467-AB72-9952EFD89017}" type="pres">
      <dgm:prSet presAssocID="{FCFBC46B-F9F5-4539-A630-D876C220C11D}" presName="linear" presStyleCnt="0">
        <dgm:presLayoutVars>
          <dgm:animLvl val="lvl"/>
          <dgm:resizeHandles val="exact"/>
        </dgm:presLayoutVars>
      </dgm:prSet>
      <dgm:spPr/>
    </dgm:pt>
    <dgm:pt modelId="{1F91C37A-597A-4A77-B6C3-26E8BA80756D}" type="pres">
      <dgm:prSet presAssocID="{C1D0AAA0-2947-4C64-B4A2-2E9A98CE1105}" presName="parentText" presStyleLbl="node1" presStyleIdx="0" presStyleCnt="4">
        <dgm:presLayoutVars>
          <dgm:chMax val="0"/>
          <dgm:bulletEnabled val="1"/>
        </dgm:presLayoutVars>
      </dgm:prSet>
      <dgm:spPr/>
    </dgm:pt>
    <dgm:pt modelId="{8ED3BA00-9ED8-4B2F-85C4-BBCD1CA8DB35}" type="pres">
      <dgm:prSet presAssocID="{2CD38A43-B310-4C53-A5DD-7A402B771F27}" presName="spacer" presStyleCnt="0"/>
      <dgm:spPr/>
    </dgm:pt>
    <dgm:pt modelId="{9BDBC8BC-ABEB-4AA9-B291-E13723A1D9BE}" type="pres">
      <dgm:prSet presAssocID="{F4DCF8D6-CFB2-483B-B609-407D1BA8857F}" presName="parentText" presStyleLbl="node1" presStyleIdx="1" presStyleCnt="4">
        <dgm:presLayoutVars>
          <dgm:chMax val="0"/>
          <dgm:bulletEnabled val="1"/>
        </dgm:presLayoutVars>
      </dgm:prSet>
      <dgm:spPr/>
    </dgm:pt>
    <dgm:pt modelId="{E155125E-4466-4F40-A219-A09B3E39C1B9}" type="pres">
      <dgm:prSet presAssocID="{9ACD97FD-7BBD-44FB-9151-3B6C99098031}" presName="spacer" presStyleCnt="0"/>
      <dgm:spPr/>
    </dgm:pt>
    <dgm:pt modelId="{BB7771B5-C683-4E2C-AC19-882C58DEDF84}" type="pres">
      <dgm:prSet presAssocID="{35BEA790-B564-467F-ABAC-457F81FB4BF5}" presName="parentText" presStyleLbl="node1" presStyleIdx="2" presStyleCnt="4">
        <dgm:presLayoutVars>
          <dgm:chMax val="0"/>
          <dgm:bulletEnabled val="1"/>
        </dgm:presLayoutVars>
      </dgm:prSet>
      <dgm:spPr/>
    </dgm:pt>
    <dgm:pt modelId="{03314979-542E-40BA-9846-A155C8D2F375}" type="pres">
      <dgm:prSet presAssocID="{5147F4D6-3ACB-4772-92B3-4EC043220B38}" presName="spacer" presStyleCnt="0"/>
      <dgm:spPr/>
    </dgm:pt>
    <dgm:pt modelId="{E30C1C19-E3F1-4037-AE98-4FA01E267AB6}" type="pres">
      <dgm:prSet presAssocID="{74BC664B-27BF-439A-9F1F-35238E158964}" presName="parentText" presStyleLbl="node1" presStyleIdx="3" presStyleCnt="4">
        <dgm:presLayoutVars>
          <dgm:chMax val="0"/>
          <dgm:bulletEnabled val="1"/>
        </dgm:presLayoutVars>
      </dgm:prSet>
      <dgm:spPr/>
    </dgm:pt>
  </dgm:ptLst>
  <dgm:cxnLst>
    <dgm:cxn modelId="{C66B622A-4F01-4D24-8BA6-CB1930756534}" type="presOf" srcId="{74BC664B-27BF-439A-9F1F-35238E158964}" destId="{E30C1C19-E3F1-4037-AE98-4FA01E267AB6}" srcOrd="0" destOrd="0" presId="urn:microsoft.com/office/officeart/2005/8/layout/vList2"/>
    <dgm:cxn modelId="{83341834-6A97-4815-ADF3-AA4D4EA7853D}" type="presOf" srcId="{F4DCF8D6-CFB2-483B-B609-407D1BA8857F}" destId="{9BDBC8BC-ABEB-4AA9-B291-E13723A1D9BE}" srcOrd="0" destOrd="0" presId="urn:microsoft.com/office/officeart/2005/8/layout/vList2"/>
    <dgm:cxn modelId="{8E017879-A267-4B76-830C-78797C2C5CB2}" srcId="{FCFBC46B-F9F5-4539-A630-D876C220C11D}" destId="{C1D0AAA0-2947-4C64-B4A2-2E9A98CE1105}" srcOrd="0" destOrd="0" parTransId="{B3673FDB-1C05-4CD2-A6DF-73B063846C03}" sibTransId="{2CD38A43-B310-4C53-A5DD-7A402B771F27}"/>
    <dgm:cxn modelId="{AFE5E18B-B59D-4B58-8689-063E4C228AA1}" type="presOf" srcId="{C1D0AAA0-2947-4C64-B4A2-2E9A98CE1105}" destId="{1F91C37A-597A-4A77-B6C3-26E8BA80756D}" srcOrd="0" destOrd="0" presId="urn:microsoft.com/office/officeart/2005/8/layout/vList2"/>
    <dgm:cxn modelId="{D14FF3B9-AB85-4CF6-BCAA-487F3F579305}" type="presOf" srcId="{FCFBC46B-F9F5-4539-A630-D876C220C11D}" destId="{2D287000-86BB-4467-AB72-9952EFD89017}" srcOrd="0" destOrd="0" presId="urn:microsoft.com/office/officeart/2005/8/layout/vList2"/>
    <dgm:cxn modelId="{F6429BC7-522A-4388-9013-A0192B692782}" srcId="{FCFBC46B-F9F5-4539-A630-D876C220C11D}" destId="{74BC664B-27BF-439A-9F1F-35238E158964}" srcOrd="3" destOrd="0" parTransId="{25536D5F-7BA9-4B3D-9E53-75ED06E52FE0}" sibTransId="{31D96171-699A-4117-B67D-18454B2DD108}"/>
    <dgm:cxn modelId="{543936D5-88C4-4404-8583-349799631B5E}" type="presOf" srcId="{35BEA790-B564-467F-ABAC-457F81FB4BF5}" destId="{BB7771B5-C683-4E2C-AC19-882C58DEDF84}" srcOrd="0" destOrd="0" presId="urn:microsoft.com/office/officeart/2005/8/layout/vList2"/>
    <dgm:cxn modelId="{2313E6E0-4DDF-4F8E-811F-F1C39A81D2A5}" srcId="{FCFBC46B-F9F5-4539-A630-D876C220C11D}" destId="{35BEA790-B564-467F-ABAC-457F81FB4BF5}" srcOrd="2" destOrd="0" parTransId="{A289FB90-8549-428C-9E40-33C5815E6290}" sibTransId="{5147F4D6-3ACB-4772-92B3-4EC043220B38}"/>
    <dgm:cxn modelId="{55A1E6FD-20F8-466D-9837-C42E28EB2CF8}" srcId="{FCFBC46B-F9F5-4539-A630-D876C220C11D}" destId="{F4DCF8D6-CFB2-483B-B609-407D1BA8857F}" srcOrd="1" destOrd="0" parTransId="{C3AC6E83-72E2-4293-A2BE-EE504B6A111B}" sibTransId="{9ACD97FD-7BBD-44FB-9151-3B6C99098031}"/>
    <dgm:cxn modelId="{06EB7ABF-BEC2-4686-BF52-78DB61051DE7}" type="presParOf" srcId="{2D287000-86BB-4467-AB72-9952EFD89017}" destId="{1F91C37A-597A-4A77-B6C3-26E8BA80756D}" srcOrd="0" destOrd="0" presId="urn:microsoft.com/office/officeart/2005/8/layout/vList2"/>
    <dgm:cxn modelId="{277B3506-6DA9-4A1B-9E75-7B11793D0DC0}" type="presParOf" srcId="{2D287000-86BB-4467-AB72-9952EFD89017}" destId="{8ED3BA00-9ED8-4B2F-85C4-BBCD1CA8DB35}" srcOrd="1" destOrd="0" presId="urn:microsoft.com/office/officeart/2005/8/layout/vList2"/>
    <dgm:cxn modelId="{A88C6BCB-9507-48DA-9D28-04D29E8BAF09}" type="presParOf" srcId="{2D287000-86BB-4467-AB72-9952EFD89017}" destId="{9BDBC8BC-ABEB-4AA9-B291-E13723A1D9BE}" srcOrd="2" destOrd="0" presId="urn:microsoft.com/office/officeart/2005/8/layout/vList2"/>
    <dgm:cxn modelId="{CFE405BD-97A1-45EA-A721-17060E0CAC81}" type="presParOf" srcId="{2D287000-86BB-4467-AB72-9952EFD89017}" destId="{E155125E-4466-4F40-A219-A09B3E39C1B9}" srcOrd="3" destOrd="0" presId="urn:microsoft.com/office/officeart/2005/8/layout/vList2"/>
    <dgm:cxn modelId="{4F35DB5C-A940-4EBF-8B54-689082F9726D}" type="presParOf" srcId="{2D287000-86BB-4467-AB72-9952EFD89017}" destId="{BB7771B5-C683-4E2C-AC19-882C58DEDF84}" srcOrd="4" destOrd="0" presId="urn:microsoft.com/office/officeart/2005/8/layout/vList2"/>
    <dgm:cxn modelId="{8229CFCA-9305-4B07-90A9-39422591B15A}" type="presParOf" srcId="{2D287000-86BB-4467-AB72-9952EFD89017}" destId="{03314979-542E-40BA-9846-A155C8D2F375}" srcOrd="5" destOrd="0" presId="urn:microsoft.com/office/officeart/2005/8/layout/vList2"/>
    <dgm:cxn modelId="{8F32DBC5-9FF9-4957-AD9A-326C3DBE0790}" type="presParOf" srcId="{2D287000-86BB-4467-AB72-9952EFD89017}" destId="{E30C1C19-E3F1-4037-AE98-4FA01E267AB6}"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077E-5730-428B-8E21-B51C92C347C3}">
      <dsp:nvSpPr>
        <dsp:cNvPr id="0" name=""/>
        <dsp:cNvSpPr/>
      </dsp:nvSpPr>
      <dsp:spPr>
        <a:xfrm>
          <a:off x="7277"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SOVEREIGNTY OF GOD</a:t>
          </a:r>
        </a:p>
      </dsp:txBody>
      <dsp:txXfrm>
        <a:off x="28365" y="21088"/>
        <a:ext cx="2132941" cy="677824"/>
      </dsp:txXfrm>
    </dsp:sp>
    <dsp:sp modelId="{AE15640E-2949-4254-AA03-6DDB58F82A84}">
      <dsp:nvSpPr>
        <dsp:cNvPr id="0" name=""/>
        <dsp:cNvSpPr/>
      </dsp:nvSpPr>
      <dsp:spPr>
        <a:xfrm>
          <a:off x="2399906" y="90285"/>
          <a:ext cx="461124" cy="53942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2399906" y="198171"/>
        <a:ext cx="322787" cy="323657"/>
      </dsp:txXfrm>
    </dsp:sp>
    <dsp:sp modelId="{9DDAE20F-3C5E-47FA-B79D-4E6F19BB68AC}">
      <dsp:nvSpPr>
        <dsp:cNvPr id="0" name=""/>
        <dsp:cNvSpPr/>
      </dsp:nvSpPr>
      <dsp:spPr>
        <a:xfrm>
          <a:off x="3052441"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BODY OF CHRIST</a:t>
          </a:r>
        </a:p>
      </dsp:txBody>
      <dsp:txXfrm>
        <a:off x="3073529" y="21088"/>
        <a:ext cx="2132941" cy="677824"/>
      </dsp:txXfrm>
    </dsp:sp>
    <dsp:sp modelId="{7B5119DD-8EE3-4240-950B-C055AC567559}">
      <dsp:nvSpPr>
        <dsp:cNvPr id="0" name=""/>
        <dsp:cNvSpPr/>
      </dsp:nvSpPr>
      <dsp:spPr>
        <a:xfrm>
          <a:off x="5445070" y="90285"/>
          <a:ext cx="461124" cy="53942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5445070" y="198171"/>
        <a:ext cx="322787" cy="323657"/>
      </dsp:txXfrm>
    </dsp:sp>
    <dsp:sp modelId="{5BFE5F40-8BDB-4AD4-9BFB-E71971B6F3B2}">
      <dsp:nvSpPr>
        <dsp:cNvPr id="0" name=""/>
        <dsp:cNvSpPr/>
      </dsp:nvSpPr>
      <dsp:spPr>
        <a:xfrm>
          <a:off x="6097605"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SERVICE &amp; WORSHIP</a:t>
          </a:r>
        </a:p>
      </dsp:txBody>
      <dsp:txXfrm>
        <a:off x="6118693" y="21088"/>
        <a:ext cx="2132941" cy="67782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36463-43D1-4AEB-9309-90C2570BFBF9}">
      <dsp:nvSpPr>
        <dsp:cNvPr id="0" name=""/>
        <dsp:cNvSpPr/>
      </dsp:nvSpPr>
      <dsp:spPr>
        <a:xfrm>
          <a:off x="0" y="29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TORAH/LAW</a:t>
          </a:r>
        </a:p>
      </dsp:txBody>
      <dsp:txXfrm>
        <a:off x="39295" y="42196"/>
        <a:ext cx="2801410" cy="726370"/>
      </dsp:txXfrm>
    </dsp:sp>
    <dsp:sp modelId="{ADFD0318-3093-4F01-9D9F-38783F5876C3}">
      <dsp:nvSpPr>
        <dsp:cNvPr id="0" name=""/>
        <dsp:cNvSpPr/>
      </dsp:nvSpPr>
      <dsp:spPr>
        <a:xfrm>
          <a:off x="0" y="9317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DELIVERED BY ANGELS</a:t>
          </a:r>
        </a:p>
      </dsp:txBody>
      <dsp:txXfrm>
        <a:off x="39295" y="970996"/>
        <a:ext cx="2801410" cy="726370"/>
      </dsp:txXfrm>
    </dsp:sp>
    <dsp:sp modelId="{198FA2A7-1F9A-463E-962B-A05234C5B804}">
      <dsp:nvSpPr>
        <dsp:cNvPr id="0" name=""/>
        <dsp:cNvSpPr/>
      </dsp:nvSpPr>
      <dsp:spPr>
        <a:xfrm>
          <a:off x="0" y="1842486"/>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ON TABLES OF STONE</a:t>
          </a:r>
        </a:p>
      </dsp:txBody>
      <dsp:txXfrm>
        <a:off x="39295" y="1881781"/>
        <a:ext cx="2801410" cy="726370"/>
      </dsp:txXfrm>
    </dsp:sp>
    <dsp:sp modelId="{80179BB3-4495-4BC3-972C-6300FFE78A58}">
      <dsp:nvSpPr>
        <dsp:cNvPr id="0" name=""/>
        <dsp:cNvSpPr/>
      </dsp:nvSpPr>
      <dsp:spPr>
        <a:xfrm>
          <a:off x="0" y="27893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FIRST COVENANT</a:t>
          </a:r>
        </a:p>
      </dsp:txBody>
      <dsp:txXfrm>
        <a:off x="39295" y="2828596"/>
        <a:ext cx="2801410" cy="726370"/>
      </dsp:txXfrm>
    </dsp:sp>
    <dsp:sp modelId="{C9B4D7D2-EFDB-4E89-BC94-DCB613FE76E3}">
      <dsp:nvSpPr>
        <dsp:cNvPr id="0" name=""/>
        <dsp:cNvSpPr/>
      </dsp:nvSpPr>
      <dsp:spPr>
        <a:xfrm>
          <a:off x="0" y="37181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MINISTRY OF DEATH</a:t>
          </a:r>
          <a:br>
            <a:rPr lang="en-GB" sz="1800" b="1" kern="1200" dirty="0">
              <a:solidFill>
                <a:schemeClr val="bg1"/>
              </a:solidFill>
            </a:rPr>
          </a:br>
          <a:r>
            <a:rPr lang="en-GB" sz="1800" b="1" kern="1200" dirty="0">
              <a:solidFill>
                <a:schemeClr val="bg1"/>
              </a:solidFill>
            </a:rPr>
            <a:t>2 COR 3:7 </a:t>
          </a:r>
        </a:p>
      </dsp:txBody>
      <dsp:txXfrm>
        <a:off x="39295" y="3757396"/>
        <a:ext cx="2801410" cy="7263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1C37A-597A-4A77-B6C3-26E8BA80756D}">
      <dsp:nvSpPr>
        <dsp:cNvPr id="0" name=""/>
        <dsp:cNvSpPr/>
      </dsp:nvSpPr>
      <dsp:spPr>
        <a:xfrm>
          <a:off x="0" y="29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WORD INCARNATE</a:t>
          </a:r>
        </a:p>
      </dsp:txBody>
      <dsp:txXfrm>
        <a:off x="39295" y="42196"/>
        <a:ext cx="2801410" cy="726370"/>
      </dsp:txXfrm>
    </dsp:sp>
    <dsp:sp modelId="{9BDBC8BC-ABEB-4AA9-B291-E13723A1D9BE}">
      <dsp:nvSpPr>
        <dsp:cNvPr id="0" name=""/>
        <dsp:cNvSpPr/>
      </dsp:nvSpPr>
      <dsp:spPr>
        <a:xfrm>
          <a:off x="0" y="9317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SPOKEN IN HIS SON</a:t>
          </a:r>
        </a:p>
      </dsp:txBody>
      <dsp:txXfrm>
        <a:off x="39295" y="970996"/>
        <a:ext cx="2801410" cy="726370"/>
      </dsp:txXfrm>
    </dsp:sp>
    <dsp:sp modelId="{BB7771B5-C683-4E2C-AC19-882C58DEDF84}">
      <dsp:nvSpPr>
        <dsp:cNvPr id="0" name=""/>
        <dsp:cNvSpPr/>
      </dsp:nvSpPr>
      <dsp:spPr>
        <a:xfrm>
          <a:off x="0" y="18605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ON TABLES OF FLESH</a:t>
          </a:r>
        </a:p>
      </dsp:txBody>
      <dsp:txXfrm>
        <a:off x="39295" y="1899796"/>
        <a:ext cx="2801410" cy="726370"/>
      </dsp:txXfrm>
    </dsp:sp>
    <dsp:sp modelId="{E30C1C19-E3F1-4037-AE98-4FA01E267AB6}">
      <dsp:nvSpPr>
        <dsp:cNvPr id="0" name=""/>
        <dsp:cNvSpPr/>
      </dsp:nvSpPr>
      <dsp:spPr>
        <a:xfrm>
          <a:off x="0" y="27893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BETTER COVENANT</a:t>
          </a:r>
        </a:p>
      </dsp:txBody>
      <dsp:txXfrm>
        <a:off x="39295" y="2828596"/>
        <a:ext cx="2801410" cy="726370"/>
      </dsp:txXfrm>
    </dsp:sp>
    <dsp:sp modelId="{4BB1422E-8794-4A66-9CA4-9CF2BA4385C3}">
      <dsp:nvSpPr>
        <dsp:cNvPr id="0" name=""/>
        <dsp:cNvSpPr/>
      </dsp:nvSpPr>
      <dsp:spPr>
        <a:xfrm>
          <a:off x="0" y="3718101"/>
          <a:ext cx="2880000" cy="80496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MINISTRY OF THE SPIRIT</a:t>
          </a:r>
          <a:br>
            <a:rPr lang="en-GB" sz="1800" b="1" kern="1200" dirty="0">
              <a:solidFill>
                <a:schemeClr val="bg1"/>
              </a:solidFill>
            </a:rPr>
          </a:br>
          <a:r>
            <a:rPr lang="en-GB" sz="1800" b="1" kern="1200" dirty="0">
              <a:solidFill>
                <a:schemeClr val="bg1"/>
              </a:solidFill>
            </a:rPr>
            <a:t>2 COR 3:8</a:t>
          </a:r>
        </a:p>
      </dsp:txBody>
      <dsp:txXfrm>
        <a:off x="39295" y="3757396"/>
        <a:ext cx="2801410" cy="72637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61934-14D5-4D1E-993F-18E81D6DE69D}">
      <dsp:nvSpPr>
        <dsp:cNvPr id="0" name=""/>
        <dsp:cNvSpPr/>
      </dsp:nvSpPr>
      <dsp:spPr>
        <a:xfrm>
          <a:off x="0" y="174262"/>
          <a:ext cx="8280000" cy="1559025"/>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lang="en-GB" sz="6500" kern="1200" dirty="0">
              <a:solidFill>
                <a:schemeClr val="bg1"/>
              </a:solidFill>
            </a:rPr>
            <a:t>THE SON IS THE</a:t>
          </a:r>
        </a:p>
      </dsp:txBody>
      <dsp:txXfrm>
        <a:off x="76105" y="250367"/>
        <a:ext cx="8127790" cy="1406815"/>
      </dsp:txXfrm>
    </dsp:sp>
    <dsp:sp modelId="{7F49E64B-60AC-47E9-A152-F0E97AD930D5}">
      <dsp:nvSpPr>
        <dsp:cNvPr id="0" name=""/>
        <dsp:cNvSpPr/>
      </dsp:nvSpPr>
      <dsp:spPr>
        <a:xfrm>
          <a:off x="0" y="1920487"/>
          <a:ext cx="8280000" cy="1559025"/>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lang="en-GB" sz="6500" kern="1200" dirty="0">
              <a:solidFill>
                <a:schemeClr val="bg1"/>
              </a:solidFill>
            </a:rPr>
            <a:t>SAVIOUR IS THE</a:t>
          </a:r>
        </a:p>
      </dsp:txBody>
      <dsp:txXfrm>
        <a:off x="76105" y="1996592"/>
        <a:ext cx="8127790" cy="1406815"/>
      </dsp:txXfrm>
    </dsp:sp>
    <dsp:sp modelId="{F401FC49-0B14-47FE-AAB2-E45E541D6748}">
      <dsp:nvSpPr>
        <dsp:cNvPr id="0" name=""/>
        <dsp:cNvSpPr/>
      </dsp:nvSpPr>
      <dsp:spPr>
        <a:xfrm>
          <a:off x="0" y="3666712"/>
          <a:ext cx="8280000" cy="1559025"/>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lang="en-GB" sz="6500" kern="1200" dirty="0">
              <a:solidFill>
                <a:schemeClr val="bg1"/>
              </a:solidFill>
            </a:rPr>
            <a:t>SACRIFICE</a:t>
          </a:r>
        </a:p>
      </dsp:txBody>
      <dsp:txXfrm>
        <a:off x="76105" y="3742817"/>
        <a:ext cx="8127790" cy="140681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05DFC-B608-42E0-88A4-4B51356641AD}">
      <dsp:nvSpPr>
        <dsp:cNvPr id="0" name=""/>
        <dsp:cNvSpPr/>
      </dsp:nvSpPr>
      <dsp:spPr>
        <a:xfrm>
          <a:off x="0" y="86399"/>
          <a:ext cx="8280000" cy="1684800"/>
        </a:xfrm>
        <a:prstGeom prst="roundRect">
          <a:avLst/>
        </a:prstGeom>
        <a:solidFill>
          <a:schemeClr val="accent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GB" sz="3000" kern="1200" dirty="0">
              <a:solidFill>
                <a:schemeClr val="bg1"/>
              </a:solidFill>
            </a:rPr>
            <a:t>But this man, after he had offered one sacrifice for sins for ever, sat down on the right hand of God (Heb.10.12)</a:t>
          </a:r>
        </a:p>
      </dsp:txBody>
      <dsp:txXfrm>
        <a:off x="82245" y="168644"/>
        <a:ext cx="8115510" cy="1520310"/>
      </dsp:txXfrm>
    </dsp:sp>
    <dsp:sp modelId="{5B3AE510-A48A-42B8-8D96-9F753C9DF6C4}">
      <dsp:nvSpPr>
        <dsp:cNvPr id="0" name=""/>
        <dsp:cNvSpPr/>
      </dsp:nvSpPr>
      <dsp:spPr>
        <a:xfrm>
          <a:off x="0" y="1857599"/>
          <a:ext cx="8280000" cy="1684800"/>
        </a:xfrm>
        <a:prstGeom prst="roundRect">
          <a:avLst/>
        </a:prstGeom>
        <a:solidFill>
          <a:schemeClr val="accent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GB" sz="3000" kern="1200" dirty="0">
              <a:solidFill>
                <a:schemeClr val="bg1"/>
              </a:solidFill>
            </a:rPr>
            <a:t>How much more shall the blood of Christ, who through the eternal Spirit offered himself without spot to God,</a:t>
          </a:r>
        </a:p>
      </dsp:txBody>
      <dsp:txXfrm>
        <a:off x="82245" y="1939844"/>
        <a:ext cx="8115510" cy="1520310"/>
      </dsp:txXfrm>
    </dsp:sp>
    <dsp:sp modelId="{8FDC7297-66DC-4692-B548-6C5250D4BBEA}">
      <dsp:nvSpPr>
        <dsp:cNvPr id="0" name=""/>
        <dsp:cNvSpPr/>
      </dsp:nvSpPr>
      <dsp:spPr>
        <a:xfrm>
          <a:off x="0" y="3628800"/>
          <a:ext cx="8280000" cy="1684800"/>
        </a:xfrm>
        <a:prstGeom prst="roundRect">
          <a:avLst/>
        </a:prstGeom>
        <a:solidFill>
          <a:schemeClr val="accent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lang="en-GB" sz="3000" kern="1200" dirty="0">
              <a:solidFill>
                <a:schemeClr val="bg1"/>
              </a:solidFill>
            </a:rPr>
            <a:t>For by one offering he hath perfected for ever them that are sanctified. (Heb.10.14)</a:t>
          </a:r>
        </a:p>
      </dsp:txBody>
      <dsp:txXfrm>
        <a:off x="82245" y="3711045"/>
        <a:ext cx="8115510" cy="15203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0519C8-A087-4B51-A541-66A12EE1674A}">
      <dsp:nvSpPr>
        <dsp:cNvPr id="0" name=""/>
        <dsp:cNvSpPr/>
      </dsp:nvSpPr>
      <dsp:spPr>
        <a:xfrm>
          <a:off x="0" y="58783"/>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spc="300" dirty="0">
              <a:solidFill>
                <a:schemeClr val="bg1"/>
              </a:solidFill>
            </a:rPr>
            <a:t>SUMMARISING ROMANS AND HEBREWS</a:t>
          </a:r>
        </a:p>
      </dsp:txBody>
      <dsp:txXfrm>
        <a:off x="26112" y="84895"/>
        <a:ext cx="8227776" cy="482685"/>
      </dsp:txXfrm>
    </dsp:sp>
    <dsp:sp modelId="{284C496A-5B12-4AE3-A738-D1D31DDF9316}">
      <dsp:nvSpPr>
        <dsp:cNvPr id="0" name=""/>
        <dsp:cNvSpPr/>
      </dsp:nvSpPr>
      <dsp:spPr>
        <a:xfrm>
          <a:off x="0" y="657052"/>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Foundational Truth</a:t>
          </a:r>
        </a:p>
      </dsp:txBody>
      <dsp:txXfrm>
        <a:off x="26112" y="683164"/>
        <a:ext cx="8227776" cy="482685"/>
      </dsp:txXfrm>
    </dsp:sp>
    <dsp:sp modelId="{39A6A2EC-D222-45A7-BB3A-9F13EFA32FA0}">
      <dsp:nvSpPr>
        <dsp:cNvPr id="0" name=""/>
        <dsp:cNvSpPr/>
      </dsp:nvSpPr>
      <dsp:spPr>
        <a:xfrm>
          <a:off x="0" y="1236006"/>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Romans is the problem of sin</a:t>
          </a:r>
        </a:p>
      </dsp:txBody>
      <dsp:txXfrm>
        <a:off x="26112" y="1262118"/>
        <a:ext cx="8227776" cy="482685"/>
      </dsp:txXfrm>
    </dsp:sp>
    <dsp:sp modelId="{ADA8B516-B3A8-4BA6-8020-34E82A17C62D}">
      <dsp:nvSpPr>
        <dsp:cNvPr id="0" name=""/>
        <dsp:cNvSpPr/>
      </dsp:nvSpPr>
      <dsp:spPr>
        <a:xfrm>
          <a:off x="0" y="1834275"/>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Hebrews is the person of Christ</a:t>
          </a:r>
        </a:p>
      </dsp:txBody>
      <dsp:txXfrm>
        <a:off x="26112" y="1860387"/>
        <a:ext cx="8227776" cy="482685"/>
      </dsp:txXfrm>
    </dsp:sp>
    <dsp:sp modelId="{4B1C673D-842F-41B7-B1EC-B3F0F38E9817}">
      <dsp:nvSpPr>
        <dsp:cNvPr id="0" name=""/>
        <dsp:cNvSpPr/>
      </dsp:nvSpPr>
      <dsp:spPr>
        <a:xfrm>
          <a:off x="0" y="2432545"/>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The answer to the problem is a person</a:t>
          </a:r>
        </a:p>
      </dsp:txBody>
      <dsp:txXfrm>
        <a:off x="26112" y="2458657"/>
        <a:ext cx="8227776" cy="482685"/>
      </dsp:txXfrm>
    </dsp:sp>
    <dsp:sp modelId="{325E460F-17D5-4161-B2E1-42CF9AADBDB2}">
      <dsp:nvSpPr>
        <dsp:cNvPr id="0" name=""/>
        <dsp:cNvSpPr/>
      </dsp:nvSpPr>
      <dsp:spPr>
        <a:xfrm>
          <a:off x="0" y="3030814"/>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The answer to sin is a sacrifice</a:t>
          </a:r>
        </a:p>
      </dsp:txBody>
      <dsp:txXfrm>
        <a:off x="26112" y="3056926"/>
        <a:ext cx="8227776" cy="482685"/>
      </dsp:txXfrm>
    </dsp:sp>
    <dsp:sp modelId="{27A39FF6-6C4C-4D6A-B38B-C073FAAD07CE}">
      <dsp:nvSpPr>
        <dsp:cNvPr id="0" name=""/>
        <dsp:cNvSpPr/>
      </dsp:nvSpPr>
      <dsp:spPr>
        <a:xfrm>
          <a:off x="0" y="3629084"/>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The sacrifice is the Son</a:t>
          </a:r>
        </a:p>
      </dsp:txBody>
      <dsp:txXfrm>
        <a:off x="26112" y="3655196"/>
        <a:ext cx="8227776" cy="482685"/>
      </dsp:txXfrm>
    </dsp:sp>
    <dsp:sp modelId="{14AB359B-2A17-453E-B3E6-CEEFEF4E054F}">
      <dsp:nvSpPr>
        <dsp:cNvPr id="0" name=""/>
        <dsp:cNvSpPr/>
      </dsp:nvSpPr>
      <dsp:spPr>
        <a:xfrm>
          <a:off x="0" y="4227353"/>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The Son is the Saviour</a:t>
          </a:r>
        </a:p>
      </dsp:txBody>
      <dsp:txXfrm>
        <a:off x="26112" y="4253465"/>
        <a:ext cx="8227776" cy="482685"/>
      </dsp:txXfrm>
    </dsp:sp>
    <dsp:sp modelId="{757F586E-6106-4882-B1CE-17E36CC5EE0C}">
      <dsp:nvSpPr>
        <dsp:cNvPr id="0" name=""/>
        <dsp:cNvSpPr/>
      </dsp:nvSpPr>
      <dsp:spPr>
        <a:xfrm>
          <a:off x="0" y="4825622"/>
          <a:ext cx="8280000" cy="53490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Faith is the key , ‘The Just shall live by faith’</a:t>
          </a:r>
        </a:p>
      </dsp:txBody>
      <dsp:txXfrm>
        <a:off x="26112" y="4851734"/>
        <a:ext cx="8227776" cy="48268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757684-2F53-4EE4-BFE3-84AE218ECC0F}">
      <dsp:nvSpPr>
        <dsp:cNvPr id="0" name=""/>
        <dsp:cNvSpPr/>
      </dsp:nvSpPr>
      <dsp:spPr>
        <a:xfrm>
          <a:off x="0" y="9480"/>
          <a:ext cx="8280000" cy="173415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kern="1200" spc="300" dirty="0">
              <a:solidFill>
                <a:schemeClr val="bg1"/>
              </a:solidFill>
            </a:rPr>
            <a:t>SUMMARY FROM CORINTHIANS TO PHILEMON</a:t>
          </a:r>
        </a:p>
      </dsp:txBody>
      <dsp:txXfrm>
        <a:off x="84655" y="94135"/>
        <a:ext cx="8110690" cy="1564849"/>
      </dsp:txXfrm>
    </dsp:sp>
    <dsp:sp modelId="{DFD56E3B-F74E-4393-9CA3-6E05CDE27607}">
      <dsp:nvSpPr>
        <dsp:cNvPr id="0" name=""/>
        <dsp:cNvSpPr/>
      </dsp:nvSpPr>
      <dsp:spPr>
        <a:xfrm>
          <a:off x="0" y="1832920"/>
          <a:ext cx="8280000" cy="173415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kern="1200" dirty="0">
              <a:solidFill>
                <a:schemeClr val="bg1"/>
              </a:solidFill>
            </a:rPr>
            <a:t>In these letters we have what might be termed, ‘behavioural truth’, perhaps even ‘formative truth’.  </a:t>
          </a:r>
        </a:p>
      </dsp:txBody>
      <dsp:txXfrm>
        <a:off x="84655" y="1917575"/>
        <a:ext cx="8110690" cy="1564849"/>
      </dsp:txXfrm>
    </dsp:sp>
    <dsp:sp modelId="{11A7E582-6753-45F3-8AF4-41C5DBCCAB1F}">
      <dsp:nvSpPr>
        <dsp:cNvPr id="0" name=""/>
        <dsp:cNvSpPr/>
      </dsp:nvSpPr>
      <dsp:spPr>
        <a:xfrm>
          <a:off x="0" y="3656359"/>
          <a:ext cx="8280000" cy="1734159"/>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kern="1200" dirty="0">
              <a:solidFill>
                <a:schemeClr val="bg1"/>
              </a:solidFill>
            </a:rPr>
            <a:t>In other words, they contain instructions on how we should behave.</a:t>
          </a:r>
        </a:p>
      </dsp:txBody>
      <dsp:txXfrm>
        <a:off x="84655" y="3741014"/>
        <a:ext cx="8110690" cy="156484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EBEC9-6AE4-40F5-A4B6-AA0F276A7F35}">
      <dsp:nvSpPr>
        <dsp:cNvPr id="0" name=""/>
        <dsp:cNvSpPr/>
      </dsp:nvSpPr>
      <dsp:spPr>
        <a:xfrm>
          <a:off x="0" y="226800"/>
          <a:ext cx="8280000" cy="2386800"/>
        </a:xfrm>
        <a:prstGeom prst="roundRect">
          <a:avLst/>
        </a:prstGeom>
        <a:solidFill>
          <a:schemeClr val="accent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0" tIns="228600" rIns="228600" bIns="228600" numCol="1" spcCol="1270" anchor="ctr" anchorCtr="0">
          <a:noAutofit/>
        </a:bodyPr>
        <a:lstStyle/>
        <a:p>
          <a:pPr marL="0" lvl="0" indent="0" algn="ctr" defTabSz="2667000" rtl="0">
            <a:lnSpc>
              <a:spcPct val="90000"/>
            </a:lnSpc>
            <a:spcBef>
              <a:spcPct val="0"/>
            </a:spcBef>
            <a:spcAft>
              <a:spcPct val="35000"/>
            </a:spcAft>
            <a:buNone/>
          </a:pPr>
          <a:r>
            <a:rPr lang="en-GB" sz="6000" kern="1200" dirty="0">
              <a:solidFill>
                <a:schemeClr val="bg1"/>
              </a:solidFill>
            </a:rPr>
            <a:t>And don’t forget that large helping of </a:t>
          </a:r>
        </a:p>
      </dsp:txBody>
      <dsp:txXfrm>
        <a:off x="116514" y="343314"/>
        <a:ext cx="8046972" cy="2153772"/>
      </dsp:txXfrm>
    </dsp:sp>
    <dsp:sp modelId="{EF77EE5F-FF14-4625-85FF-9E1FD0CFE9B6}">
      <dsp:nvSpPr>
        <dsp:cNvPr id="0" name=""/>
        <dsp:cNvSpPr/>
      </dsp:nvSpPr>
      <dsp:spPr>
        <a:xfrm>
          <a:off x="0" y="2700000"/>
          <a:ext cx="8280000" cy="2386800"/>
        </a:xfrm>
        <a:prstGeom prst="roundRect">
          <a:avLst/>
        </a:prstGeom>
        <a:solidFill>
          <a:schemeClr val="accent1"/>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65760" tIns="365760" rIns="365760" bIns="365760" numCol="1" spcCol="1270" anchor="ctr" anchorCtr="0">
          <a:noAutofit/>
        </a:bodyPr>
        <a:lstStyle/>
        <a:p>
          <a:pPr marL="0" lvl="0" indent="0" algn="ctr" defTabSz="4267200" rtl="0">
            <a:lnSpc>
              <a:spcPct val="90000"/>
            </a:lnSpc>
            <a:spcBef>
              <a:spcPct val="0"/>
            </a:spcBef>
            <a:spcAft>
              <a:spcPct val="35000"/>
            </a:spcAft>
            <a:buNone/>
          </a:pPr>
          <a:r>
            <a:rPr lang="en-GB" sz="9600" kern="1200" dirty="0">
              <a:solidFill>
                <a:schemeClr val="bg1"/>
              </a:solidFill>
            </a:rPr>
            <a:t>LOVE</a:t>
          </a:r>
        </a:p>
      </dsp:txBody>
      <dsp:txXfrm>
        <a:off x="116514" y="2816514"/>
        <a:ext cx="8046972" cy="215377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6A9791-D025-4C31-9712-F56B2592181A}">
      <dsp:nvSpPr>
        <dsp:cNvPr id="0" name=""/>
        <dsp:cNvSpPr/>
      </dsp:nvSpPr>
      <dsp:spPr>
        <a:xfrm>
          <a:off x="0" y="8729"/>
          <a:ext cx="8280000" cy="81549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GB" sz="3400" kern="1200" spc="300" dirty="0">
              <a:solidFill>
                <a:schemeClr val="bg1"/>
              </a:solidFill>
            </a:rPr>
            <a:t>IN COLOSSIANS CHRIST IS</a:t>
          </a:r>
        </a:p>
      </dsp:txBody>
      <dsp:txXfrm>
        <a:off x="39809" y="48538"/>
        <a:ext cx="8200382" cy="735872"/>
      </dsp:txXfrm>
    </dsp:sp>
    <dsp:sp modelId="{A09C02E2-B790-4A34-8A24-1D2C0529E96F}">
      <dsp:nvSpPr>
        <dsp:cNvPr id="0" name=""/>
        <dsp:cNvSpPr/>
      </dsp:nvSpPr>
      <dsp:spPr>
        <a:xfrm>
          <a:off x="0" y="922139"/>
          <a:ext cx="8280000" cy="81549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GB" sz="3400" kern="1200" dirty="0">
              <a:solidFill>
                <a:schemeClr val="bg1"/>
              </a:solidFill>
            </a:rPr>
            <a:t>OUR INHERITANCE (1:12-13)</a:t>
          </a:r>
        </a:p>
      </dsp:txBody>
      <dsp:txXfrm>
        <a:off x="39809" y="961948"/>
        <a:ext cx="8200382" cy="735872"/>
      </dsp:txXfrm>
    </dsp:sp>
    <dsp:sp modelId="{58B9176B-7132-4636-9DFE-1C869D88EBA1}">
      <dsp:nvSpPr>
        <dsp:cNvPr id="0" name=""/>
        <dsp:cNvSpPr/>
      </dsp:nvSpPr>
      <dsp:spPr>
        <a:xfrm>
          <a:off x="0" y="1835550"/>
          <a:ext cx="8280000" cy="81549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GB" sz="3400" kern="1200" dirty="0">
              <a:solidFill>
                <a:schemeClr val="bg1"/>
              </a:solidFill>
            </a:rPr>
            <a:t>OUR INDWELLER (1:27)</a:t>
          </a:r>
        </a:p>
      </dsp:txBody>
      <dsp:txXfrm>
        <a:off x="39809" y="1875359"/>
        <a:ext cx="8200382" cy="735872"/>
      </dsp:txXfrm>
    </dsp:sp>
    <dsp:sp modelId="{5823522B-A770-4162-B18A-8DB8E59F76B0}">
      <dsp:nvSpPr>
        <dsp:cNvPr id="0" name=""/>
        <dsp:cNvSpPr/>
      </dsp:nvSpPr>
      <dsp:spPr>
        <a:xfrm>
          <a:off x="0" y="2748960"/>
          <a:ext cx="8280000" cy="81549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GB" sz="3400" kern="1200" dirty="0">
              <a:solidFill>
                <a:schemeClr val="bg1"/>
              </a:solidFill>
            </a:rPr>
            <a:t>OUR SUFFICIENCY (2:10)</a:t>
          </a:r>
        </a:p>
      </dsp:txBody>
      <dsp:txXfrm>
        <a:off x="39809" y="2788769"/>
        <a:ext cx="8200382" cy="735872"/>
      </dsp:txXfrm>
    </dsp:sp>
    <dsp:sp modelId="{817551D7-E1C9-4716-BECE-DE001431D9AF}">
      <dsp:nvSpPr>
        <dsp:cNvPr id="0" name=""/>
        <dsp:cNvSpPr/>
      </dsp:nvSpPr>
      <dsp:spPr>
        <a:xfrm>
          <a:off x="0" y="3662370"/>
          <a:ext cx="8280000" cy="81549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GB" sz="3400" kern="1200" dirty="0">
              <a:solidFill>
                <a:schemeClr val="bg1"/>
              </a:solidFill>
            </a:rPr>
            <a:t>OUR INSPIRATION (3:17)</a:t>
          </a:r>
        </a:p>
      </dsp:txBody>
      <dsp:txXfrm>
        <a:off x="39809" y="3702179"/>
        <a:ext cx="8200382" cy="735872"/>
      </dsp:txXfrm>
    </dsp:sp>
    <dsp:sp modelId="{41E644BF-CDE1-4047-BD92-9CADADB8A9BD}">
      <dsp:nvSpPr>
        <dsp:cNvPr id="0" name=""/>
        <dsp:cNvSpPr/>
      </dsp:nvSpPr>
      <dsp:spPr>
        <a:xfrm>
          <a:off x="0" y="4575780"/>
          <a:ext cx="8280000" cy="81549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en-GB" sz="3400" kern="1200" dirty="0">
              <a:solidFill>
                <a:schemeClr val="bg1"/>
              </a:solidFill>
            </a:rPr>
            <a:t>OUR MASTER (4:1)</a:t>
          </a:r>
        </a:p>
      </dsp:txBody>
      <dsp:txXfrm>
        <a:off x="39809" y="4615589"/>
        <a:ext cx="8200382" cy="735872"/>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077E-5730-428B-8E21-B51C92C347C3}">
      <dsp:nvSpPr>
        <dsp:cNvPr id="0" name=""/>
        <dsp:cNvSpPr/>
      </dsp:nvSpPr>
      <dsp:spPr>
        <a:xfrm>
          <a:off x="4458" y="68194"/>
          <a:ext cx="2181093" cy="149268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PHILIPPIANS</a:t>
          </a:r>
          <a:br>
            <a:rPr lang="en-GB" sz="2600" kern="1200" dirty="0">
              <a:solidFill>
                <a:schemeClr val="bg1"/>
              </a:solidFill>
            </a:rPr>
          </a:br>
          <a:r>
            <a:rPr lang="en-GB" sz="2600" kern="1200" dirty="0">
              <a:solidFill>
                <a:schemeClr val="bg1"/>
              </a:solidFill>
            </a:rPr>
            <a:t>EPHESIANS</a:t>
          </a:r>
        </a:p>
      </dsp:txBody>
      <dsp:txXfrm>
        <a:off x="48177" y="111913"/>
        <a:ext cx="2093655" cy="1405248"/>
      </dsp:txXfrm>
    </dsp:sp>
    <dsp:sp modelId="{AE15640E-2949-4254-AA03-6DDB58F82A84}">
      <dsp:nvSpPr>
        <dsp:cNvPr id="0" name=""/>
        <dsp:cNvSpPr/>
      </dsp:nvSpPr>
      <dsp:spPr>
        <a:xfrm rot="16195028">
          <a:off x="2424707" y="541792"/>
          <a:ext cx="507010"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2500868" y="726025"/>
        <a:ext cx="354907" cy="324547"/>
      </dsp:txXfrm>
    </dsp:sp>
    <dsp:sp modelId="{9DDAE20F-3C5E-47FA-B79D-4E6F19BB68AC}">
      <dsp:nvSpPr>
        <dsp:cNvPr id="0" name=""/>
        <dsp:cNvSpPr/>
      </dsp:nvSpPr>
      <dsp:spPr>
        <a:xfrm>
          <a:off x="3142174" y="63656"/>
          <a:ext cx="2181093" cy="149268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BEATITUDES</a:t>
          </a:r>
          <a:br>
            <a:rPr lang="en-GB" sz="2000" kern="1200" dirty="0">
              <a:solidFill>
                <a:schemeClr val="bg1"/>
              </a:solidFill>
            </a:rPr>
          </a:br>
          <a:r>
            <a:rPr lang="en-GB" sz="2000" kern="1200" dirty="0">
              <a:solidFill>
                <a:schemeClr val="bg1"/>
              </a:solidFill>
            </a:rPr>
            <a:t>Truths Of Expectation</a:t>
          </a:r>
          <a:br>
            <a:rPr lang="en-GB" sz="2000" kern="1200" dirty="0">
              <a:solidFill>
                <a:schemeClr val="bg1"/>
              </a:solidFill>
            </a:rPr>
          </a:br>
          <a:r>
            <a:rPr lang="en-GB" sz="2800" b="1" kern="1200" dirty="0">
              <a:solidFill>
                <a:schemeClr val="bg1"/>
              </a:solidFill>
            </a:rPr>
            <a:t>HOPE</a:t>
          </a:r>
          <a:endParaRPr lang="en-GB" sz="2000" b="1" kern="1200" dirty="0">
            <a:solidFill>
              <a:schemeClr val="bg1"/>
            </a:solidFill>
          </a:endParaRPr>
        </a:p>
      </dsp:txBody>
      <dsp:txXfrm>
        <a:off x="3185893" y="107375"/>
        <a:ext cx="2093655" cy="1405248"/>
      </dsp:txXfrm>
    </dsp:sp>
    <dsp:sp modelId="{7B5119DD-8EE3-4240-950B-C055AC567559}">
      <dsp:nvSpPr>
        <dsp:cNvPr id="0" name=""/>
        <dsp:cNvSpPr/>
      </dsp:nvSpPr>
      <dsp:spPr>
        <a:xfrm rot="16200000">
          <a:off x="5465812" y="539544"/>
          <a:ext cx="526812"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5544834" y="726748"/>
        <a:ext cx="368768" cy="324547"/>
      </dsp:txXfrm>
    </dsp:sp>
    <dsp:sp modelId="{6B247393-B34C-4FAD-BFCD-506077AB08D5}">
      <dsp:nvSpPr>
        <dsp:cNvPr id="0" name=""/>
        <dsp:cNvSpPr/>
      </dsp:nvSpPr>
      <dsp:spPr>
        <a:xfrm>
          <a:off x="6111520" y="63656"/>
          <a:ext cx="2344021" cy="149268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1 THESS.</a:t>
          </a:r>
          <a:br>
            <a:rPr lang="en-GB" sz="2600" kern="1200" dirty="0">
              <a:solidFill>
                <a:schemeClr val="bg1"/>
              </a:solidFill>
            </a:rPr>
          </a:br>
          <a:r>
            <a:rPr lang="en-GB" sz="2600" kern="1200" dirty="0">
              <a:solidFill>
                <a:schemeClr val="bg1"/>
              </a:solidFill>
            </a:rPr>
            <a:t>2 THESS.</a:t>
          </a:r>
        </a:p>
      </dsp:txBody>
      <dsp:txXfrm>
        <a:off x="6155239" y="107375"/>
        <a:ext cx="2256583" cy="140524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586CF-35C4-407B-8E98-03000532AA6D}">
      <dsp:nvSpPr>
        <dsp:cNvPr id="0" name=""/>
        <dsp:cNvSpPr/>
      </dsp:nvSpPr>
      <dsp:spPr>
        <a:xfrm>
          <a:off x="7435" y="63768"/>
          <a:ext cx="2222402" cy="145845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GALATIANS</a:t>
          </a:r>
          <a:br>
            <a:rPr lang="en-GB" sz="2300" kern="1200" dirty="0">
              <a:solidFill>
                <a:schemeClr val="bg1"/>
              </a:solidFill>
            </a:rPr>
          </a:br>
          <a:r>
            <a:rPr lang="en-GB" sz="2300" kern="1200" dirty="0">
              <a:solidFill>
                <a:schemeClr val="bg1"/>
              </a:solidFill>
            </a:rPr>
            <a:t>CORINTHIANS</a:t>
          </a:r>
        </a:p>
      </dsp:txBody>
      <dsp:txXfrm>
        <a:off x="50152" y="106485"/>
        <a:ext cx="2136968" cy="1373017"/>
      </dsp:txXfrm>
    </dsp:sp>
    <dsp:sp modelId="{1FF8C008-B84C-40CB-B3B1-607357D0C3F9}">
      <dsp:nvSpPr>
        <dsp:cNvPr id="0" name=""/>
        <dsp:cNvSpPr/>
      </dsp:nvSpPr>
      <dsp:spPr>
        <a:xfrm rot="16218789">
          <a:off x="2452074" y="525992"/>
          <a:ext cx="471156"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2522361" y="706895"/>
        <a:ext cx="329809" cy="330693"/>
      </dsp:txXfrm>
    </dsp:sp>
    <dsp:sp modelId="{9CC9B0BE-AA0A-475C-A39E-9FE581633F6B}">
      <dsp:nvSpPr>
        <dsp:cNvPr id="0" name=""/>
        <dsp:cNvSpPr/>
      </dsp:nvSpPr>
      <dsp:spPr>
        <a:xfrm>
          <a:off x="3118798" y="80774"/>
          <a:ext cx="2222402" cy="145845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BEHAVIOUR</a:t>
          </a:r>
          <a:br>
            <a:rPr lang="en-GB" sz="2000" kern="1200" dirty="0">
              <a:solidFill>
                <a:schemeClr val="bg1"/>
              </a:solidFill>
            </a:rPr>
          </a:br>
          <a:r>
            <a:rPr lang="en-GB" sz="2000" kern="1200" dirty="0">
              <a:solidFill>
                <a:schemeClr val="bg1"/>
              </a:solidFill>
            </a:rPr>
            <a:t>Truths Of Expression</a:t>
          </a:r>
          <a:br>
            <a:rPr lang="en-GB" sz="2000" kern="1200" dirty="0"/>
          </a:br>
          <a:r>
            <a:rPr lang="en-GB" sz="2400" b="1" kern="1200" dirty="0">
              <a:solidFill>
                <a:schemeClr val="bg1"/>
              </a:solidFill>
            </a:rPr>
            <a:t>LOVE</a:t>
          </a:r>
          <a:endParaRPr lang="en-GB" sz="2000" b="1" kern="1200" dirty="0">
            <a:solidFill>
              <a:schemeClr val="bg1"/>
            </a:solidFill>
          </a:endParaRPr>
        </a:p>
      </dsp:txBody>
      <dsp:txXfrm>
        <a:off x="3161515" y="123491"/>
        <a:ext cx="2136968" cy="1373017"/>
      </dsp:txXfrm>
    </dsp:sp>
    <dsp:sp modelId="{21030617-34F7-4AF0-A8DC-BF83ACBF13F4}">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634114" y="715326"/>
        <a:ext cx="329804" cy="330693"/>
      </dsp:txXfrm>
    </dsp:sp>
    <dsp:sp modelId="{E4F02BB9-BAAD-497A-94EA-B642169D6924}">
      <dsp:nvSpPr>
        <dsp:cNvPr id="0" name=""/>
        <dsp:cNvSpPr/>
      </dsp:nvSpPr>
      <dsp:spPr>
        <a:xfrm>
          <a:off x="6230162" y="80774"/>
          <a:ext cx="2222402" cy="145845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TIMOTHY</a:t>
          </a:r>
          <a:br>
            <a:rPr lang="en-GB" sz="2300" kern="1200" dirty="0">
              <a:solidFill>
                <a:schemeClr val="bg1"/>
              </a:solidFill>
            </a:rPr>
          </a:br>
          <a:r>
            <a:rPr lang="en-GB" sz="2300" kern="1200" dirty="0">
              <a:solidFill>
                <a:schemeClr val="bg1"/>
              </a:solidFill>
            </a:rPr>
            <a:t>TITUS</a:t>
          </a:r>
          <a:br>
            <a:rPr lang="en-GB" sz="2300" kern="1200" dirty="0">
              <a:solidFill>
                <a:schemeClr val="bg1"/>
              </a:solidFill>
            </a:rPr>
          </a:br>
          <a:r>
            <a:rPr lang="en-GB" sz="2300" kern="1200" dirty="0">
              <a:solidFill>
                <a:schemeClr val="bg1"/>
              </a:solidFill>
            </a:rPr>
            <a:t>PHILEMON</a:t>
          </a:r>
        </a:p>
      </dsp:txBody>
      <dsp:txXfrm>
        <a:off x="6272879" y="123491"/>
        <a:ext cx="2136968" cy="13730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586CF-35C4-407B-8E98-03000532AA6D}">
      <dsp:nvSpPr>
        <dsp:cNvPr id="0" name=""/>
        <dsp:cNvSpPr/>
      </dsp:nvSpPr>
      <dsp:spPr>
        <a:xfrm>
          <a:off x="7277"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SIN</a:t>
          </a:r>
        </a:p>
      </dsp:txBody>
      <dsp:txXfrm>
        <a:off x="28365" y="21088"/>
        <a:ext cx="2132941" cy="677824"/>
      </dsp:txXfrm>
    </dsp:sp>
    <dsp:sp modelId="{1FF8C008-B84C-40CB-B3B1-607357D0C3F9}">
      <dsp:nvSpPr>
        <dsp:cNvPr id="0" name=""/>
        <dsp:cNvSpPr/>
      </dsp:nvSpPr>
      <dsp:spPr>
        <a:xfrm>
          <a:off x="2399906" y="90285"/>
          <a:ext cx="461124" cy="53942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2399906" y="198171"/>
        <a:ext cx="322787" cy="323657"/>
      </dsp:txXfrm>
    </dsp:sp>
    <dsp:sp modelId="{9CC9B0BE-AA0A-475C-A39E-9FE581633F6B}">
      <dsp:nvSpPr>
        <dsp:cNvPr id="0" name=""/>
        <dsp:cNvSpPr/>
      </dsp:nvSpPr>
      <dsp:spPr>
        <a:xfrm>
          <a:off x="3052441"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CROSS OF CHRIST</a:t>
          </a:r>
        </a:p>
      </dsp:txBody>
      <dsp:txXfrm>
        <a:off x="3073529" y="21088"/>
        <a:ext cx="2132941" cy="677824"/>
      </dsp:txXfrm>
    </dsp:sp>
    <dsp:sp modelId="{21030617-34F7-4AF0-A8DC-BF83ACBF13F4}">
      <dsp:nvSpPr>
        <dsp:cNvPr id="0" name=""/>
        <dsp:cNvSpPr/>
      </dsp:nvSpPr>
      <dsp:spPr>
        <a:xfrm>
          <a:off x="5445070" y="90285"/>
          <a:ext cx="461124" cy="53942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5445070" y="198171"/>
        <a:ext cx="322787" cy="323657"/>
      </dsp:txXfrm>
    </dsp:sp>
    <dsp:sp modelId="{E4F02BB9-BAAD-497A-94EA-B642169D6924}">
      <dsp:nvSpPr>
        <dsp:cNvPr id="0" name=""/>
        <dsp:cNvSpPr/>
      </dsp:nvSpPr>
      <dsp:spPr>
        <a:xfrm>
          <a:off x="6097605"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LIFE IN THE SPIRIT</a:t>
          </a:r>
        </a:p>
      </dsp:txBody>
      <dsp:txXfrm>
        <a:off x="6118693" y="21088"/>
        <a:ext cx="2132941" cy="67782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7435"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ROMANS</a:t>
          </a:r>
        </a:p>
      </dsp:txBody>
      <dsp:txXfrm>
        <a:off x="46490" y="182334"/>
        <a:ext cx="2144292" cy="1255331"/>
      </dsp:txXfrm>
    </dsp:sp>
    <dsp:sp modelId="{2CAD4283-8971-41E3-AD7A-8ED27EAF8A83}">
      <dsp:nvSpPr>
        <dsp:cNvPr id="0" name=""/>
        <dsp:cNvSpPr/>
      </dsp:nvSpPr>
      <dsp:spPr>
        <a:xfrm rot="16200000">
          <a:off x="2452078"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522751" y="715326"/>
        <a:ext cx="329804" cy="330693"/>
      </dsp:txXfrm>
    </dsp:sp>
    <dsp:sp modelId="{30F667AE-2A5E-44EE-9804-C2BDF6E4A496}">
      <dsp:nvSpPr>
        <dsp:cNvPr id="0" name=""/>
        <dsp:cNvSpPr/>
      </dsp:nvSpPr>
      <dsp:spPr>
        <a:xfrm>
          <a:off x="3118798"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GB" sz="2100" kern="1200" dirty="0">
              <a:solidFill>
                <a:schemeClr val="bg1"/>
              </a:solidFill>
            </a:rPr>
            <a:t>BELIEF</a:t>
          </a:r>
          <a:br>
            <a:rPr lang="en-GB" sz="2100" kern="1200" dirty="0">
              <a:solidFill>
                <a:schemeClr val="bg1"/>
              </a:solidFill>
            </a:rPr>
          </a:br>
          <a:r>
            <a:rPr lang="en-GB" sz="2100" kern="1200" dirty="0">
              <a:solidFill>
                <a:schemeClr val="bg1"/>
              </a:solidFill>
            </a:rPr>
            <a:t>Essential Truths</a:t>
          </a:r>
          <a:br>
            <a:rPr lang="en-GB" sz="2100" kern="1200" dirty="0">
              <a:solidFill>
                <a:schemeClr val="bg1"/>
              </a:solidFill>
            </a:rPr>
          </a:br>
          <a:r>
            <a:rPr lang="en-GB" sz="2400" b="1" kern="1200" dirty="0">
              <a:solidFill>
                <a:schemeClr val="bg1"/>
              </a:solidFill>
            </a:rPr>
            <a:t>FAITH</a:t>
          </a:r>
          <a:endParaRPr lang="en-GB" sz="2100" b="1" kern="1200" dirty="0">
            <a:solidFill>
              <a:schemeClr val="bg1"/>
            </a:solidFill>
          </a:endParaRPr>
        </a:p>
      </dsp:txBody>
      <dsp:txXfrm>
        <a:off x="3157853" y="182334"/>
        <a:ext cx="2144292" cy="1255331"/>
      </dsp:txXfrm>
    </dsp:sp>
    <dsp:sp modelId="{73711378-E312-4005-8EFF-CB69C34231D8}">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634114" y="715326"/>
        <a:ext cx="329804" cy="330693"/>
      </dsp:txXfrm>
    </dsp:sp>
    <dsp:sp modelId="{85F8D396-24D5-4D42-852F-1D378316D7F1}">
      <dsp:nvSpPr>
        <dsp:cNvPr id="0" name=""/>
        <dsp:cNvSpPr/>
      </dsp:nvSpPr>
      <dsp:spPr>
        <a:xfrm>
          <a:off x="6230162"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HEBREWS</a:t>
          </a:r>
        </a:p>
      </dsp:txBody>
      <dsp:txXfrm>
        <a:off x="6269217" y="182334"/>
        <a:ext cx="2144292" cy="125533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1458" y="0"/>
          <a:ext cx="2985082" cy="72000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b="0" kern="1200" dirty="0">
              <a:solidFill>
                <a:schemeClr val="bg1"/>
              </a:solidFill>
            </a:rPr>
            <a:t>COLOSSIANS</a:t>
          </a:r>
        </a:p>
      </dsp:txBody>
      <dsp:txXfrm>
        <a:off x="22546" y="21088"/>
        <a:ext cx="2942906" cy="677824"/>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077E-5730-428B-8E21-B51C92C347C3}">
      <dsp:nvSpPr>
        <dsp:cNvPr id="0" name=""/>
        <dsp:cNvSpPr/>
      </dsp:nvSpPr>
      <dsp:spPr>
        <a:xfrm>
          <a:off x="4458" y="159650"/>
          <a:ext cx="2181093"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PHILIPPIANS</a:t>
          </a:r>
          <a:br>
            <a:rPr lang="en-GB" sz="2600" kern="1200" dirty="0">
              <a:solidFill>
                <a:schemeClr val="bg1"/>
              </a:solidFill>
            </a:rPr>
          </a:br>
          <a:r>
            <a:rPr lang="en-GB" sz="2600" kern="1200" dirty="0">
              <a:solidFill>
                <a:schemeClr val="bg1"/>
              </a:solidFill>
            </a:rPr>
            <a:t>EPHESIANS</a:t>
          </a:r>
        </a:p>
      </dsp:txBody>
      <dsp:txXfrm>
        <a:off x="42787" y="197979"/>
        <a:ext cx="2104435" cy="1231998"/>
      </dsp:txXfrm>
    </dsp:sp>
    <dsp:sp modelId="{AE15640E-2949-4254-AA03-6DDB58F82A84}">
      <dsp:nvSpPr>
        <dsp:cNvPr id="0" name=""/>
        <dsp:cNvSpPr/>
      </dsp:nvSpPr>
      <dsp:spPr>
        <a:xfrm rot="16195641">
          <a:off x="2424707" y="541515"/>
          <a:ext cx="507010"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2500855" y="725748"/>
        <a:ext cx="354907" cy="324547"/>
      </dsp:txXfrm>
    </dsp:sp>
    <dsp:sp modelId="{9DDAE20F-3C5E-47FA-B79D-4E6F19BB68AC}">
      <dsp:nvSpPr>
        <dsp:cNvPr id="0" name=""/>
        <dsp:cNvSpPr/>
      </dsp:nvSpPr>
      <dsp:spPr>
        <a:xfrm>
          <a:off x="3142174" y="155671"/>
          <a:ext cx="2181093"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solidFill>
                <a:schemeClr val="bg1"/>
              </a:solidFill>
            </a:rPr>
            <a:t>PROMISES</a:t>
          </a:r>
          <a:br>
            <a:rPr lang="en-GB" sz="2400" kern="1200" dirty="0">
              <a:solidFill>
                <a:schemeClr val="bg1"/>
              </a:solidFill>
            </a:rPr>
          </a:br>
          <a:r>
            <a:rPr lang="en-GB" sz="2800" b="1" kern="1200" dirty="0">
              <a:solidFill>
                <a:schemeClr val="bg1"/>
              </a:solidFill>
            </a:rPr>
            <a:t>FUTURE</a:t>
          </a:r>
        </a:p>
      </dsp:txBody>
      <dsp:txXfrm>
        <a:off x="3180503" y="194000"/>
        <a:ext cx="2104435" cy="1231998"/>
      </dsp:txXfrm>
    </dsp:sp>
    <dsp:sp modelId="{7B5119DD-8EE3-4240-950B-C055AC567559}">
      <dsp:nvSpPr>
        <dsp:cNvPr id="0" name=""/>
        <dsp:cNvSpPr/>
      </dsp:nvSpPr>
      <dsp:spPr>
        <a:xfrm rot="16200000">
          <a:off x="5465812" y="539544"/>
          <a:ext cx="526812"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5544834" y="726748"/>
        <a:ext cx="368768" cy="324547"/>
      </dsp:txXfrm>
    </dsp:sp>
    <dsp:sp modelId="{6B247393-B34C-4FAD-BFCD-506077AB08D5}">
      <dsp:nvSpPr>
        <dsp:cNvPr id="0" name=""/>
        <dsp:cNvSpPr/>
      </dsp:nvSpPr>
      <dsp:spPr>
        <a:xfrm>
          <a:off x="6111520" y="155671"/>
          <a:ext cx="2344021"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1 THESS.</a:t>
          </a:r>
          <a:br>
            <a:rPr lang="en-GB" sz="2600" kern="1200" dirty="0">
              <a:solidFill>
                <a:schemeClr val="bg1"/>
              </a:solidFill>
            </a:rPr>
          </a:br>
          <a:r>
            <a:rPr lang="en-GB" sz="2600" kern="1200" dirty="0">
              <a:solidFill>
                <a:schemeClr val="bg1"/>
              </a:solidFill>
            </a:rPr>
            <a:t>2 THESS</a:t>
          </a:r>
          <a:r>
            <a:rPr lang="en-GB" sz="2600" kern="1200" dirty="0"/>
            <a:t>.</a:t>
          </a:r>
        </a:p>
      </dsp:txBody>
      <dsp:txXfrm>
        <a:off x="6149849" y="194000"/>
        <a:ext cx="2267363" cy="1231998"/>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586CF-35C4-407B-8E98-03000532AA6D}">
      <dsp:nvSpPr>
        <dsp:cNvPr id="0" name=""/>
        <dsp:cNvSpPr/>
      </dsp:nvSpPr>
      <dsp:spPr>
        <a:xfrm>
          <a:off x="7435" y="127731"/>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GALATIANS</a:t>
          </a:r>
          <a:br>
            <a:rPr lang="en-GB" sz="2300" kern="1200" dirty="0">
              <a:solidFill>
                <a:schemeClr val="bg1"/>
              </a:solidFill>
            </a:rPr>
          </a:br>
          <a:r>
            <a:rPr lang="en-GB" sz="2300" kern="1200" dirty="0">
              <a:solidFill>
                <a:schemeClr val="bg1"/>
              </a:solidFill>
            </a:rPr>
            <a:t>CORINTHIANS</a:t>
          </a:r>
        </a:p>
      </dsp:txBody>
      <dsp:txXfrm>
        <a:off x="46490" y="166786"/>
        <a:ext cx="2144292" cy="1255331"/>
      </dsp:txXfrm>
    </dsp:sp>
    <dsp:sp modelId="{1FF8C008-B84C-40CB-B3B1-607357D0C3F9}">
      <dsp:nvSpPr>
        <dsp:cNvPr id="0" name=""/>
        <dsp:cNvSpPr/>
      </dsp:nvSpPr>
      <dsp:spPr>
        <a:xfrm rot="16217179">
          <a:off x="2452075" y="526714"/>
          <a:ext cx="471155"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2522395" y="707617"/>
        <a:ext cx="329809" cy="330693"/>
      </dsp:txXfrm>
    </dsp:sp>
    <dsp:sp modelId="{9CC9B0BE-AA0A-475C-A39E-9FE581633F6B}">
      <dsp:nvSpPr>
        <dsp:cNvPr id="0" name=""/>
        <dsp:cNvSpPr/>
      </dsp:nvSpPr>
      <dsp:spPr>
        <a:xfrm>
          <a:off x="3118798"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solidFill>
                <a:schemeClr val="bg1"/>
              </a:solidFill>
            </a:rPr>
            <a:t>PRACTICES </a:t>
          </a:r>
          <a:br>
            <a:rPr lang="en-GB" sz="2400" kern="1200" dirty="0">
              <a:solidFill>
                <a:schemeClr val="bg1"/>
              </a:solidFill>
            </a:rPr>
          </a:br>
          <a:r>
            <a:rPr lang="en-GB" sz="2800" b="1" kern="1200" dirty="0">
              <a:solidFill>
                <a:schemeClr val="bg1"/>
              </a:solidFill>
            </a:rPr>
            <a:t>PRESENT</a:t>
          </a:r>
          <a:endParaRPr lang="en-GB" sz="2400" b="1" kern="1200" dirty="0">
            <a:solidFill>
              <a:schemeClr val="bg1"/>
            </a:solidFill>
          </a:endParaRPr>
        </a:p>
      </dsp:txBody>
      <dsp:txXfrm>
        <a:off x="3157853" y="182334"/>
        <a:ext cx="2144292" cy="1255331"/>
      </dsp:txXfrm>
    </dsp:sp>
    <dsp:sp modelId="{21030617-34F7-4AF0-A8DC-BF83ACBF13F4}">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634114" y="715326"/>
        <a:ext cx="329804" cy="330693"/>
      </dsp:txXfrm>
    </dsp:sp>
    <dsp:sp modelId="{E4F02BB9-BAAD-497A-94EA-B642169D6924}">
      <dsp:nvSpPr>
        <dsp:cNvPr id="0" name=""/>
        <dsp:cNvSpPr/>
      </dsp:nvSpPr>
      <dsp:spPr>
        <a:xfrm>
          <a:off x="6230162"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TIMOTHY</a:t>
          </a:r>
          <a:br>
            <a:rPr lang="en-GB" sz="2300" kern="1200" dirty="0">
              <a:solidFill>
                <a:schemeClr val="bg1"/>
              </a:solidFill>
            </a:rPr>
          </a:br>
          <a:r>
            <a:rPr lang="en-GB" sz="2300" kern="1200" dirty="0">
              <a:solidFill>
                <a:schemeClr val="bg1"/>
              </a:solidFill>
            </a:rPr>
            <a:t>TITUS</a:t>
          </a:r>
          <a:br>
            <a:rPr lang="en-GB" sz="2300" kern="1200" dirty="0">
              <a:solidFill>
                <a:schemeClr val="bg1"/>
              </a:solidFill>
            </a:rPr>
          </a:br>
          <a:r>
            <a:rPr lang="en-GB" sz="2300" kern="1200" dirty="0">
              <a:solidFill>
                <a:schemeClr val="bg1"/>
              </a:solidFill>
            </a:rPr>
            <a:t>PHILEMON</a:t>
          </a:r>
        </a:p>
      </dsp:txBody>
      <dsp:txXfrm>
        <a:off x="6269217" y="182334"/>
        <a:ext cx="2144292" cy="125533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7435"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ROMANS</a:t>
          </a:r>
        </a:p>
      </dsp:txBody>
      <dsp:txXfrm>
        <a:off x="46490" y="182334"/>
        <a:ext cx="2144292" cy="1255331"/>
      </dsp:txXfrm>
    </dsp:sp>
    <dsp:sp modelId="{2CAD4283-8971-41E3-AD7A-8ED27EAF8A83}">
      <dsp:nvSpPr>
        <dsp:cNvPr id="0" name=""/>
        <dsp:cNvSpPr/>
      </dsp:nvSpPr>
      <dsp:spPr>
        <a:xfrm rot="16200000">
          <a:off x="2452078"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522751" y="715326"/>
        <a:ext cx="329804" cy="330693"/>
      </dsp:txXfrm>
    </dsp:sp>
    <dsp:sp modelId="{30F667AE-2A5E-44EE-9804-C2BDF6E4A496}">
      <dsp:nvSpPr>
        <dsp:cNvPr id="0" name=""/>
        <dsp:cNvSpPr/>
      </dsp:nvSpPr>
      <dsp:spPr>
        <a:xfrm>
          <a:off x="3118798"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solidFill>
                <a:schemeClr val="bg1"/>
              </a:solidFill>
            </a:rPr>
            <a:t>PRINCIPLES</a:t>
          </a:r>
          <a:br>
            <a:rPr lang="en-GB" sz="2400" kern="1200" dirty="0">
              <a:solidFill>
                <a:schemeClr val="bg1"/>
              </a:solidFill>
            </a:rPr>
          </a:br>
          <a:r>
            <a:rPr lang="en-GB" sz="2800" b="1" kern="1200" dirty="0">
              <a:solidFill>
                <a:schemeClr val="bg1"/>
              </a:solidFill>
            </a:rPr>
            <a:t>PAST</a:t>
          </a:r>
          <a:endParaRPr lang="en-GB" sz="2400" b="1" kern="1200" dirty="0">
            <a:solidFill>
              <a:schemeClr val="bg1"/>
            </a:solidFill>
          </a:endParaRPr>
        </a:p>
      </dsp:txBody>
      <dsp:txXfrm>
        <a:off x="3157853" y="182334"/>
        <a:ext cx="2144292" cy="1255331"/>
      </dsp:txXfrm>
    </dsp:sp>
    <dsp:sp modelId="{73711378-E312-4005-8EFF-CB69C34231D8}">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634114" y="715326"/>
        <a:ext cx="329804" cy="330693"/>
      </dsp:txXfrm>
    </dsp:sp>
    <dsp:sp modelId="{85F8D396-24D5-4D42-852F-1D378316D7F1}">
      <dsp:nvSpPr>
        <dsp:cNvPr id="0" name=""/>
        <dsp:cNvSpPr/>
      </dsp:nvSpPr>
      <dsp:spPr>
        <a:xfrm>
          <a:off x="6230162"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HEBREWS</a:t>
          </a:r>
        </a:p>
      </dsp:txBody>
      <dsp:txXfrm>
        <a:off x="6269217" y="182334"/>
        <a:ext cx="2144292" cy="125533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1458" y="0"/>
          <a:ext cx="2985082" cy="72000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b="0" kern="1200" dirty="0">
              <a:solidFill>
                <a:schemeClr val="bg1"/>
              </a:solidFill>
            </a:rPr>
            <a:t>COLOSSIANS</a:t>
          </a:r>
        </a:p>
      </dsp:txBody>
      <dsp:txXfrm>
        <a:off x="22546" y="21088"/>
        <a:ext cx="2942906" cy="67782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077E-5730-428B-8E21-B51C92C347C3}">
      <dsp:nvSpPr>
        <dsp:cNvPr id="0" name=""/>
        <dsp:cNvSpPr/>
      </dsp:nvSpPr>
      <dsp:spPr>
        <a:xfrm>
          <a:off x="4458" y="159650"/>
          <a:ext cx="2181093"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PHILIPPIANS</a:t>
          </a:r>
          <a:br>
            <a:rPr lang="en-GB" sz="2600" kern="1200" dirty="0">
              <a:solidFill>
                <a:schemeClr val="bg1"/>
              </a:solidFill>
            </a:rPr>
          </a:br>
          <a:r>
            <a:rPr lang="en-GB" sz="2600" kern="1200" dirty="0">
              <a:solidFill>
                <a:schemeClr val="bg1"/>
              </a:solidFill>
            </a:rPr>
            <a:t>EPHESIANS</a:t>
          </a:r>
        </a:p>
      </dsp:txBody>
      <dsp:txXfrm>
        <a:off x="42787" y="197979"/>
        <a:ext cx="2104435" cy="1231998"/>
      </dsp:txXfrm>
    </dsp:sp>
    <dsp:sp modelId="{AE15640E-2949-4254-AA03-6DDB58F82A84}">
      <dsp:nvSpPr>
        <dsp:cNvPr id="0" name=""/>
        <dsp:cNvSpPr/>
      </dsp:nvSpPr>
      <dsp:spPr>
        <a:xfrm rot="16195641">
          <a:off x="2424707" y="541515"/>
          <a:ext cx="507010"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2500855" y="725748"/>
        <a:ext cx="354907" cy="324547"/>
      </dsp:txXfrm>
    </dsp:sp>
    <dsp:sp modelId="{9DDAE20F-3C5E-47FA-B79D-4E6F19BB68AC}">
      <dsp:nvSpPr>
        <dsp:cNvPr id="0" name=""/>
        <dsp:cNvSpPr/>
      </dsp:nvSpPr>
      <dsp:spPr>
        <a:xfrm>
          <a:off x="3142174" y="155671"/>
          <a:ext cx="2181093"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kern="1200" dirty="0">
              <a:solidFill>
                <a:schemeClr val="bg1"/>
              </a:solidFill>
            </a:rPr>
            <a:t>Future Truths</a:t>
          </a:r>
          <a:br>
            <a:rPr lang="en-GB" sz="1800" kern="1200" dirty="0">
              <a:solidFill>
                <a:schemeClr val="bg1"/>
              </a:solidFill>
            </a:rPr>
          </a:br>
          <a:r>
            <a:rPr lang="en-GB" sz="2400" b="1" kern="1200" dirty="0">
              <a:solidFill>
                <a:schemeClr val="bg1"/>
              </a:solidFill>
            </a:rPr>
            <a:t>TRUTHS FOR YOUR FACE</a:t>
          </a:r>
          <a:endParaRPr lang="en-GB" sz="1800" b="1" kern="1200" dirty="0">
            <a:solidFill>
              <a:schemeClr val="bg1"/>
            </a:solidFill>
          </a:endParaRPr>
        </a:p>
      </dsp:txBody>
      <dsp:txXfrm>
        <a:off x="3180503" y="194000"/>
        <a:ext cx="2104435" cy="1231998"/>
      </dsp:txXfrm>
    </dsp:sp>
    <dsp:sp modelId="{7B5119DD-8EE3-4240-950B-C055AC567559}">
      <dsp:nvSpPr>
        <dsp:cNvPr id="0" name=""/>
        <dsp:cNvSpPr/>
      </dsp:nvSpPr>
      <dsp:spPr>
        <a:xfrm rot="16200000">
          <a:off x="5465812" y="539544"/>
          <a:ext cx="526812"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5544834" y="726748"/>
        <a:ext cx="368768" cy="324547"/>
      </dsp:txXfrm>
    </dsp:sp>
    <dsp:sp modelId="{6B247393-B34C-4FAD-BFCD-506077AB08D5}">
      <dsp:nvSpPr>
        <dsp:cNvPr id="0" name=""/>
        <dsp:cNvSpPr/>
      </dsp:nvSpPr>
      <dsp:spPr>
        <a:xfrm>
          <a:off x="6111520" y="155671"/>
          <a:ext cx="2344021"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1 THESS.</a:t>
          </a:r>
          <a:br>
            <a:rPr lang="en-GB" sz="2600" kern="1200" dirty="0">
              <a:solidFill>
                <a:schemeClr val="bg1"/>
              </a:solidFill>
            </a:rPr>
          </a:br>
          <a:r>
            <a:rPr lang="en-GB" sz="2600" kern="1200" dirty="0">
              <a:solidFill>
                <a:schemeClr val="bg1"/>
              </a:solidFill>
            </a:rPr>
            <a:t>2 THESS.</a:t>
          </a:r>
        </a:p>
      </dsp:txBody>
      <dsp:txXfrm>
        <a:off x="6149849" y="194000"/>
        <a:ext cx="2267363" cy="123199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586CF-35C4-407B-8E98-03000532AA6D}">
      <dsp:nvSpPr>
        <dsp:cNvPr id="0" name=""/>
        <dsp:cNvSpPr/>
      </dsp:nvSpPr>
      <dsp:spPr>
        <a:xfrm>
          <a:off x="7435" y="95750"/>
          <a:ext cx="2222402" cy="139594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GALATIANS</a:t>
          </a:r>
          <a:br>
            <a:rPr lang="en-GB" sz="2300" kern="1200" dirty="0">
              <a:solidFill>
                <a:schemeClr val="bg1"/>
              </a:solidFill>
            </a:rPr>
          </a:br>
          <a:r>
            <a:rPr lang="en-GB" sz="2300" kern="1200" dirty="0">
              <a:solidFill>
                <a:schemeClr val="bg1"/>
              </a:solidFill>
            </a:rPr>
            <a:t>CORINTHIANS</a:t>
          </a:r>
        </a:p>
      </dsp:txBody>
      <dsp:txXfrm>
        <a:off x="48321" y="136636"/>
        <a:ext cx="2140630" cy="1314174"/>
      </dsp:txXfrm>
    </dsp:sp>
    <dsp:sp modelId="{1FF8C008-B84C-40CB-B3B1-607357D0C3F9}">
      <dsp:nvSpPr>
        <dsp:cNvPr id="0" name=""/>
        <dsp:cNvSpPr/>
      </dsp:nvSpPr>
      <dsp:spPr>
        <a:xfrm rot="16217984">
          <a:off x="2452074" y="526353"/>
          <a:ext cx="471155"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2522377" y="707256"/>
        <a:ext cx="329809" cy="330693"/>
      </dsp:txXfrm>
    </dsp:sp>
    <dsp:sp modelId="{9CC9B0BE-AA0A-475C-A39E-9FE581633F6B}">
      <dsp:nvSpPr>
        <dsp:cNvPr id="0" name=""/>
        <dsp:cNvSpPr/>
      </dsp:nvSpPr>
      <dsp:spPr>
        <a:xfrm>
          <a:off x="3118798" y="112026"/>
          <a:ext cx="2222402" cy="139594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Formative Truths</a:t>
          </a:r>
          <a:br>
            <a:rPr lang="en-GB" sz="2000" kern="1200" dirty="0">
              <a:solidFill>
                <a:schemeClr val="bg1"/>
              </a:solidFill>
            </a:rPr>
          </a:br>
          <a:r>
            <a:rPr lang="en-GB" sz="2000" b="1" kern="1200" dirty="0">
              <a:solidFill>
                <a:schemeClr val="bg1"/>
              </a:solidFill>
            </a:rPr>
            <a:t>TRUTHS FOR YOUR HEART AND MIND</a:t>
          </a:r>
        </a:p>
      </dsp:txBody>
      <dsp:txXfrm>
        <a:off x="3159684" y="152912"/>
        <a:ext cx="2140630" cy="1314174"/>
      </dsp:txXfrm>
    </dsp:sp>
    <dsp:sp modelId="{21030617-34F7-4AF0-A8DC-BF83ACBF13F4}">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634114" y="715326"/>
        <a:ext cx="329804" cy="330693"/>
      </dsp:txXfrm>
    </dsp:sp>
    <dsp:sp modelId="{E4F02BB9-BAAD-497A-94EA-B642169D6924}">
      <dsp:nvSpPr>
        <dsp:cNvPr id="0" name=""/>
        <dsp:cNvSpPr/>
      </dsp:nvSpPr>
      <dsp:spPr>
        <a:xfrm>
          <a:off x="6230162" y="112026"/>
          <a:ext cx="2222402" cy="139594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TIMOTHY</a:t>
          </a:r>
          <a:br>
            <a:rPr lang="en-GB" sz="2300" kern="1200" dirty="0">
              <a:solidFill>
                <a:schemeClr val="bg1"/>
              </a:solidFill>
            </a:rPr>
          </a:br>
          <a:r>
            <a:rPr lang="en-GB" sz="2300" kern="1200" dirty="0">
              <a:solidFill>
                <a:schemeClr val="bg1"/>
              </a:solidFill>
            </a:rPr>
            <a:t>TITUS</a:t>
          </a:r>
          <a:br>
            <a:rPr lang="en-GB" sz="2300" kern="1200" dirty="0">
              <a:solidFill>
                <a:schemeClr val="bg1"/>
              </a:solidFill>
            </a:rPr>
          </a:br>
          <a:r>
            <a:rPr lang="en-GB" sz="2300" kern="1200" dirty="0">
              <a:solidFill>
                <a:schemeClr val="bg1"/>
              </a:solidFill>
            </a:rPr>
            <a:t>PHILEMON</a:t>
          </a:r>
        </a:p>
      </dsp:txBody>
      <dsp:txXfrm>
        <a:off x="6271048" y="152912"/>
        <a:ext cx="2140630" cy="131417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7435" y="49521"/>
          <a:ext cx="2222402" cy="15209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ROMANS</a:t>
          </a:r>
        </a:p>
      </dsp:txBody>
      <dsp:txXfrm>
        <a:off x="51982" y="94068"/>
        <a:ext cx="2133308" cy="1431862"/>
      </dsp:txXfrm>
    </dsp:sp>
    <dsp:sp modelId="{2CAD4283-8971-41E3-AD7A-8ED27EAF8A83}">
      <dsp:nvSpPr>
        <dsp:cNvPr id="0" name=""/>
        <dsp:cNvSpPr/>
      </dsp:nvSpPr>
      <dsp:spPr>
        <a:xfrm rot="16200000">
          <a:off x="2452078"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522751" y="715326"/>
        <a:ext cx="329804" cy="330693"/>
      </dsp:txXfrm>
    </dsp:sp>
    <dsp:sp modelId="{30F667AE-2A5E-44EE-9804-C2BDF6E4A496}">
      <dsp:nvSpPr>
        <dsp:cNvPr id="0" name=""/>
        <dsp:cNvSpPr/>
      </dsp:nvSpPr>
      <dsp:spPr>
        <a:xfrm>
          <a:off x="3118798" y="49521"/>
          <a:ext cx="2222402" cy="15209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Fundamental Truths</a:t>
          </a:r>
          <a:br>
            <a:rPr lang="en-GB" sz="2000" kern="1200" dirty="0">
              <a:solidFill>
                <a:schemeClr val="bg1"/>
              </a:solidFill>
            </a:rPr>
          </a:br>
          <a:r>
            <a:rPr lang="en-GB" sz="2400" b="1" kern="1200" dirty="0">
              <a:solidFill>
                <a:schemeClr val="bg1"/>
              </a:solidFill>
            </a:rPr>
            <a:t>TRUTHS FOR YOUR FEET</a:t>
          </a:r>
          <a:endParaRPr lang="en-GB" sz="2000" b="1" kern="1200" dirty="0">
            <a:solidFill>
              <a:schemeClr val="bg1"/>
            </a:solidFill>
          </a:endParaRPr>
        </a:p>
      </dsp:txBody>
      <dsp:txXfrm>
        <a:off x="3163345" y="94068"/>
        <a:ext cx="2133308" cy="1431862"/>
      </dsp:txXfrm>
    </dsp:sp>
    <dsp:sp modelId="{73711378-E312-4005-8EFF-CB69C34231D8}">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634114" y="715326"/>
        <a:ext cx="329804" cy="330693"/>
      </dsp:txXfrm>
    </dsp:sp>
    <dsp:sp modelId="{85F8D396-24D5-4D42-852F-1D378316D7F1}">
      <dsp:nvSpPr>
        <dsp:cNvPr id="0" name=""/>
        <dsp:cNvSpPr/>
      </dsp:nvSpPr>
      <dsp:spPr>
        <a:xfrm>
          <a:off x="6230162" y="49521"/>
          <a:ext cx="2222402" cy="15209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HEBREWS</a:t>
          </a:r>
        </a:p>
      </dsp:txBody>
      <dsp:txXfrm>
        <a:off x="6274709" y="94068"/>
        <a:ext cx="2133308" cy="143186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1458" y="0"/>
          <a:ext cx="2985082" cy="72000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b="0" kern="1200" dirty="0">
              <a:solidFill>
                <a:schemeClr val="bg1"/>
              </a:solidFill>
            </a:rPr>
            <a:t>COLOSSIANS</a:t>
          </a:r>
        </a:p>
      </dsp:txBody>
      <dsp:txXfrm>
        <a:off x="22546" y="21088"/>
        <a:ext cx="2942906" cy="677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3"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SINS</a:t>
          </a:r>
        </a:p>
      </dsp:txBody>
      <dsp:txXfrm>
        <a:off x="21091" y="21088"/>
        <a:ext cx="2132941" cy="677824"/>
      </dsp:txXfrm>
    </dsp:sp>
    <dsp:sp modelId="{2CAD4283-8971-41E3-AD7A-8ED27EAF8A83}">
      <dsp:nvSpPr>
        <dsp:cNvPr id="0" name=""/>
        <dsp:cNvSpPr/>
      </dsp:nvSpPr>
      <dsp:spPr>
        <a:xfrm>
          <a:off x="2394451" y="90285"/>
          <a:ext cx="464979" cy="53942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2394451" y="198171"/>
        <a:ext cx="325485" cy="323657"/>
      </dsp:txXfrm>
    </dsp:sp>
    <dsp:sp modelId="{30F667AE-2A5E-44EE-9804-C2BDF6E4A496}">
      <dsp:nvSpPr>
        <dsp:cNvPr id="0" name=""/>
        <dsp:cNvSpPr/>
      </dsp:nvSpPr>
      <dsp:spPr>
        <a:xfrm>
          <a:off x="3052441"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BLOOD OF CHRIST</a:t>
          </a:r>
        </a:p>
      </dsp:txBody>
      <dsp:txXfrm>
        <a:off x="3073529" y="21088"/>
        <a:ext cx="2132941" cy="677824"/>
      </dsp:txXfrm>
    </dsp:sp>
    <dsp:sp modelId="{73711378-E312-4005-8EFF-CB69C34231D8}">
      <dsp:nvSpPr>
        <dsp:cNvPr id="0" name=""/>
        <dsp:cNvSpPr/>
      </dsp:nvSpPr>
      <dsp:spPr>
        <a:xfrm>
          <a:off x="5445070" y="90285"/>
          <a:ext cx="461124" cy="539429"/>
        </a:xfrm>
        <a:prstGeom prs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5445070" y="198171"/>
        <a:ext cx="322787" cy="323657"/>
      </dsp:txXfrm>
    </dsp:sp>
    <dsp:sp modelId="{85F8D396-24D5-4D42-852F-1D378316D7F1}">
      <dsp:nvSpPr>
        <dsp:cNvPr id="0" name=""/>
        <dsp:cNvSpPr/>
      </dsp:nvSpPr>
      <dsp:spPr>
        <a:xfrm>
          <a:off x="6097605" y="0"/>
          <a:ext cx="2175117" cy="720000"/>
        </a:xfrm>
        <a:prstGeom prst="roundRect">
          <a:avLst>
            <a:gd name="adj" fmla="val 10000"/>
          </a:avLst>
        </a:prstGeom>
        <a:solidFill>
          <a:schemeClr val="accent1"/>
        </a:solidFill>
        <a:ln w="15875" cap="rnd" cmpd="sng" algn="ctr">
          <a:solidFill>
            <a:schemeClr val="accent1">
              <a:shade val="50000"/>
            </a:schemeClr>
          </a:solidFill>
          <a:prstDash val="solid"/>
        </a:ln>
        <a:effectLst/>
        <a:scene3d>
          <a:camera prst="orthographicFront"/>
          <a:lightRig rig="chilly" dir="t"/>
        </a:scene3d>
        <a:sp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lang="en-GB" sz="1900" kern="1200" dirty="0">
              <a:solidFill>
                <a:schemeClr val="bg1"/>
              </a:solidFill>
            </a:rPr>
            <a:t>PEACE WITH GOD</a:t>
          </a:r>
        </a:p>
      </dsp:txBody>
      <dsp:txXfrm>
        <a:off x="6118693" y="21088"/>
        <a:ext cx="2132941" cy="6778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7277" y="67464"/>
          <a:ext cx="2175117" cy="130507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GB" sz="2500" b="1" kern="1200" dirty="0">
              <a:solidFill>
                <a:schemeClr val="bg1"/>
              </a:solidFill>
            </a:rPr>
            <a:t>REVELATION</a:t>
          </a:r>
        </a:p>
      </dsp:txBody>
      <dsp:txXfrm>
        <a:off x="45501" y="105688"/>
        <a:ext cx="2098669" cy="1228622"/>
      </dsp:txXfrm>
    </dsp:sp>
    <dsp:sp modelId="{2CAD4283-8971-41E3-AD7A-8ED27EAF8A83}">
      <dsp:nvSpPr>
        <dsp:cNvPr id="0" name=""/>
        <dsp:cNvSpPr/>
      </dsp:nvSpPr>
      <dsp:spPr>
        <a:xfrm>
          <a:off x="2399906" y="450285"/>
          <a:ext cx="461124" cy="5394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399906" y="558171"/>
        <a:ext cx="322787" cy="323657"/>
      </dsp:txXfrm>
    </dsp:sp>
    <dsp:sp modelId="{7C695602-33F9-4DEC-BDEE-A6165F8FA2A5}">
      <dsp:nvSpPr>
        <dsp:cNvPr id="0" name=""/>
        <dsp:cNvSpPr/>
      </dsp:nvSpPr>
      <dsp:spPr>
        <a:xfrm>
          <a:off x="3052441" y="67464"/>
          <a:ext cx="2175117" cy="130507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GB" sz="2500" b="1" kern="1200" dirty="0">
              <a:solidFill>
                <a:schemeClr val="bg1"/>
              </a:solidFill>
            </a:rPr>
            <a:t>ASPECT OF THE CROSS</a:t>
          </a:r>
        </a:p>
      </dsp:txBody>
      <dsp:txXfrm>
        <a:off x="3090665" y="105688"/>
        <a:ext cx="2098669" cy="1228622"/>
      </dsp:txXfrm>
    </dsp:sp>
    <dsp:sp modelId="{EF60D3F3-BA8E-4CDB-8D1E-CC989C61BB65}">
      <dsp:nvSpPr>
        <dsp:cNvPr id="0" name=""/>
        <dsp:cNvSpPr/>
      </dsp:nvSpPr>
      <dsp:spPr>
        <a:xfrm>
          <a:off x="5445070" y="450285"/>
          <a:ext cx="461124" cy="5394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5445070" y="558171"/>
        <a:ext cx="322787" cy="323657"/>
      </dsp:txXfrm>
    </dsp:sp>
    <dsp:sp modelId="{E2033BB8-B31A-4125-9579-145C8E10FEA8}">
      <dsp:nvSpPr>
        <dsp:cNvPr id="0" name=""/>
        <dsp:cNvSpPr/>
      </dsp:nvSpPr>
      <dsp:spPr>
        <a:xfrm>
          <a:off x="6097605" y="67464"/>
          <a:ext cx="2175117" cy="130507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GB" sz="2500" b="1" kern="1200" dirty="0">
              <a:solidFill>
                <a:schemeClr val="bg1"/>
              </a:solidFill>
            </a:rPr>
            <a:t>FRUIT</a:t>
          </a:r>
        </a:p>
      </dsp:txBody>
      <dsp:txXfrm>
        <a:off x="6135829" y="105688"/>
        <a:ext cx="2098669" cy="12286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36463-43D1-4AEB-9309-90C2570BFBF9}">
      <dsp:nvSpPr>
        <dsp:cNvPr id="0" name=""/>
        <dsp:cNvSpPr/>
      </dsp:nvSpPr>
      <dsp:spPr>
        <a:xfrm>
          <a:off x="0" y="102802"/>
          <a:ext cx="2880000" cy="829511"/>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MOSES</a:t>
          </a:r>
        </a:p>
      </dsp:txBody>
      <dsp:txXfrm>
        <a:off x="40493" y="143295"/>
        <a:ext cx="2799014" cy="748525"/>
      </dsp:txXfrm>
    </dsp:sp>
    <dsp:sp modelId="{CC7463A2-1B54-48F8-B2F8-392C41ACE124}">
      <dsp:nvSpPr>
        <dsp:cNvPr id="0" name=""/>
        <dsp:cNvSpPr/>
      </dsp:nvSpPr>
      <dsp:spPr>
        <a:xfrm>
          <a:off x="0" y="975513"/>
          <a:ext cx="2880000" cy="829511"/>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SERVANT</a:t>
          </a:r>
        </a:p>
      </dsp:txBody>
      <dsp:txXfrm>
        <a:off x="40493" y="1016006"/>
        <a:ext cx="2799014" cy="748525"/>
      </dsp:txXfrm>
    </dsp:sp>
    <dsp:sp modelId="{198FA2A7-1F9A-463E-962B-A05234C5B804}">
      <dsp:nvSpPr>
        <dsp:cNvPr id="0" name=""/>
        <dsp:cNvSpPr/>
      </dsp:nvSpPr>
      <dsp:spPr>
        <a:xfrm>
          <a:off x="0" y="1848225"/>
          <a:ext cx="2880000" cy="829511"/>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kern="1200" dirty="0">
              <a:solidFill>
                <a:schemeClr val="bg1"/>
              </a:solidFill>
            </a:rPr>
            <a:t>SANCTUARY WHICH MOSES  PITCHED WAS ON THE DESERT FLOOR</a:t>
          </a:r>
        </a:p>
      </dsp:txBody>
      <dsp:txXfrm>
        <a:off x="40493" y="1888718"/>
        <a:ext cx="2799014" cy="748525"/>
      </dsp:txXfrm>
    </dsp:sp>
    <dsp:sp modelId="{80179BB3-4495-4BC3-972C-6300FFE78A58}">
      <dsp:nvSpPr>
        <dsp:cNvPr id="0" name=""/>
        <dsp:cNvSpPr/>
      </dsp:nvSpPr>
      <dsp:spPr>
        <a:xfrm>
          <a:off x="0" y="2720937"/>
          <a:ext cx="2880000" cy="829511"/>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kern="1200" dirty="0">
              <a:solidFill>
                <a:schemeClr val="bg1"/>
              </a:solidFill>
            </a:rPr>
            <a:t>IT WAS FOR THE HEBREW NATION ONLY</a:t>
          </a:r>
        </a:p>
      </dsp:txBody>
      <dsp:txXfrm>
        <a:off x="40493" y="2761430"/>
        <a:ext cx="2799014" cy="748525"/>
      </dsp:txXfrm>
    </dsp:sp>
    <dsp:sp modelId="{4C0CAA57-4D33-4CC2-9CDC-B22BFBF14068}">
      <dsp:nvSpPr>
        <dsp:cNvPr id="0" name=""/>
        <dsp:cNvSpPr/>
      </dsp:nvSpPr>
      <dsp:spPr>
        <a:xfrm>
          <a:off x="0" y="3593649"/>
          <a:ext cx="2880000" cy="829511"/>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rtl="0">
            <a:lnSpc>
              <a:spcPct val="90000"/>
            </a:lnSpc>
            <a:spcBef>
              <a:spcPct val="0"/>
            </a:spcBef>
            <a:spcAft>
              <a:spcPct val="35000"/>
            </a:spcAft>
            <a:buNone/>
          </a:pPr>
          <a:r>
            <a:rPr lang="en-GB" sz="1500" b="1" kern="1200" dirty="0">
              <a:solidFill>
                <a:schemeClr val="bg1"/>
              </a:solidFill>
            </a:rPr>
            <a:t>SERVICE  AARON</a:t>
          </a:r>
        </a:p>
      </dsp:txBody>
      <dsp:txXfrm>
        <a:off x="40493" y="3634142"/>
        <a:ext cx="2799014" cy="7485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36463-43D1-4AEB-9309-90C2570BFBF9}">
      <dsp:nvSpPr>
        <dsp:cNvPr id="0" name=""/>
        <dsp:cNvSpPr/>
      </dsp:nvSpPr>
      <dsp:spPr>
        <a:xfrm>
          <a:off x="0" y="701353"/>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MOSES</a:t>
          </a:r>
        </a:p>
      </dsp:txBody>
      <dsp:txXfrm>
        <a:off x="31185" y="732538"/>
        <a:ext cx="2817630" cy="576450"/>
      </dsp:txXfrm>
    </dsp:sp>
    <dsp:sp modelId="{CC7463A2-1B54-48F8-B2F8-392C41ACE124}">
      <dsp:nvSpPr>
        <dsp:cNvPr id="0" name=""/>
        <dsp:cNvSpPr/>
      </dsp:nvSpPr>
      <dsp:spPr>
        <a:xfrm>
          <a:off x="0" y="1386253"/>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AARON</a:t>
          </a:r>
        </a:p>
      </dsp:txBody>
      <dsp:txXfrm>
        <a:off x="31185" y="1417438"/>
        <a:ext cx="2817630" cy="576450"/>
      </dsp:txXfrm>
    </dsp:sp>
    <dsp:sp modelId="{198FA2A7-1F9A-463E-962B-A05234C5B804}">
      <dsp:nvSpPr>
        <dsp:cNvPr id="0" name=""/>
        <dsp:cNvSpPr/>
      </dsp:nvSpPr>
      <dsp:spPr>
        <a:xfrm>
          <a:off x="0" y="2071153"/>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b="1" kern="1200" dirty="0">
              <a:solidFill>
                <a:schemeClr val="bg1"/>
              </a:solidFill>
            </a:rPr>
            <a:t>MADE A PRIEST AFTER THE CARNAL COMMANDMENT</a:t>
          </a:r>
        </a:p>
      </dsp:txBody>
      <dsp:txXfrm>
        <a:off x="31185" y="2102338"/>
        <a:ext cx="2817630" cy="576450"/>
      </dsp:txXfrm>
    </dsp:sp>
    <dsp:sp modelId="{80179BB3-4495-4BC3-972C-6300FFE78A58}">
      <dsp:nvSpPr>
        <dsp:cNvPr id="0" name=""/>
        <dsp:cNvSpPr/>
      </dsp:nvSpPr>
      <dsp:spPr>
        <a:xfrm>
          <a:off x="0" y="2756053"/>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b="1" kern="1200" dirty="0">
              <a:solidFill>
                <a:schemeClr val="bg1"/>
              </a:solidFill>
            </a:rPr>
            <a:t>CHANGING PRIESTHOOD</a:t>
          </a:r>
        </a:p>
      </dsp:txBody>
      <dsp:txXfrm>
        <a:off x="31185" y="2787238"/>
        <a:ext cx="2817630" cy="576450"/>
      </dsp:txXfrm>
    </dsp:sp>
    <dsp:sp modelId="{4C0CAA57-4D33-4CC2-9CDC-B22BFBF14068}">
      <dsp:nvSpPr>
        <dsp:cNvPr id="0" name=""/>
        <dsp:cNvSpPr/>
      </dsp:nvSpPr>
      <dsp:spPr>
        <a:xfrm>
          <a:off x="0" y="3440953"/>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b="1" kern="1200" dirty="0">
              <a:solidFill>
                <a:schemeClr val="bg1"/>
              </a:solidFill>
            </a:rPr>
            <a:t>MINISTER OF THE TYPICAL SANCTUARY</a:t>
          </a:r>
        </a:p>
      </dsp:txBody>
      <dsp:txXfrm>
        <a:off x="31185" y="3472138"/>
        <a:ext cx="2817630" cy="5764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1C37A-597A-4A77-B6C3-26E8BA80756D}">
      <dsp:nvSpPr>
        <dsp:cNvPr id="0" name=""/>
        <dsp:cNvSpPr/>
      </dsp:nvSpPr>
      <dsp:spPr>
        <a:xfrm>
          <a:off x="0" y="627745"/>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CHRIST</a:t>
          </a:r>
        </a:p>
      </dsp:txBody>
      <dsp:txXfrm>
        <a:off x="31185" y="658930"/>
        <a:ext cx="2817630" cy="576450"/>
      </dsp:txXfrm>
    </dsp:sp>
    <dsp:sp modelId="{9BDBC8BC-ABEB-4AA9-B291-E13723A1D9BE}">
      <dsp:nvSpPr>
        <dsp:cNvPr id="0" name=""/>
        <dsp:cNvSpPr/>
      </dsp:nvSpPr>
      <dsp:spPr>
        <a:xfrm>
          <a:off x="0" y="1312645"/>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MELCHIZEDEK</a:t>
          </a:r>
        </a:p>
      </dsp:txBody>
      <dsp:txXfrm>
        <a:off x="31185" y="1343830"/>
        <a:ext cx="2817630" cy="576450"/>
      </dsp:txXfrm>
    </dsp:sp>
    <dsp:sp modelId="{BB7771B5-C683-4E2C-AC19-882C58DEDF84}">
      <dsp:nvSpPr>
        <dsp:cNvPr id="0" name=""/>
        <dsp:cNvSpPr/>
      </dsp:nvSpPr>
      <dsp:spPr>
        <a:xfrm>
          <a:off x="0" y="1997545"/>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b="1" kern="1200" dirty="0">
              <a:solidFill>
                <a:schemeClr val="bg1"/>
              </a:solidFill>
            </a:rPr>
            <a:t>MADE A PRIEST AFTER THE POWER OF AN ENDLESS LIFE</a:t>
          </a:r>
        </a:p>
      </dsp:txBody>
      <dsp:txXfrm>
        <a:off x="31185" y="2028730"/>
        <a:ext cx="2817630" cy="576450"/>
      </dsp:txXfrm>
    </dsp:sp>
    <dsp:sp modelId="{E30C1C19-E3F1-4037-AE98-4FA01E267AB6}">
      <dsp:nvSpPr>
        <dsp:cNvPr id="0" name=""/>
        <dsp:cNvSpPr/>
      </dsp:nvSpPr>
      <dsp:spPr>
        <a:xfrm>
          <a:off x="0" y="2682445"/>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b="1" kern="1200" dirty="0">
              <a:solidFill>
                <a:schemeClr val="bg1"/>
              </a:solidFill>
            </a:rPr>
            <a:t>UNCHANGING PRIESTHOOD</a:t>
          </a:r>
        </a:p>
      </dsp:txBody>
      <dsp:txXfrm>
        <a:off x="31185" y="2713630"/>
        <a:ext cx="2817630" cy="576450"/>
      </dsp:txXfrm>
    </dsp:sp>
    <dsp:sp modelId="{DA8DF367-816E-4177-94B1-ACBE25E19202}">
      <dsp:nvSpPr>
        <dsp:cNvPr id="0" name=""/>
        <dsp:cNvSpPr/>
      </dsp:nvSpPr>
      <dsp:spPr>
        <a:xfrm>
          <a:off x="0" y="3367345"/>
          <a:ext cx="2880000" cy="6388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b="1" kern="1200" dirty="0">
              <a:solidFill>
                <a:schemeClr val="bg1"/>
              </a:solidFill>
            </a:rPr>
            <a:t>MINISTER OF THE TRUE SANCTUARY</a:t>
          </a:r>
        </a:p>
      </dsp:txBody>
      <dsp:txXfrm>
        <a:off x="31185" y="3398530"/>
        <a:ext cx="2817630" cy="5764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36463-43D1-4AEB-9309-90C2570BFBF9}">
      <dsp:nvSpPr>
        <dsp:cNvPr id="0" name=""/>
        <dsp:cNvSpPr/>
      </dsp:nvSpPr>
      <dsp:spPr>
        <a:xfrm>
          <a:off x="0" y="7941"/>
          <a:ext cx="2880000" cy="10108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AARONIC</a:t>
          </a:r>
        </a:p>
      </dsp:txBody>
      <dsp:txXfrm>
        <a:off x="49347" y="57288"/>
        <a:ext cx="2781306" cy="912186"/>
      </dsp:txXfrm>
    </dsp:sp>
    <dsp:sp modelId="{CC7463A2-1B54-48F8-B2F8-392C41ACE124}">
      <dsp:nvSpPr>
        <dsp:cNvPr id="0" name=""/>
        <dsp:cNvSpPr/>
      </dsp:nvSpPr>
      <dsp:spPr>
        <a:xfrm>
          <a:off x="0" y="1174341"/>
          <a:ext cx="2880000" cy="10108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BLOOD OF BULLS AND CALVES</a:t>
          </a:r>
        </a:p>
      </dsp:txBody>
      <dsp:txXfrm>
        <a:off x="49347" y="1223688"/>
        <a:ext cx="2781306" cy="912186"/>
      </dsp:txXfrm>
    </dsp:sp>
    <dsp:sp modelId="{198FA2A7-1F9A-463E-962B-A05234C5B804}">
      <dsp:nvSpPr>
        <dsp:cNvPr id="0" name=""/>
        <dsp:cNvSpPr/>
      </dsp:nvSpPr>
      <dsp:spPr>
        <a:xfrm>
          <a:off x="0" y="2318118"/>
          <a:ext cx="2880000" cy="10108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OFFERED OFTEN</a:t>
          </a:r>
        </a:p>
      </dsp:txBody>
      <dsp:txXfrm>
        <a:off x="49347" y="2367465"/>
        <a:ext cx="2781306" cy="912186"/>
      </dsp:txXfrm>
    </dsp:sp>
    <dsp:sp modelId="{80179BB3-4495-4BC3-972C-6300FFE78A58}">
      <dsp:nvSpPr>
        <dsp:cNvPr id="0" name=""/>
        <dsp:cNvSpPr/>
      </dsp:nvSpPr>
      <dsp:spPr>
        <a:xfrm>
          <a:off x="0" y="3507141"/>
          <a:ext cx="2880000" cy="10108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UNABLE TO TAKE AWAY SIN</a:t>
          </a:r>
        </a:p>
      </dsp:txBody>
      <dsp:txXfrm>
        <a:off x="49347" y="3556488"/>
        <a:ext cx="2781306" cy="9121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1C37A-597A-4A77-B6C3-26E8BA80756D}">
      <dsp:nvSpPr>
        <dsp:cNvPr id="0" name=""/>
        <dsp:cNvSpPr/>
      </dsp:nvSpPr>
      <dsp:spPr>
        <a:xfrm>
          <a:off x="0" y="7941"/>
          <a:ext cx="2880000" cy="10108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b="1" kern="1200" dirty="0">
              <a:solidFill>
                <a:schemeClr val="bg1"/>
              </a:solidFill>
            </a:rPr>
            <a:t>MELCHIZEDEKIAN</a:t>
          </a:r>
        </a:p>
      </dsp:txBody>
      <dsp:txXfrm>
        <a:off x="49347" y="57288"/>
        <a:ext cx="2781306" cy="912186"/>
      </dsp:txXfrm>
    </dsp:sp>
    <dsp:sp modelId="{9BDBC8BC-ABEB-4AA9-B291-E13723A1D9BE}">
      <dsp:nvSpPr>
        <dsp:cNvPr id="0" name=""/>
        <dsp:cNvSpPr/>
      </dsp:nvSpPr>
      <dsp:spPr>
        <a:xfrm>
          <a:off x="0" y="1174341"/>
          <a:ext cx="2880000" cy="10108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HIS OWN PRECIOUS BLOOD</a:t>
          </a:r>
        </a:p>
      </dsp:txBody>
      <dsp:txXfrm>
        <a:off x="49347" y="1223688"/>
        <a:ext cx="2781306" cy="912186"/>
      </dsp:txXfrm>
    </dsp:sp>
    <dsp:sp modelId="{BB7771B5-C683-4E2C-AC19-882C58DEDF84}">
      <dsp:nvSpPr>
        <dsp:cNvPr id="0" name=""/>
        <dsp:cNvSpPr/>
      </dsp:nvSpPr>
      <dsp:spPr>
        <a:xfrm>
          <a:off x="0" y="2340741"/>
          <a:ext cx="2880000" cy="10108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OFFERED ONCE FOR ALL</a:t>
          </a:r>
        </a:p>
      </dsp:txBody>
      <dsp:txXfrm>
        <a:off x="49347" y="2390088"/>
        <a:ext cx="2781306" cy="912186"/>
      </dsp:txXfrm>
    </dsp:sp>
    <dsp:sp modelId="{E30C1C19-E3F1-4037-AE98-4FA01E267AB6}">
      <dsp:nvSpPr>
        <dsp:cNvPr id="0" name=""/>
        <dsp:cNvSpPr/>
      </dsp:nvSpPr>
      <dsp:spPr>
        <a:xfrm>
          <a:off x="0" y="3507141"/>
          <a:ext cx="2880000" cy="101088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b="1" kern="1200" dirty="0">
              <a:solidFill>
                <a:schemeClr val="bg1"/>
              </a:solidFill>
            </a:rPr>
            <a:t>PURGED OUR SINS</a:t>
          </a:r>
        </a:p>
      </dsp:txBody>
      <dsp:txXfrm>
        <a:off x="49347" y="3556488"/>
        <a:ext cx="2781306" cy="9121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A5EE8E6-90AB-4E1A-A77E-94D99D1D674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GB"/>
          </a:p>
        </p:txBody>
      </p:sp>
      <p:sp>
        <p:nvSpPr>
          <p:cNvPr id="13315" name="Rectangle 3">
            <a:extLst>
              <a:ext uri="{FF2B5EF4-FFF2-40B4-BE49-F238E27FC236}">
                <a16:creationId xmlns:a16="http://schemas.microsoft.com/office/drawing/2014/main" id="{7E8CB912-8813-48F5-9F26-B2B1C5DE5492}"/>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endParaRPr lang="en-GB"/>
          </a:p>
        </p:txBody>
      </p:sp>
      <p:sp>
        <p:nvSpPr>
          <p:cNvPr id="13316" name="Rectangle 4">
            <a:extLst>
              <a:ext uri="{FF2B5EF4-FFF2-40B4-BE49-F238E27FC236}">
                <a16:creationId xmlns:a16="http://schemas.microsoft.com/office/drawing/2014/main" id="{BD9C7BE2-1DF1-4107-91D0-CE2B0FFCCA61}"/>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GB"/>
          </a:p>
        </p:txBody>
      </p:sp>
      <p:sp>
        <p:nvSpPr>
          <p:cNvPr id="13317" name="Rectangle 5">
            <a:extLst>
              <a:ext uri="{FF2B5EF4-FFF2-40B4-BE49-F238E27FC236}">
                <a16:creationId xmlns:a16="http://schemas.microsoft.com/office/drawing/2014/main" id="{8CE05E84-312B-4694-9462-15138C97B110}"/>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fld id="{D7F738D1-4589-477B-BC62-74CC3F70EDD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7229DAE4-DC27-4CAF-A5E3-5DB114658FD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GB"/>
          </a:p>
        </p:txBody>
      </p:sp>
      <p:sp>
        <p:nvSpPr>
          <p:cNvPr id="55299" name="Rectangle 3">
            <a:extLst>
              <a:ext uri="{FF2B5EF4-FFF2-40B4-BE49-F238E27FC236}">
                <a16:creationId xmlns:a16="http://schemas.microsoft.com/office/drawing/2014/main" id="{7BC3DD40-935D-44E6-BCF1-8837837883B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endParaRPr lang="en-GB"/>
          </a:p>
        </p:txBody>
      </p:sp>
      <p:sp>
        <p:nvSpPr>
          <p:cNvPr id="18436" name="Rectangle 4">
            <a:extLst>
              <a:ext uri="{FF2B5EF4-FFF2-40B4-BE49-F238E27FC236}">
                <a16:creationId xmlns:a16="http://schemas.microsoft.com/office/drawing/2014/main" id="{F7C193EF-3C65-4572-A1C9-5CEB86C8A287}"/>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a:extLst>
              <a:ext uri="{FF2B5EF4-FFF2-40B4-BE49-F238E27FC236}">
                <a16:creationId xmlns:a16="http://schemas.microsoft.com/office/drawing/2014/main" id="{AAB91380-F4D4-4769-B1C0-ACB300B8D83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5302" name="Rectangle 6">
            <a:extLst>
              <a:ext uri="{FF2B5EF4-FFF2-40B4-BE49-F238E27FC236}">
                <a16:creationId xmlns:a16="http://schemas.microsoft.com/office/drawing/2014/main" id="{4EDC468B-C3AB-456F-B7A2-F84731DF2FA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GB"/>
          </a:p>
        </p:txBody>
      </p:sp>
      <p:sp>
        <p:nvSpPr>
          <p:cNvPr id="55303" name="Rectangle 7">
            <a:extLst>
              <a:ext uri="{FF2B5EF4-FFF2-40B4-BE49-F238E27FC236}">
                <a16:creationId xmlns:a16="http://schemas.microsoft.com/office/drawing/2014/main" id="{422662FF-2729-4FAC-8FEB-4775E0BB1B0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fld id="{ED5943C4-0995-4DD0-A260-3E5E1649437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0A7A7AD1-1F42-4FD9-9DEB-28C79153CF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146D6F7E-CA0B-4A94-AAB3-B38817E31BC6}" type="slidenum">
              <a:rPr kumimoji="0" lang="en-GB" altLang="en-US" smtClean="0"/>
              <a:pPr fontAlgn="base">
                <a:spcBef>
                  <a:spcPct val="0"/>
                </a:spcBef>
                <a:spcAft>
                  <a:spcPct val="0"/>
                </a:spcAft>
              </a:pPr>
              <a:t>1</a:t>
            </a:fld>
            <a:endParaRPr kumimoji="0" lang="en-GB" altLang="en-US"/>
          </a:p>
        </p:txBody>
      </p:sp>
      <p:sp>
        <p:nvSpPr>
          <p:cNvPr id="21507" name="Rectangle 2">
            <a:extLst>
              <a:ext uri="{FF2B5EF4-FFF2-40B4-BE49-F238E27FC236}">
                <a16:creationId xmlns:a16="http://schemas.microsoft.com/office/drawing/2014/main" id="{62B5BC94-A1DF-462B-BF6C-163FE19D1832}"/>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32CAE5F5-C56B-472C-87E5-6B1309AD37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3541612C-170B-42B9-B46B-3203F55BC8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5B41B33F-D30A-4576-8676-E17FD2D38652}" type="slidenum">
              <a:rPr kumimoji="0" lang="en-GB" altLang="en-US" smtClean="0"/>
              <a:pPr fontAlgn="base">
                <a:spcBef>
                  <a:spcPct val="0"/>
                </a:spcBef>
                <a:spcAft>
                  <a:spcPct val="0"/>
                </a:spcAft>
              </a:pPr>
              <a:t>26</a:t>
            </a:fld>
            <a:endParaRPr kumimoji="0" lang="en-GB" altLang="en-US"/>
          </a:p>
        </p:txBody>
      </p:sp>
      <p:sp>
        <p:nvSpPr>
          <p:cNvPr id="48131" name="Rectangle 2">
            <a:extLst>
              <a:ext uri="{FF2B5EF4-FFF2-40B4-BE49-F238E27FC236}">
                <a16:creationId xmlns:a16="http://schemas.microsoft.com/office/drawing/2014/main" id="{2E5E250B-0F81-4DF4-B28C-3CFB9C822220}"/>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44F2F208-2193-4C94-81C3-37295D18D8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7170CEAE-D10C-4F8C-B9B8-47698AB176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378EBFAB-F519-4095-81EC-4194E190D812}" type="slidenum">
              <a:rPr kumimoji="0" lang="en-GB" altLang="en-US" smtClean="0"/>
              <a:pPr fontAlgn="base">
                <a:spcBef>
                  <a:spcPct val="0"/>
                </a:spcBef>
                <a:spcAft>
                  <a:spcPct val="0"/>
                </a:spcAft>
              </a:pPr>
              <a:t>38</a:t>
            </a:fld>
            <a:endParaRPr kumimoji="0" lang="en-GB" altLang="en-US"/>
          </a:p>
        </p:txBody>
      </p:sp>
      <p:sp>
        <p:nvSpPr>
          <p:cNvPr id="61443" name="Rectangle 2">
            <a:extLst>
              <a:ext uri="{FF2B5EF4-FFF2-40B4-BE49-F238E27FC236}">
                <a16:creationId xmlns:a16="http://schemas.microsoft.com/office/drawing/2014/main" id="{C3D69051-F4E1-43EB-A3BB-7855B91D457A}"/>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D295A83-64F8-4699-BAAC-454E09F349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627D8926-5064-476B-A7D3-AD069FDFBA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CFF91535-22D2-4910-93FA-597E024A9BFB}" type="slidenum">
              <a:rPr kumimoji="0" lang="en-GB" altLang="en-US" smtClean="0"/>
              <a:pPr fontAlgn="base">
                <a:spcBef>
                  <a:spcPct val="0"/>
                </a:spcBef>
                <a:spcAft>
                  <a:spcPct val="0"/>
                </a:spcAft>
              </a:pPr>
              <a:t>55</a:t>
            </a:fld>
            <a:endParaRPr kumimoji="0" lang="en-GB" altLang="en-US"/>
          </a:p>
        </p:txBody>
      </p:sp>
      <p:sp>
        <p:nvSpPr>
          <p:cNvPr id="79875" name="Rectangle 2">
            <a:extLst>
              <a:ext uri="{FF2B5EF4-FFF2-40B4-BE49-F238E27FC236}">
                <a16:creationId xmlns:a16="http://schemas.microsoft.com/office/drawing/2014/main" id="{CFA09E54-DE42-416F-991D-E35119AFAFD6}"/>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8AB12C64-9480-4274-898C-C43AB35972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5A849806-BDD7-4743-ADD2-EB79C49FA7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4572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A24D25CC-D527-46BB-96F8-92248B270CE1}" type="slidenum">
              <a:rPr kumimoji="0" lang="en-GB" altLang="en-US" smtClean="0"/>
              <a:pPr fontAlgn="base">
                <a:spcBef>
                  <a:spcPct val="0"/>
                </a:spcBef>
                <a:spcAft>
                  <a:spcPct val="0"/>
                </a:spcAft>
              </a:pPr>
              <a:t>59</a:t>
            </a:fld>
            <a:endParaRPr kumimoji="0" lang="en-GB" altLang="en-US"/>
          </a:p>
        </p:txBody>
      </p:sp>
      <p:sp>
        <p:nvSpPr>
          <p:cNvPr id="84995" name="Rectangle 2">
            <a:extLst>
              <a:ext uri="{FF2B5EF4-FFF2-40B4-BE49-F238E27FC236}">
                <a16:creationId xmlns:a16="http://schemas.microsoft.com/office/drawing/2014/main" id="{45DE226E-19E3-453D-8CE5-6B44043BAD8D}"/>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9BCDF151-0F9F-4856-9B06-EE6B701CD9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223D7019-C033-4046-9B94-AF15D51D3C91}"/>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5CAA7060-18FF-41E1-B37B-CEE8F0C4CB3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712A767-6B08-4D2A-BA37-3DB71EC3D5CD}"/>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728F06F1-4E41-40EB-B73F-9439864B82A5}"/>
              </a:ext>
            </a:extLst>
          </p:cNvPr>
          <p:cNvSpPr>
            <a:spLocks noGrp="1"/>
          </p:cNvSpPr>
          <p:nvPr>
            <p:ph type="sldNum" sz="quarter" idx="12"/>
          </p:nvPr>
        </p:nvSpPr>
        <p:spPr>
          <a:xfrm>
            <a:off x="531813" y="4529138"/>
            <a:ext cx="779462" cy="365125"/>
          </a:xfrm>
        </p:spPr>
        <p:txBody>
          <a:bodyPr/>
          <a:lstStyle>
            <a:lvl1pPr>
              <a:defRPr/>
            </a:lvl1pPr>
          </a:lstStyle>
          <a:p>
            <a:pPr>
              <a:defRPr/>
            </a:pPr>
            <a:fld id="{F323953E-2D19-4385-A9B5-49B2E17DFB28}" type="slidenum">
              <a:rPr lang="en-US" altLang="en-US"/>
              <a:pPr>
                <a:defRPr/>
              </a:pPr>
              <a:t>‹#›</a:t>
            </a:fld>
            <a:endParaRPr lang="en-US" altLang="en-US"/>
          </a:p>
        </p:txBody>
      </p:sp>
    </p:spTree>
    <p:extLst>
      <p:ext uri="{BB962C8B-B14F-4D97-AF65-F5344CB8AC3E}">
        <p14:creationId xmlns:p14="http://schemas.microsoft.com/office/powerpoint/2010/main" val="4123297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738BA5B-6134-4AA5-B407-7984218436C3}"/>
              </a:ext>
            </a:extLst>
          </p:cNvPr>
          <p:cNvSpPr>
            <a:spLocks/>
          </p:cNvSpPr>
          <p:nvPr/>
        </p:nvSpPr>
        <p:spPr bwMode="auto">
          <a:xfrm flipV="1">
            <a:off x="-4763" y="31781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52D7740F-4ACD-47F5-8FA8-444E322D3BD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A691B07-8736-4B33-8C08-186EA87DD7BD}"/>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D1FC7290-B7C9-40F7-9812-9189A5797171}"/>
              </a:ext>
            </a:extLst>
          </p:cNvPr>
          <p:cNvSpPr>
            <a:spLocks noGrp="1"/>
          </p:cNvSpPr>
          <p:nvPr>
            <p:ph type="sldNum" sz="quarter" idx="12"/>
          </p:nvPr>
        </p:nvSpPr>
        <p:spPr>
          <a:xfrm>
            <a:off x="531813" y="3244850"/>
            <a:ext cx="779462" cy="365125"/>
          </a:xfrm>
        </p:spPr>
        <p:txBody>
          <a:bodyPr/>
          <a:lstStyle>
            <a:lvl1pPr>
              <a:defRPr/>
            </a:lvl1pPr>
          </a:lstStyle>
          <a:p>
            <a:pPr>
              <a:defRPr/>
            </a:pPr>
            <a:fld id="{CA9A440A-95E5-44AC-8E24-9567201B7CA7}" type="slidenum">
              <a:rPr lang="en-US" altLang="en-US"/>
              <a:pPr>
                <a:defRPr/>
              </a:pPr>
              <a:t>‹#›</a:t>
            </a:fld>
            <a:endParaRPr lang="en-US" altLang="en-US"/>
          </a:p>
        </p:txBody>
      </p:sp>
    </p:spTree>
    <p:extLst>
      <p:ext uri="{BB962C8B-B14F-4D97-AF65-F5344CB8AC3E}">
        <p14:creationId xmlns:p14="http://schemas.microsoft.com/office/powerpoint/2010/main" val="20802972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30186D8E-10D7-4FEA-A739-F1F5775A080D}"/>
              </a:ext>
            </a:extLst>
          </p:cNvPr>
          <p:cNvSpPr>
            <a:spLocks/>
          </p:cNvSpPr>
          <p:nvPr/>
        </p:nvSpPr>
        <p:spPr bwMode="auto">
          <a:xfrm flipV="1">
            <a:off x="-4763" y="31781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A78ACA5F-3785-49E1-AD4B-00F0A38CDA76}"/>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D99CAFB1-56E5-482B-8A8E-D67DF848157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CCA11C9D-8B70-450B-95DB-BBAEA4FAE17B}"/>
              </a:ext>
            </a:extLst>
          </p:cNvPr>
          <p:cNvSpPr>
            <a:spLocks noGrp="1"/>
          </p:cNvSpPr>
          <p:nvPr>
            <p:ph type="dt" sz="half" idx="14"/>
          </p:nvPr>
        </p:nvSpPr>
        <p:spPr/>
        <p:txBody>
          <a:bodyPr/>
          <a:lstStyle>
            <a:lvl1pPr>
              <a:defRPr/>
            </a:lvl1pPr>
          </a:lstStyle>
          <a:p>
            <a:pPr>
              <a:defRPr/>
            </a:pPr>
            <a:endParaRPr lang="en-US"/>
          </a:p>
        </p:txBody>
      </p:sp>
      <p:sp>
        <p:nvSpPr>
          <p:cNvPr id="9" name="Footer Placeholder 4">
            <a:extLst>
              <a:ext uri="{FF2B5EF4-FFF2-40B4-BE49-F238E27FC236}">
                <a16:creationId xmlns:a16="http://schemas.microsoft.com/office/drawing/2014/main" id="{14CA88C9-D705-4F33-A781-710123C0AB7B}"/>
              </a:ext>
            </a:extLst>
          </p:cNvPr>
          <p:cNvSpPr>
            <a:spLocks noGrp="1"/>
          </p:cNvSpPr>
          <p:nvPr>
            <p:ph type="ftr" sz="quarter" idx="15"/>
          </p:nvPr>
        </p:nvSpPr>
        <p:spPr/>
        <p:txBody>
          <a:bodyPr/>
          <a:lstStyle>
            <a:lvl1pPr>
              <a:defRPr/>
            </a:lvl1pPr>
          </a:lstStyle>
          <a:p>
            <a:pPr>
              <a:defRPr/>
            </a:pPr>
            <a:r>
              <a:rPr lang="en-US"/>
              <a:t>Mountjoy bible School</a:t>
            </a:r>
          </a:p>
        </p:txBody>
      </p:sp>
      <p:sp>
        <p:nvSpPr>
          <p:cNvPr id="10" name="Slide Number Placeholder 5">
            <a:extLst>
              <a:ext uri="{FF2B5EF4-FFF2-40B4-BE49-F238E27FC236}">
                <a16:creationId xmlns:a16="http://schemas.microsoft.com/office/drawing/2014/main" id="{0F52657F-C56F-4EE7-821F-EBCA9245A9AD}"/>
              </a:ext>
            </a:extLst>
          </p:cNvPr>
          <p:cNvSpPr>
            <a:spLocks noGrp="1"/>
          </p:cNvSpPr>
          <p:nvPr>
            <p:ph type="sldNum" sz="quarter" idx="16"/>
          </p:nvPr>
        </p:nvSpPr>
        <p:spPr>
          <a:xfrm>
            <a:off x="531813" y="3244850"/>
            <a:ext cx="779462" cy="365125"/>
          </a:xfrm>
        </p:spPr>
        <p:txBody>
          <a:bodyPr/>
          <a:lstStyle>
            <a:lvl1pPr>
              <a:defRPr/>
            </a:lvl1pPr>
          </a:lstStyle>
          <a:p>
            <a:pPr>
              <a:defRPr/>
            </a:pPr>
            <a:fld id="{341C08E3-CF94-42AA-8AED-BB68866D9A51}" type="slidenum">
              <a:rPr lang="en-US" altLang="en-US"/>
              <a:pPr>
                <a:defRPr/>
              </a:pPr>
              <a:t>‹#›</a:t>
            </a:fld>
            <a:endParaRPr lang="en-US" altLang="en-US"/>
          </a:p>
        </p:txBody>
      </p:sp>
    </p:spTree>
    <p:extLst>
      <p:ext uri="{BB962C8B-B14F-4D97-AF65-F5344CB8AC3E}">
        <p14:creationId xmlns:p14="http://schemas.microsoft.com/office/powerpoint/2010/main" val="227150414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B7DE238-3942-498E-8484-C30A0158A187}"/>
              </a:ext>
            </a:extLst>
          </p:cNvPr>
          <p:cNvSpPr>
            <a:spLocks/>
          </p:cNvSpPr>
          <p:nvPr/>
        </p:nvSpPr>
        <p:spPr bwMode="auto">
          <a:xfrm flipV="1">
            <a:off x="-4763" y="491172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8285BBA7-CE28-4B62-9BAD-8A07536CFD3D}"/>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9FE4A972-F6FD-4B81-98C9-A3432DAA1447}"/>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BF846C69-C886-4E47-BBA8-FF4F826AD9AF}"/>
              </a:ext>
            </a:extLst>
          </p:cNvPr>
          <p:cNvSpPr>
            <a:spLocks noGrp="1"/>
          </p:cNvSpPr>
          <p:nvPr>
            <p:ph type="sldNum" sz="quarter" idx="12"/>
          </p:nvPr>
        </p:nvSpPr>
        <p:spPr>
          <a:xfrm>
            <a:off x="531813" y="4983163"/>
            <a:ext cx="779462" cy="365125"/>
          </a:xfrm>
        </p:spPr>
        <p:txBody>
          <a:bodyPr/>
          <a:lstStyle>
            <a:lvl1pPr>
              <a:defRPr/>
            </a:lvl1pPr>
          </a:lstStyle>
          <a:p>
            <a:pPr>
              <a:defRPr/>
            </a:pPr>
            <a:fld id="{317EED55-1E10-4618-9894-4ABF8F182627}" type="slidenum">
              <a:rPr lang="en-US" altLang="en-US"/>
              <a:pPr>
                <a:defRPr/>
              </a:pPr>
              <a:t>‹#›</a:t>
            </a:fld>
            <a:endParaRPr lang="en-US" altLang="en-US"/>
          </a:p>
        </p:txBody>
      </p:sp>
    </p:spTree>
    <p:extLst>
      <p:ext uri="{BB962C8B-B14F-4D97-AF65-F5344CB8AC3E}">
        <p14:creationId xmlns:p14="http://schemas.microsoft.com/office/powerpoint/2010/main" val="149014249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1639DBE2-ED26-47B5-8789-8D5DC9EB8BFD}"/>
              </a:ext>
            </a:extLst>
          </p:cNvPr>
          <p:cNvSpPr>
            <a:spLocks/>
          </p:cNvSpPr>
          <p:nvPr/>
        </p:nvSpPr>
        <p:spPr bwMode="auto">
          <a:xfrm flipV="1">
            <a:off x="-4763" y="491172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364E7831-CDA7-4DE0-935F-3CBE26494956}"/>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D1EA9697-220C-4F4F-B56E-D4E54A917252}"/>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id="{65055755-953D-4767-A0D7-4DCD7FA0F751}"/>
              </a:ext>
            </a:extLst>
          </p:cNvPr>
          <p:cNvSpPr>
            <a:spLocks noGrp="1"/>
          </p:cNvSpPr>
          <p:nvPr>
            <p:ph type="dt" sz="half" idx="14"/>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3428E2A-631A-46B7-96E0-C6DA49EB377B}"/>
              </a:ext>
            </a:extLst>
          </p:cNvPr>
          <p:cNvSpPr>
            <a:spLocks noGrp="1"/>
          </p:cNvSpPr>
          <p:nvPr>
            <p:ph type="ftr" sz="quarter" idx="15"/>
          </p:nvPr>
        </p:nvSpPr>
        <p:spPr/>
        <p:txBody>
          <a:bodyPr/>
          <a:lstStyle>
            <a:lvl1pPr>
              <a:defRPr/>
            </a:lvl1pPr>
          </a:lstStyle>
          <a:p>
            <a:pPr>
              <a:defRPr/>
            </a:pPr>
            <a:r>
              <a:rPr lang="en-US"/>
              <a:t>Mountjoy bible School</a:t>
            </a:r>
          </a:p>
        </p:txBody>
      </p:sp>
      <p:sp>
        <p:nvSpPr>
          <p:cNvPr id="10" name="Slide Number Placeholder 6">
            <a:extLst>
              <a:ext uri="{FF2B5EF4-FFF2-40B4-BE49-F238E27FC236}">
                <a16:creationId xmlns:a16="http://schemas.microsoft.com/office/drawing/2014/main" id="{6EC60350-F2F0-4EF3-8CD7-EFB326DB2C98}"/>
              </a:ext>
            </a:extLst>
          </p:cNvPr>
          <p:cNvSpPr>
            <a:spLocks noGrp="1"/>
          </p:cNvSpPr>
          <p:nvPr>
            <p:ph type="sldNum" sz="quarter" idx="16"/>
          </p:nvPr>
        </p:nvSpPr>
        <p:spPr>
          <a:xfrm>
            <a:off x="531813" y="4983163"/>
            <a:ext cx="779462" cy="365125"/>
          </a:xfrm>
        </p:spPr>
        <p:txBody>
          <a:bodyPr/>
          <a:lstStyle>
            <a:lvl1pPr>
              <a:defRPr/>
            </a:lvl1pPr>
          </a:lstStyle>
          <a:p>
            <a:pPr>
              <a:defRPr/>
            </a:pPr>
            <a:fld id="{E43BC6B2-461A-4DB0-9A38-E6B7EB3CC10D}" type="slidenum">
              <a:rPr lang="en-US" altLang="en-US"/>
              <a:pPr>
                <a:defRPr/>
              </a:pPr>
              <a:t>‹#›</a:t>
            </a:fld>
            <a:endParaRPr lang="en-US" altLang="en-US"/>
          </a:p>
        </p:txBody>
      </p:sp>
    </p:spTree>
    <p:extLst>
      <p:ext uri="{BB962C8B-B14F-4D97-AF65-F5344CB8AC3E}">
        <p14:creationId xmlns:p14="http://schemas.microsoft.com/office/powerpoint/2010/main" val="31287544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11507A9-8DD1-4C89-A06E-FB9AC2DEE696}"/>
              </a:ext>
            </a:extLst>
          </p:cNvPr>
          <p:cNvSpPr>
            <a:spLocks/>
          </p:cNvSpPr>
          <p:nvPr/>
        </p:nvSpPr>
        <p:spPr bwMode="auto">
          <a:xfrm flipV="1">
            <a:off x="-4763" y="491172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B9C384A2-C120-4C53-A892-975A3CEF22B6}"/>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076CBC05-736D-480E-B562-3C1862F8F2A7}"/>
              </a:ext>
            </a:extLst>
          </p:cNvPr>
          <p:cNvSpPr>
            <a:spLocks noGrp="1"/>
          </p:cNvSpPr>
          <p:nvPr>
            <p:ph type="ftr" sz="quarter" idx="15"/>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8AB8EBD6-0DF7-454D-91F9-1A4ADCA071D4}"/>
              </a:ext>
            </a:extLst>
          </p:cNvPr>
          <p:cNvSpPr>
            <a:spLocks noGrp="1"/>
          </p:cNvSpPr>
          <p:nvPr>
            <p:ph type="sldNum" sz="quarter" idx="16"/>
          </p:nvPr>
        </p:nvSpPr>
        <p:spPr>
          <a:xfrm>
            <a:off x="531813" y="4983163"/>
            <a:ext cx="779462" cy="365125"/>
          </a:xfrm>
        </p:spPr>
        <p:txBody>
          <a:bodyPr/>
          <a:lstStyle>
            <a:lvl1pPr>
              <a:defRPr/>
            </a:lvl1pPr>
          </a:lstStyle>
          <a:p>
            <a:pPr>
              <a:defRPr/>
            </a:pPr>
            <a:fld id="{F64535C2-F9D7-4281-B2C0-8949046D37D4}" type="slidenum">
              <a:rPr lang="en-US" altLang="en-US"/>
              <a:pPr>
                <a:defRPr/>
              </a:pPr>
              <a:t>‹#›</a:t>
            </a:fld>
            <a:endParaRPr lang="en-US" altLang="en-US"/>
          </a:p>
        </p:txBody>
      </p:sp>
    </p:spTree>
    <p:extLst>
      <p:ext uri="{BB962C8B-B14F-4D97-AF65-F5344CB8AC3E}">
        <p14:creationId xmlns:p14="http://schemas.microsoft.com/office/powerpoint/2010/main" val="410534005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C5EDF9CD-F070-4901-932A-1AEE41660CD4}"/>
              </a:ext>
            </a:extLst>
          </p:cNvPr>
          <p:cNvSpPr>
            <a:spLocks/>
          </p:cNvSpPr>
          <p:nvPr/>
        </p:nvSpPr>
        <p:spPr bwMode="auto">
          <a:xfrm flipV="1">
            <a:off x="-4763" y="7143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7CF732C-FF8B-459F-A669-0CA4CC17582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BD9F36D-74BE-4868-B64F-6E2CECEB8D6E}"/>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27D69877-7994-4DBD-9659-450EC5CD3169}"/>
              </a:ext>
            </a:extLst>
          </p:cNvPr>
          <p:cNvSpPr>
            <a:spLocks noGrp="1"/>
          </p:cNvSpPr>
          <p:nvPr>
            <p:ph type="sldNum" sz="quarter" idx="12"/>
          </p:nvPr>
        </p:nvSpPr>
        <p:spPr/>
        <p:txBody>
          <a:bodyPr/>
          <a:lstStyle>
            <a:lvl1pPr>
              <a:defRPr/>
            </a:lvl1pPr>
          </a:lstStyle>
          <a:p>
            <a:pPr>
              <a:defRPr/>
            </a:pPr>
            <a:fld id="{49CAEA3A-7FF4-46D6-B0E5-0464EBB08911}" type="slidenum">
              <a:rPr lang="en-US" altLang="en-US"/>
              <a:pPr>
                <a:defRPr/>
              </a:pPr>
              <a:t>‹#›</a:t>
            </a:fld>
            <a:endParaRPr lang="en-US" altLang="en-US"/>
          </a:p>
        </p:txBody>
      </p:sp>
    </p:spTree>
    <p:extLst>
      <p:ext uri="{BB962C8B-B14F-4D97-AF65-F5344CB8AC3E}">
        <p14:creationId xmlns:p14="http://schemas.microsoft.com/office/powerpoint/2010/main" val="3202437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2C8B065E-CE52-494A-B2BB-97D40D466BDA}"/>
              </a:ext>
            </a:extLst>
          </p:cNvPr>
          <p:cNvSpPr>
            <a:spLocks/>
          </p:cNvSpPr>
          <p:nvPr/>
        </p:nvSpPr>
        <p:spPr bwMode="auto">
          <a:xfrm flipV="1">
            <a:off x="-4763" y="7143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CFEDB85-82A3-436D-9911-29EC5329D58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CE4003E-6E57-4C11-A4E3-537829B51230}"/>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9D0E13DC-F3BF-44B7-AC21-21AFA2AC157E}"/>
              </a:ext>
            </a:extLst>
          </p:cNvPr>
          <p:cNvSpPr>
            <a:spLocks noGrp="1"/>
          </p:cNvSpPr>
          <p:nvPr>
            <p:ph type="sldNum" sz="quarter" idx="12"/>
          </p:nvPr>
        </p:nvSpPr>
        <p:spPr/>
        <p:txBody>
          <a:bodyPr/>
          <a:lstStyle>
            <a:lvl1pPr>
              <a:defRPr/>
            </a:lvl1pPr>
          </a:lstStyle>
          <a:p>
            <a:pPr>
              <a:defRPr/>
            </a:pPr>
            <a:fld id="{64623EA1-20DC-4E87-A441-4EF99AB7936D}" type="slidenum">
              <a:rPr lang="en-US" altLang="en-US"/>
              <a:pPr>
                <a:defRPr/>
              </a:pPr>
              <a:t>‹#›</a:t>
            </a:fld>
            <a:endParaRPr lang="en-US" altLang="en-US"/>
          </a:p>
        </p:txBody>
      </p:sp>
    </p:spTree>
    <p:extLst>
      <p:ext uri="{BB962C8B-B14F-4D97-AF65-F5344CB8AC3E}">
        <p14:creationId xmlns:p14="http://schemas.microsoft.com/office/powerpoint/2010/main" val="317138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9CEBDEAA-D60A-42DC-8BF4-565453033A36}"/>
              </a:ext>
            </a:extLst>
          </p:cNvPr>
          <p:cNvSpPr>
            <a:spLocks/>
          </p:cNvSpPr>
          <p:nvPr/>
        </p:nvSpPr>
        <p:spPr bwMode="auto">
          <a:xfrm flipV="1">
            <a:off x="-4763" y="7143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92925" y="624110"/>
            <a:ext cx="8911687" cy="788666"/>
          </a:xfrm>
        </p:spPr>
        <p:txBody>
          <a:bodyPr/>
          <a:lstStyle/>
          <a:p>
            <a:r>
              <a:rPr lang="en-US"/>
              <a:t>Click to edit Master title style</a:t>
            </a:r>
            <a:endParaRPr lang="en-US" dirty="0"/>
          </a:p>
        </p:txBody>
      </p:sp>
      <p:sp>
        <p:nvSpPr>
          <p:cNvPr id="3" name="Content Placeholder 2"/>
          <p:cNvSpPr>
            <a:spLocks noGrp="1"/>
          </p:cNvSpPr>
          <p:nvPr>
            <p:ph idx="1"/>
          </p:nvPr>
        </p:nvSpPr>
        <p:spPr>
          <a:xfrm>
            <a:off x="1847528" y="1772816"/>
            <a:ext cx="9793088" cy="413840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16:creationId xmlns:a16="http://schemas.microsoft.com/office/drawing/2014/main" id="{B1EB5603-383B-43A7-8884-5DA9DDE8AB8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E6F80C2-B99A-43FE-BA36-E5BFE835E4BC}"/>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156F9DCF-FFB9-4E36-BDD4-24BBCF2B4298}"/>
              </a:ext>
            </a:extLst>
          </p:cNvPr>
          <p:cNvSpPr>
            <a:spLocks noGrp="1"/>
          </p:cNvSpPr>
          <p:nvPr>
            <p:ph type="sldNum" sz="quarter" idx="12"/>
          </p:nvPr>
        </p:nvSpPr>
        <p:spPr/>
        <p:txBody>
          <a:bodyPr/>
          <a:lstStyle>
            <a:lvl1pPr>
              <a:defRPr/>
            </a:lvl1pPr>
          </a:lstStyle>
          <a:p>
            <a:pPr>
              <a:defRPr/>
            </a:pPr>
            <a:fld id="{8488443F-860A-42D3-9884-6179916EF482}" type="slidenum">
              <a:rPr lang="en-US" altLang="en-US"/>
              <a:pPr>
                <a:defRPr/>
              </a:pPr>
              <a:t>‹#›</a:t>
            </a:fld>
            <a:endParaRPr lang="en-US" altLang="en-US"/>
          </a:p>
        </p:txBody>
      </p:sp>
    </p:spTree>
    <p:extLst>
      <p:ext uri="{BB962C8B-B14F-4D97-AF65-F5344CB8AC3E}">
        <p14:creationId xmlns:p14="http://schemas.microsoft.com/office/powerpoint/2010/main" val="54661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3CCAAB4-888B-4D3A-89EC-BA9CCEFEA1AC}"/>
              </a:ext>
            </a:extLst>
          </p:cNvPr>
          <p:cNvSpPr>
            <a:spLocks/>
          </p:cNvSpPr>
          <p:nvPr/>
        </p:nvSpPr>
        <p:spPr bwMode="auto">
          <a:xfrm flipV="1">
            <a:off x="-4763" y="31781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12D4B8B4-6058-448B-8166-D85FB0FCA64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75C6ABD-2860-4327-8A5E-86FFCC44B566}"/>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58445F2C-3930-4662-9B8D-7656799FB971}"/>
              </a:ext>
            </a:extLst>
          </p:cNvPr>
          <p:cNvSpPr>
            <a:spLocks noGrp="1"/>
          </p:cNvSpPr>
          <p:nvPr>
            <p:ph type="sldNum" sz="quarter" idx="12"/>
          </p:nvPr>
        </p:nvSpPr>
        <p:spPr>
          <a:xfrm>
            <a:off x="531813" y="3244850"/>
            <a:ext cx="779462" cy="365125"/>
          </a:xfrm>
        </p:spPr>
        <p:txBody>
          <a:bodyPr/>
          <a:lstStyle>
            <a:lvl1pPr>
              <a:defRPr/>
            </a:lvl1pPr>
          </a:lstStyle>
          <a:p>
            <a:pPr>
              <a:defRPr/>
            </a:pPr>
            <a:fld id="{C6E867B7-C98D-4DFA-9D0A-F5F091ED978E}" type="slidenum">
              <a:rPr lang="en-US" altLang="en-US"/>
              <a:pPr>
                <a:defRPr/>
              </a:pPr>
              <a:t>‹#›</a:t>
            </a:fld>
            <a:endParaRPr lang="en-US" altLang="en-US"/>
          </a:p>
        </p:txBody>
      </p:sp>
    </p:spTree>
    <p:extLst>
      <p:ext uri="{BB962C8B-B14F-4D97-AF65-F5344CB8AC3E}">
        <p14:creationId xmlns:p14="http://schemas.microsoft.com/office/powerpoint/2010/main" val="391309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C40D2301-66BF-4105-B93F-4BDC7A755D55}"/>
              </a:ext>
            </a:extLst>
          </p:cNvPr>
          <p:cNvSpPr>
            <a:spLocks/>
          </p:cNvSpPr>
          <p:nvPr/>
        </p:nvSpPr>
        <p:spPr bwMode="auto">
          <a:xfrm flipV="1">
            <a:off x="-4763" y="7143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ED838029-4B7B-4E38-952B-0F9671AC21BE}"/>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810222D0-4256-4106-9765-AAB45ABB0FEC}"/>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5">
            <a:extLst>
              <a:ext uri="{FF2B5EF4-FFF2-40B4-BE49-F238E27FC236}">
                <a16:creationId xmlns:a16="http://schemas.microsoft.com/office/drawing/2014/main" id="{F4206C72-2E07-4E04-B5A3-68E2FFAEE581}"/>
              </a:ext>
            </a:extLst>
          </p:cNvPr>
          <p:cNvSpPr>
            <a:spLocks noGrp="1"/>
          </p:cNvSpPr>
          <p:nvPr>
            <p:ph type="sldNum" sz="quarter" idx="12"/>
          </p:nvPr>
        </p:nvSpPr>
        <p:spPr/>
        <p:txBody>
          <a:bodyPr/>
          <a:lstStyle>
            <a:lvl1pPr>
              <a:defRPr/>
            </a:lvl1pPr>
          </a:lstStyle>
          <a:p>
            <a:pPr>
              <a:defRPr/>
            </a:pPr>
            <a:fld id="{05A4779F-681A-4E3E-AC4F-9E3E1AD2136A}" type="slidenum">
              <a:rPr lang="en-US" altLang="en-US"/>
              <a:pPr>
                <a:defRPr/>
              </a:pPr>
              <a:t>‹#›</a:t>
            </a:fld>
            <a:endParaRPr lang="en-US" altLang="en-US"/>
          </a:p>
        </p:txBody>
      </p:sp>
    </p:spTree>
    <p:extLst>
      <p:ext uri="{BB962C8B-B14F-4D97-AF65-F5344CB8AC3E}">
        <p14:creationId xmlns:p14="http://schemas.microsoft.com/office/powerpoint/2010/main" val="2283437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92675BB7-9D06-4109-A550-A1E2222762C2}"/>
              </a:ext>
            </a:extLst>
          </p:cNvPr>
          <p:cNvSpPr>
            <a:spLocks/>
          </p:cNvSpPr>
          <p:nvPr/>
        </p:nvSpPr>
        <p:spPr bwMode="auto">
          <a:xfrm flipV="1">
            <a:off x="-4763" y="7143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69BBDE32-DD73-4C8B-A9ED-AF3D54A93264}"/>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A7205299-D00F-4EEF-BDE3-D985C1E91358}"/>
              </a:ext>
            </a:extLst>
          </p:cNvPr>
          <p:cNvSpPr>
            <a:spLocks noGrp="1"/>
          </p:cNvSpPr>
          <p:nvPr>
            <p:ph type="ftr" sz="quarter" idx="11"/>
          </p:nvPr>
        </p:nvSpPr>
        <p:spPr/>
        <p:txBody>
          <a:bodyPr/>
          <a:lstStyle>
            <a:lvl1pPr>
              <a:defRPr/>
            </a:lvl1pPr>
          </a:lstStyle>
          <a:p>
            <a:pPr>
              <a:defRPr/>
            </a:pPr>
            <a:r>
              <a:rPr lang="en-US"/>
              <a:t>Mountjoy bible School</a:t>
            </a:r>
          </a:p>
        </p:txBody>
      </p:sp>
      <p:sp>
        <p:nvSpPr>
          <p:cNvPr id="11" name="Slide Number Placeholder 5">
            <a:extLst>
              <a:ext uri="{FF2B5EF4-FFF2-40B4-BE49-F238E27FC236}">
                <a16:creationId xmlns:a16="http://schemas.microsoft.com/office/drawing/2014/main" id="{3B070FB0-E24D-47A8-886B-B5F16FB3EB24}"/>
              </a:ext>
            </a:extLst>
          </p:cNvPr>
          <p:cNvSpPr>
            <a:spLocks noGrp="1"/>
          </p:cNvSpPr>
          <p:nvPr>
            <p:ph type="sldNum" sz="quarter" idx="12"/>
          </p:nvPr>
        </p:nvSpPr>
        <p:spPr/>
        <p:txBody>
          <a:bodyPr/>
          <a:lstStyle>
            <a:lvl1pPr>
              <a:defRPr/>
            </a:lvl1pPr>
          </a:lstStyle>
          <a:p>
            <a:pPr>
              <a:defRPr/>
            </a:pPr>
            <a:fld id="{AF86A7A4-EA20-4198-902E-29D14C02F513}" type="slidenum">
              <a:rPr lang="en-US" altLang="en-US"/>
              <a:pPr>
                <a:defRPr/>
              </a:pPr>
              <a:t>‹#›</a:t>
            </a:fld>
            <a:endParaRPr lang="en-US" altLang="en-US"/>
          </a:p>
        </p:txBody>
      </p:sp>
    </p:spTree>
    <p:extLst>
      <p:ext uri="{BB962C8B-B14F-4D97-AF65-F5344CB8AC3E}">
        <p14:creationId xmlns:p14="http://schemas.microsoft.com/office/powerpoint/2010/main" val="1094494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343E8E7E-98F4-444E-827B-0C134B4BEFD5}"/>
              </a:ext>
            </a:extLst>
          </p:cNvPr>
          <p:cNvSpPr>
            <a:spLocks/>
          </p:cNvSpPr>
          <p:nvPr/>
        </p:nvSpPr>
        <p:spPr bwMode="auto">
          <a:xfrm flipV="1">
            <a:off x="-4763" y="7143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AE3A0CD5-CC43-430A-AF26-D297C2C923D4}"/>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10EB8FA1-194F-4C72-9E80-218F0A30E376}"/>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4">
            <a:extLst>
              <a:ext uri="{FF2B5EF4-FFF2-40B4-BE49-F238E27FC236}">
                <a16:creationId xmlns:a16="http://schemas.microsoft.com/office/drawing/2014/main" id="{B242F474-639F-41AC-845B-1DED7BD42265}"/>
              </a:ext>
            </a:extLst>
          </p:cNvPr>
          <p:cNvSpPr>
            <a:spLocks noGrp="1"/>
          </p:cNvSpPr>
          <p:nvPr>
            <p:ph type="sldNum" sz="quarter" idx="12"/>
          </p:nvPr>
        </p:nvSpPr>
        <p:spPr/>
        <p:txBody>
          <a:bodyPr/>
          <a:lstStyle>
            <a:lvl1pPr>
              <a:defRPr/>
            </a:lvl1pPr>
          </a:lstStyle>
          <a:p>
            <a:pPr>
              <a:defRPr/>
            </a:pPr>
            <a:fld id="{45A1E32B-D294-4A4E-8753-DB141B771AFD}" type="slidenum">
              <a:rPr lang="en-US" altLang="en-US"/>
              <a:pPr>
                <a:defRPr/>
              </a:pPr>
              <a:t>‹#›</a:t>
            </a:fld>
            <a:endParaRPr lang="en-US" altLang="en-US"/>
          </a:p>
        </p:txBody>
      </p:sp>
    </p:spTree>
    <p:extLst>
      <p:ext uri="{BB962C8B-B14F-4D97-AF65-F5344CB8AC3E}">
        <p14:creationId xmlns:p14="http://schemas.microsoft.com/office/powerpoint/2010/main" val="80723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5F9C6DC4-11DA-4988-8569-169E0AE0CF5D}"/>
              </a:ext>
            </a:extLst>
          </p:cNvPr>
          <p:cNvSpPr>
            <a:spLocks/>
          </p:cNvSpPr>
          <p:nvPr/>
        </p:nvSpPr>
        <p:spPr bwMode="auto">
          <a:xfrm flipV="1">
            <a:off x="-4763" y="7143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 name="Date Placeholder 1">
            <a:extLst>
              <a:ext uri="{FF2B5EF4-FFF2-40B4-BE49-F238E27FC236}">
                <a16:creationId xmlns:a16="http://schemas.microsoft.com/office/drawing/2014/main" id="{5F78133E-0471-4DE2-ADCC-F05BB9DDEB41}"/>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C3F45947-977B-4D2E-84F0-4931067D6E4C}"/>
              </a:ext>
            </a:extLst>
          </p:cNvPr>
          <p:cNvSpPr>
            <a:spLocks noGrp="1"/>
          </p:cNvSpPr>
          <p:nvPr>
            <p:ph type="ftr" sz="quarter" idx="11"/>
          </p:nvPr>
        </p:nvSpPr>
        <p:spPr/>
        <p:txBody>
          <a:bodyPr/>
          <a:lstStyle>
            <a:lvl1pPr>
              <a:defRPr/>
            </a:lvl1pPr>
          </a:lstStyle>
          <a:p>
            <a:pPr>
              <a:defRPr/>
            </a:pPr>
            <a:r>
              <a:rPr lang="en-US"/>
              <a:t>Mountjoy bible School</a:t>
            </a:r>
          </a:p>
        </p:txBody>
      </p:sp>
      <p:sp>
        <p:nvSpPr>
          <p:cNvPr id="5" name="Slide Number Placeholder 3">
            <a:extLst>
              <a:ext uri="{FF2B5EF4-FFF2-40B4-BE49-F238E27FC236}">
                <a16:creationId xmlns:a16="http://schemas.microsoft.com/office/drawing/2014/main" id="{208C446A-157C-4D6B-83E0-C59C6FD1E64C}"/>
              </a:ext>
            </a:extLst>
          </p:cNvPr>
          <p:cNvSpPr>
            <a:spLocks noGrp="1"/>
          </p:cNvSpPr>
          <p:nvPr>
            <p:ph type="sldNum" sz="quarter" idx="12"/>
          </p:nvPr>
        </p:nvSpPr>
        <p:spPr/>
        <p:txBody>
          <a:bodyPr/>
          <a:lstStyle>
            <a:lvl1pPr>
              <a:defRPr/>
            </a:lvl1pPr>
          </a:lstStyle>
          <a:p>
            <a:pPr>
              <a:defRPr/>
            </a:pPr>
            <a:fld id="{EFCDF038-8703-4E0E-B38F-27F04B21F4CC}" type="slidenum">
              <a:rPr lang="en-US" altLang="en-US"/>
              <a:pPr>
                <a:defRPr/>
              </a:pPr>
              <a:t>‹#›</a:t>
            </a:fld>
            <a:endParaRPr lang="en-US" altLang="en-US"/>
          </a:p>
        </p:txBody>
      </p:sp>
    </p:spTree>
    <p:extLst>
      <p:ext uri="{BB962C8B-B14F-4D97-AF65-F5344CB8AC3E}">
        <p14:creationId xmlns:p14="http://schemas.microsoft.com/office/powerpoint/2010/main" val="1522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0262ADDE-E327-47BA-ABA7-FE020B2F7925}"/>
              </a:ext>
            </a:extLst>
          </p:cNvPr>
          <p:cNvSpPr>
            <a:spLocks/>
          </p:cNvSpPr>
          <p:nvPr/>
        </p:nvSpPr>
        <p:spPr bwMode="auto">
          <a:xfrm flipV="1">
            <a:off x="-4763" y="71437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AA81B0E0-2D0B-4F46-8B7D-A0C144D28BC7}"/>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6592913D-262F-4645-B9A0-9B43EA599335}"/>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92A27538-3390-4733-9C0C-42BB91EDC6A8}"/>
              </a:ext>
            </a:extLst>
          </p:cNvPr>
          <p:cNvSpPr>
            <a:spLocks noGrp="1"/>
          </p:cNvSpPr>
          <p:nvPr>
            <p:ph type="sldNum" sz="quarter" idx="12"/>
          </p:nvPr>
        </p:nvSpPr>
        <p:spPr/>
        <p:txBody>
          <a:bodyPr/>
          <a:lstStyle>
            <a:lvl1pPr>
              <a:defRPr/>
            </a:lvl1pPr>
          </a:lstStyle>
          <a:p>
            <a:pPr>
              <a:defRPr/>
            </a:pPr>
            <a:fld id="{01F1BFE7-5DA0-491F-A430-776D0FACD660}" type="slidenum">
              <a:rPr lang="en-US" altLang="en-US"/>
              <a:pPr>
                <a:defRPr/>
              </a:pPr>
              <a:t>‹#›</a:t>
            </a:fld>
            <a:endParaRPr lang="en-US" altLang="en-US"/>
          </a:p>
        </p:txBody>
      </p:sp>
    </p:spTree>
    <p:extLst>
      <p:ext uri="{BB962C8B-B14F-4D97-AF65-F5344CB8AC3E}">
        <p14:creationId xmlns:p14="http://schemas.microsoft.com/office/powerpoint/2010/main" val="50488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189A297-D45F-4103-BDC4-ED08A90C507F}"/>
              </a:ext>
            </a:extLst>
          </p:cNvPr>
          <p:cNvSpPr>
            <a:spLocks/>
          </p:cNvSpPr>
          <p:nvPr/>
        </p:nvSpPr>
        <p:spPr bwMode="auto">
          <a:xfrm flipV="1">
            <a:off x="-4763" y="4911725"/>
            <a:ext cx="1589088" cy="508000"/>
          </a:xfrm>
          <a:custGeom>
            <a:avLst/>
            <a:gdLst>
              <a:gd name="T0" fmla="*/ 2147483646 w 9248"/>
              <a:gd name="T1" fmla="*/ 616285229 h 10000"/>
              <a:gd name="T2" fmla="*/ 2147483646 w 9248"/>
              <a:gd name="T3" fmla="*/ 24645112 h 10000"/>
              <a:gd name="T4" fmla="*/ 2147483646 w 9248"/>
              <a:gd name="T5" fmla="*/ 12322556 h 10000"/>
              <a:gd name="T6" fmla="*/ 2147483646 w 9248"/>
              <a:gd name="T7" fmla="*/ 0 h 10000"/>
              <a:gd name="T8" fmla="*/ 2147483646 w 9248"/>
              <a:gd name="T9" fmla="*/ 0 h 10000"/>
              <a:gd name="T10" fmla="*/ 0 w 9248"/>
              <a:gd name="T11" fmla="*/ 9176766 h 10000"/>
              <a:gd name="T12" fmla="*/ 126842489 w 9248"/>
              <a:gd name="T13" fmla="*/ 1310965120 h 10000"/>
              <a:gd name="T14" fmla="*/ 2147483646 w 9248"/>
              <a:gd name="T15" fmla="*/ 1306508334 h 10000"/>
              <a:gd name="T16" fmla="*/ 2147483646 w 9248"/>
              <a:gd name="T17" fmla="*/ 1306508334 h 10000"/>
              <a:gd name="T18" fmla="*/ 2147483646 w 9248"/>
              <a:gd name="T19" fmla="*/ 1294185778 h 10000"/>
              <a:gd name="T20" fmla="*/ 2147483646 w 9248"/>
              <a:gd name="T21" fmla="*/ 1281860682 h 10000"/>
              <a:gd name="T22" fmla="*/ 2147483646 w 9248"/>
              <a:gd name="T23" fmla="*/ 690223156 h 10000"/>
              <a:gd name="T24" fmla="*/ 2147483646 w 9248"/>
              <a:gd name="T25" fmla="*/ 616285229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0867BFDE-7D01-485A-9095-1C4CDBD1C018}"/>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88720B3E-3220-4114-BF9D-9CA86B10D430}"/>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276E23DB-7767-4564-B678-45B0D0C48C5A}"/>
              </a:ext>
            </a:extLst>
          </p:cNvPr>
          <p:cNvSpPr>
            <a:spLocks noGrp="1"/>
          </p:cNvSpPr>
          <p:nvPr>
            <p:ph type="sldNum" sz="quarter" idx="12"/>
          </p:nvPr>
        </p:nvSpPr>
        <p:spPr>
          <a:xfrm>
            <a:off x="531813" y="4983163"/>
            <a:ext cx="779462" cy="365125"/>
          </a:xfrm>
        </p:spPr>
        <p:txBody>
          <a:bodyPr/>
          <a:lstStyle>
            <a:lvl1pPr>
              <a:defRPr/>
            </a:lvl1pPr>
          </a:lstStyle>
          <a:p>
            <a:pPr>
              <a:defRPr/>
            </a:pPr>
            <a:fld id="{CBC34A0D-39E8-4C89-AF94-015A6F4138B2}" type="slidenum">
              <a:rPr lang="en-US" altLang="en-US"/>
              <a:pPr>
                <a:defRPr/>
              </a:pPr>
              <a:t>‹#›</a:t>
            </a:fld>
            <a:endParaRPr lang="en-US" altLang="en-US"/>
          </a:p>
        </p:txBody>
      </p:sp>
    </p:spTree>
    <p:extLst>
      <p:ext uri="{BB962C8B-B14F-4D97-AF65-F5344CB8AC3E}">
        <p14:creationId xmlns:p14="http://schemas.microsoft.com/office/powerpoint/2010/main" val="244392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4A6EAA46-8D0E-4929-B83F-14772E4C46F4}"/>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1DFAE161-0F02-4F9F-879B-DC73BF9B1C18}"/>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12">
              <a:extLst>
                <a:ext uri="{FF2B5EF4-FFF2-40B4-BE49-F238E27FC236}">
                  <a16:creationId xmlns:a16="http://schemas.microsoft.com/office/drawing/2014/main" id="{B7499C34-6D70-446E-834E-932F3605D263}"/>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13">
              <a:extLst>
                <a:ext uri="{FF2B5EF4-FFF2-40B4-BE49-F238E27FC236}">
                  <a16:creationId xmlns:a16="http://schemas.microsoft.com/office/drawing/2014/main" id="{EB041589-DB29-493F-A074-7C11591FC2E4}"/>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9" name="Freeform 14">
              <a:extLst>
                <a:ext uri="{FF2B5EF4-FFF2-40B4-BE49-F238E27FC236}">
                  <a16:creationId xmlns:a16="http://schemas.microsoft.com/office/drawing/2014/main" id="{64953547-ABBA-46D8-898C-25154E5667F9}"/>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15">
              <a:extLst>
                <a:ext uri="{FF2B5EF4-FFF2-40B4-BE49-F238E27FC236}">
                  <a16:creationId xmlns:a16="http://schemas.microsoft.com/office/drawing/2014/main" id="{FDCE21D1-8287-4E7B-AE23-0D24A5C63359}"/>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1" name="Freeform 16">
              <a:extLst>
                <a:ext uri="{FF2B5EF4-FFF2-40B4-BE49-F238E27FC236}">
                  <a16:creationId xmlns:a16="http://schemas.microsoft.com/office/drawing/2014/main" id="{2554719F-79F4-4F2D-A148-E40DFF21D7A8}"/>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17">
              <a:extLst>
                <a:ext uri="{FF2B5EF4-FFF2-40B4-BE49-F238E27FC236}">
                  <a16:creationId xmlns:a16="http://schemas.microsoft.com/office/drawing/2014/main" id="{AF24DA85-1851-4B84-B20C-08DC8866AFA5}"/>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18">
              <a:extLst>
                <a:ext uri="{FF2B5EF4-FFF2-40B4-BE49-F238E27FC236}">
                  <a16:creationId xmlns:a16="http://schemas.microsoft.com/office/drawing/2014/main" id="{C3ECCED6-30EB-4516-8A69-76275985FC47}"/>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19">
              <a:extLst>
                <a:ext uri="{FF2B5EF4-FFF2-40B4-BE49-F238E27FC236}">
                  <a16:creationId xmlns:a16="http://schemas.microsoft.com/office/drawing/2014/main" id="{0CD6F435-ED5F-451B-B61E-24D53567B49D}"/>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20">
              <a:extLst>
                <a:ext uri="{FF2B5EF4-FFF2-40B4-BE49-F238E27FC236}">
                  <a16:creationId xmlns:a16="http://schemas.microsoft.com/office/drawing/2014/main" id="{CF2F7334-985C-4892-98CC-DE89D3990DCE}"/>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21">
              <a:extLst>
                <a:ext uri="{FF2B5EF4-FFF2-40B4-BE49-F238E27FC236}">
                  <a16:creationId xmlns:a16="http://schemas.microsoft.com/office/drawing/2014/main" id="{EE452C30-852D-4207-8D44-86DBFB340B12}"/>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22">
              <a:extLst>
                <a:ext uri="{FF2B5EF4-FFF2-40B4-BE49-F238E27FC236}">
                  <a16:creationId xmlns:a16="http://schemas.microsoft.com/office/drawing/2014/main" id="{A5BD7040-88BF-409F-8387-E9433DA07B29}"/>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27" name="Group 9">
            <a:extLst>
              <a:ext uri="{FF2B5EF4-FFF2-40B4-BE49-F238E27FC236}">
                <a16:creationId xmlns:a16="http://schemas.microsoft.com/office/drawing/2014/main" id="{DCD4C399-9F63-4A56-965F-65804ED886AC}"/>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id="{5E170A8F-371F-4D1B-81B4-956A509B5CE9}"/>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28">
              <a:extLst>
                <a:ext uri="{FF2B5EF4-FFF2-40B4-BE49-F238E27FC236}">
                  <a16:creationId xmlns:a16="http://schemas.microsoft.com/office/drawing/2014/main" id="{346026EB-E412-4C2C-8F2A-60A21F607C8F}"/>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29">
              <a:extLst>
                <a:ext uri="{FF2B5EF4-FFF2-40B4-BE49-F238E27FC236}">
                  <a16:creationId xmlns:a16="http://schemas.microsoft.com/office/drawing/2014/main" id="{A4C9F290-3B3E-4ADF-8762-667F75B7C0F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30">
              <a:extLst>
                <a:ext uri="{FF2B5EF4-FFF2-40B4-BE49-F238E27FC236}">
                  <a16:creationId xmlns:a16="http://schemas.microsoft.com/office/drawing/2014/main" id="{C6DB23AA-DCE6-405D-97C8-7CC2A38F5187}"/>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31">
              <a:extLst>
                <a:ext uri="{FF2B5EF4-FFF2-40B4-BE49-F238E27FC236}">
                  <a16:creationId xmlns:a16="http://schemas.microsoft.com/office/drawing/2014/main" id="{55A32F2D-5AB4-4D2D-A0C2-A550F85DA662}"/>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32">
              <a:extLst>
                <a:ext uri="{FF2B5EF4-FFF2-40B4-BE49-F238E27FC236}">
                  <a16:creationId xmlns:a16="http://schemas.microsoft.com/office/drawing/2014/main" id="{10792219-8847-489C-8740-1FC8A27C542F}"/>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Freeform 33">
              <a:extLst>
                <a:ext uri="{FF2B5EF4-FFF2-40B4-BE49-F238E27FC236}">
                  <a16:creationId xmlns:a16="http://schemas.microsoft.com/office/drawing/2014/main" id="{CB31308C-2829-4393-8D8F-1565978100B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1" name="Freeform 34">
              <a:extLst>
                <a:ext uri="{FF2B5EF4-FFF2-40B4-BE49-F238E27FC236}">
                  <a16:creationId xmlns:a16="http://schemas.microsoft.com/office/drawing/2014/main" id="{5390D8D1-D569-4574-996F-92A4C00D3291}"/>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35">
              <a:extLst>
                <a:ext uri="{FF2B5EF4-FFF2-40B4-BE49-F238E27FC236}">
                  <a16:creationId xmlns:a16="http://schemas.microsoft.com/office/drawing/2014/main" id="{E694E3DC-4D8B-4E08-A854-679F6930ED0D}"/>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36">
              <a:extLst>
                <a:ext uri="{FF2B5EF4-FFF2-40B4-BE49-F238E27FC236}">
                  <a16:creationId xmlns:a16="http://schemas.microsoft.com/office/drawing/2014/main" id="{EFEA13DF-D3D3-4CA2-99B8-5577D4B7C925}"/>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Freeform 37">
              <a:extLst>
                <a:ext uri="{FF2B5EF4-FFF2-40B4-BE49-F238E27FC236}">
                  <a16:creationId xmlns:a16="http://schemas.microsoft.com/office/drawing/2014/main" id="{F314E5F3-F1FA-4F75-BAAB-A0E62EF9FFBB}"/>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38">
              <a:extLst>
                <a:ext uri="{FF2B5EF4-FFF2-40B4-BE49-F238E27FC236}">
                  <a16:creationId xmlns:a16="http://schemas.microsoft.com/office/drawing/2014/main" id="{D1BF55E1-1F65-44EE-9143-B05FE6291CB2}"/>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 name="Rectangle 6">
            <a:extLst>
              <a:ext uri="{FF2B5EF4-FFF2-40B4-BE49-F238E27FC236}">
                <a16:creationId xmlns:a16="http://schemas.microsoft.com/office/drawing/2014/main" id="{1A197401-1C98-4263-ADBA-D31BA482BAED}"/>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8140EA25-5574-474D-A205-F048D48BEB4E}"/>
              </a:ext>
            </a:extLst>
          </p:cNvPr>
          <p:cNvSpPr>
            <a:spLocks noGrp="1" noChangeArrowheads="1"/>
          </p:cNvSpPr>
          <p:nvPr>
            <p:ph type="title"/>
          </p:nvPr>
        </p:nvSpPr>
        <p:spPr bwMode="auto">
          <a:xfrm>
            <a:off x="2592388" y="623888"/>
            <a:ext cx="89122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CBD35036-A378-465F-B013-1C407290DE4D}"/>
              </a:ext>
            </a:extLst>
          </p:cNvPr>
          <p:cNvSpPr>
            <a:spLocks noGrp="1" noChangeArrowheads="1"/>
          </p:cNvSpPr>
          <p:nvPr>
            <p:ph type="body" idx="1"/>
          </p:nvPr>
        </p:nvSpPr>
        <p:spPr bwMode="auto">
          <a:xfrm>
            <a:off x="2039938" y="2133600"/>
            <a:ext cx="974407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73317E8-67B7-43A8-8C3B-E0561C175FC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E3F69E27-F4AE-4023-80C4-5C44305A255A}"/>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Mountjoy bible School</a:t>
            </a:r>
          </a:p>
        </p:txBody>
      </p:sp>
      <p:sp>
        <p:nvSpPr>
          <p:cNvPr id="6" name="Slide Number Placeholder 5">
            <a:extLst>
              <a:ext uri="{FF2B5EF4-FFF2-40B4-BE49-F238E27FC236}">
                <a16:creationId xmlns:a16="http://schemas.microsoft.com/office/drawing/2014/main" id="{789E55F2-6745-481A-9CDA-47617E86E891}"/>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a:solidFill>
                  <a:srgbClr val="FEFFFF"/>
                </a:solidFill>
                <a:latin typeface="+mn-lt"/>
              </a:defRPr>
            </a:lvl1pPr>
          </a:lstStyle>
          <a:p>
            <a:pPr>
              <a:defRPr/>
            </a:pPr>
            <a:fld id="{A0B8E7C3-613C-4855-BD3A-71800480D4F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hdr="0" dt="0"/>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3.png"/><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diagramLayout" Target="../diagrams/layout19.xml"/><Relationship Id="rId13" Type="http://schemas.openxmlformats.org/officeDocument/2006/relationships/diagramLayout" Target="../diagrams/layout20.xml"/><Relationship Id="rId18" Type="http://schemas.openxmlformats.org/officeDocument/2006/relationships/diagramLayout" Target="../diagrams/layout21.xml"/><Relationship Id="rId3" Type="http://schemas.openxmlformats.org/officeDocument/2006/relationships/diagramLayout" Target="../diagrams/layout18.xml"/><Relationship Id="rId21" Type="http://schemas.microsoft.com/office/2007/relationships/diagramDrawing" Target="../diagrams/drawing21.xml"/><Relationship Id="rId7" Type="http://schemas.openxmlformats.org/officeDocument/2006/relationships/diagramData" Target="../diagrams/data19.xml"/><Relationship Id="rId12" Type="http://schemas.openxmlformats.org/officeDocument/2006/relationships/diagramData" Target="../diagrams/data20.xml"/><Relationship Id="rId17" Type="http://schemas.openxmlformats.org/officeDocument/2006/relationships/diagramData" Target="../diagrams/data21.xml"/><Relationship Id="rId2" Type="http://schemas.openxmlformats.org/officeDocument/2006/relationships/diagramData" Target="../diagrams/data18.xml"/><Relationship Id="rId16" Type="http://schemas.microsoft.com/office/2007/relationships/diagramDrawing" Target="../diagrams/drawing20.xml"/><Relationship Id="rId20" Type="http://schemas.openxmlformats.org/officeDocument/2006/relationships/diagramColors" Target="../diagrams/colors21.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5" Type="http://schemas.openxmlformats.org/officeDocument/2006/relationships/diagramColors" Target="../diagrams/colors20.xml"/><Relationship Id="rId10" Type="http://schemas.openxmlformats.org/officeDocument/2006/relationships/diagramColors" Target="../diagrams/colors19.xml"/><Relationship Id="rId19" Type="http://schemas.openxmlformats.org/officeDocument/2006/relationships/diagramQuickStyle" Target="../diagrams/quickStyle21.xml"/><Relationship Id="rId4" Type="http://schemas.openxmlformats.org/officeDocument/2006/relationships/diagramQuickStyle" Target="../diagrams/quickStyle18.xml"/><Relationship Id="rId9" Type="http://schemas.openxmlformats.org/officeDocument/2006/relationships/diagramQuickStyle" Target="../diagrams/quickStyle19.xml"/><Relationship Id="rId14" Type="http://schemas.openxmlformats.org/officeDocument/2006/relationships/diagramQuickStyle" Target="../diagrams/quickStyle20.xml"/></Relationships>
</file>

<file path=ppt/slides/_rels/slide57.xml.rels><?xml version="1.0" encoding="UTF-8" standalone="yes"?>
<Relationships xmlns="http://schemas.openxmlformats.org/package/2006/relationships"><Relationship Id="rId8" Type="http://schemas.openxmlformats.org/officeDocument/2006/relationships/diagramLayout" Target="../diagrams/layout23.xml"/><Relationship Id="rId13" Type="http://schemas.openxmlformats.org/officeDocument/2006/relationships/diagramLayout" Target="../diagrams/layout24.xml"/><Relationship Id="rId18" Type="http://schemas.openxmlformats.org/officeDocument/2006/relationships/diagramLayout" Target="../diagrams/layout25.xml"/><Relationship Id="rId3" Type="http://schemas.openxmlformats.org/officeDocument/2006/relationships/diagramLayout" Target="../diagrams/layout22.xml"/><Relationship Id="rId21" Type="http://schemas.microsoft.com/office/2007/relationships/diagramDrawing" Target="../diagrams/drawing25.xml"/><Relationship Id="rId7" Type="http://schemas.openxmlformats.org/officeDocument/2006/relationships/diagramData" Target="../diagrams/data23.xml"/><Relationship Id="rId12" Type="http://schemas.openxmlformats.org/officeDocument/2006/relationships/diagramData" Target="../diagrams/data24.xml"/><Relationship Id="rId17" Type="http://schemas.openxmlformats.org/officeDocument/2006/relationships/diagramData" Target="../diagrams/data25.xml"/><Relationship Id="rId2" Type="http://schemas.openxmlformats.org/officeDocument/2006/relationships/diagramData" Target="../diagrams/data22.xml"/><Relationship Id="rId16" Type="http://schemas.microsoft.com/office/2007/relationships/diagramDrawing" Target="../diagrams/drawing24.xml"/><Relationship Id="rId20" Type="http://schemas.openxmlformats.org/officeDocument/2006/relationships/diagramColors" Target="../diagrams/colors25.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5" Type="http://schemas.openxmlformats.org/officeDocument/2006/relationships/diagramColors" Target="../diagrams/colors24.xml"/><Relationship Id="rId10" Type="http://schemas.openxmlformats.org/officeDocument/2006/relationships/diagramColors" Target="../diagrams/colors23.xml"/><Relationship Id="rId19" Type="http://schemas.openxmlformats.org/officeDocument/2006/relationships/diagramQuickStyle" Target="../diagrams/quickStyle25.xml"/><Relationship Id="rId4" Type="http://schemas.openxmlformats.org/officeDocument/2006/relationships/diagramQuickStyle" Target="../diagrams/quickStyle22.xml"/><Relationship Id="rId9" Type="http://schemas.openxmlformats.org/officeDocument/2006/relationships/diagramQuickStyle" Target="../diagrams/quickStyle23.xml"/><Relationship Id="rId14" Type="http://schemas.openxmlformats.org/officeDocument/2006/relationships/diagramQuickStyle" Target="../diagrams/quickStyle24.xml"/></Relationships>
</file>

<file path=ppt/slides/_rels/slide58.xml.rels><?xml version="1.0" encoding="UTF-8" standalone="yes"?>
<Relationships xmlns="http://schemas.openxmlformats.org/package/2006/relationships"><Relationship Id="rId8" Type="http://schemas.openxmlformats.org/officeDocument/2006/relationships/diagramLayout" Target="../diagrams/layout27.xml"/><Relationship Id="rId13" Type="http://schemas.openxmlformats.org/officeDocument/2006/relationships/diagramLayout" Target="../diagrams/layout28.xml"/><Relationship Id="rId18" Type="http://schemas.openxmlformats.org/officeDocument/2006/relationships/diagramLayout" Target="../diagrams/layout29.xml"/><Relationship Id="rId3" Type="http://schemas.openxmlformats.org/officeDocument/2006/relationships/diagramLayout" Target="../diagrams/layout26.xml"/><Relationship Id="rId21" Type="http://schemas.microsoft.com/office/2007/relationships/diagramDrawing" Target="../diagrams/drawing29.xml"/><Relationship Id="rId7" Type="http://schemas.openxmlformats.org/officeDocument/2006/relationships/diagramData" Target="../diagrams/data27.xml"/><Relationship Id="rId12" Type="http://schemas.openxmlformats.org/officeDocument/2006/relationships/diagramData" Target="../diagrams/data28.xml"/><Relationship Id="rId17" Type="http://schemas.openxmlformats.org/officeDocument/2006/relationships/diagramData" Target="../diagrams/data29.xml"/><Relationship Id="rId2" Type="http://schemas.openxmlformats.org/officeDocument/2006/relationships/diagramData" Target="../diagrams/data26.xml"/><Relationship Id="rId16" Type="http://schemas.microsoft.com/office/2007/relationships/diagramDrawing" Target="../diagrams/drawing28.xml"/><Relationship Id="rId20" Type="http://schemas.openxmlformats.org/officeDocument/2006/relationships/diagramColors" Target="../diagrams/colors29.xml"/><Relationship Id="rId1" Type="http://schemas.openxmlformats.org/officeDocument/2006/relationships/slideLayout" Target="../slideLayouts/slideLayout2.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5" Type="http://schemas.openxmlformats.org/officeDocument/2006/relationships/diagramColors" Target="../diagrams/colors28.xml"/><Relationship Id="rId10" Type="http://schemas.openxmlformats.org/officeDocument/2006/relationships/diagramColors" Target="../diagrams/colors27.xml"/><Relationship Id="rId19" Type="http://schemas.openxmlformats.org/officeDocument/2006/relationships/diagramQuickStyle" Target="../diagrams/quickStyle29.xml"/><Relationship Id="rId4" Type="http://schemas.openxmlformats.org/officeDocument/2006/relationships/diagramQuickStyle" Target="../diagrams/quickStyle26.xml"/><Relationship Id="rId9" Type="http://schemas.openxmlformats.org/officeDocument/2006/relationships/diagramQuickStyle" Target="../diagrams/quickStyle27.xml"/><Relationship Id="rId14" Type="http://schemas.openxmlformats.org/officeDocument/2006/relationships/diagramQuickStyle" Target="../diagrams/quickStyle2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6EBBCA-044D-4967-AA6D-CB28D441FDEC}"/>
              </a:ext>
            </a:extLst>
          </p:cNvPr>
          <p:cNvSpPr txBox="1">
            <a:spLocks/>
          </p:cNvSpPr>
          <p:nvPr/>
        </p:nvSpPr>
        <p:spPr>
          <a:xfrm>
            <a:off x="2135188" y="2852738"/>
            <a:ext cx="9577387" cy="2859087"/>
          </a:xfrm>
          <a:prstGeom prst="rect">
            <a:avLst/>
          </a:prstGeom>
        </p:spPr>
        <p:txBody>
          <a:bodyPr anchor="b">
            <a:normAutofit fontScale="92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Bef>
                <a:spcPts val="1000"/>
              </a:spcBef>
              <a:spcAft>
                <a:spcPts val="0"/>
              </a:spcAft>
              <a:buClr>
                <a:srgbClr val="A53010"/>
              </a:buClr>
              <a:defRPr/>
            </a:pPr>
            <a:r>
              <a:rPr lang="en-GB" sz="4600"/>
              <a:t>Lesson eight</a:t>
            </a:r>
            <a:br>
              <a:rPr lang="en-GB" sz="4600" dirty="0"/>
            </a:br>
            <a:r>
              <a:rPr lang="en-GB" sz="4600" dirty="0"/>
              <a:t>Survey of the New Testament</a:t>
            </a:r>
            <a:br>
              <a:rPr lang="en-GB" sz="4600" dirty="0"/>
            </a:br>
            <a:r>
              <a:rPr lang="en-GB" sz="4600" dirty="0"/>
              <a:t>Part 3: Epistles of Paul and Hebrews</a:t>
            </a:r>
          </a:p>
          <a:p>
            <a:pPr fontAlgn="auto">
              <a:spcBef>
                <a:spcPts val="1000"/>
              </a:spcBef>
              <a:spcAft>
                <a:spcPts val="0"/>
              </a:spcAft>
              <a:buClr>
                <a:srgbClr val="A53010"/>
              </a:buClr>
              <a:defRPr/>
            </a:pPr>
            <a:r>
              <a:rPr lang="en-GB" sz="2000" dirty="0">
                <a:solidFill>
                  <a:prstClr val="black">
                    <a:lumMod val="65000"/>
                    <a:lumOff val="35000"/>
                  </a:prstClr>
                </a:solidFill>
                <a:ea typeface="+mn-ea"/>
                <a:cs typeface="+mn-cs"/>
              </a:rPr>
              <a:t>Mountjoy bible school</a:t>
            </a:r>
            <a:br>
              <a:rPr lang="en-GB" sz="2000" dirty="0">
                <a:solidFill>
                  <a:prstClr val="black">
                    <a:lumMod val="65000"/>
                    <a:lumOff val="35000"/>
                  </a:prstClr>
                </a:solidFill>
                <a:ea typeface="+mn-ea"/>
                <a:cs typeface="+mn-cs"/>
              </a:rPr>
            </a:br>
            <a:r>
              <a:rPr lang="en-GB" sz="2000" dirty="0">
                <a:solidFill>
                  <a:prstClr val="black">
                    <a:lumMod val="65000"/>
                    <a:lumOff val="35000"/>
                  </a:prstClr>
                </a:solidFill>
                <a:ea typeface="+mn-ea"/>
                <a:cs typeface="+mn-cs"/>
              </a:rPr>
              <a:t>Weymouth class of 2019</a:t>
            </a:r>
            <a:endParaRPr lang="en-GB" sz="4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69CE1B3-D821-4A06-94D5-4E736AC09398}"/>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 – The Cross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CB385EE6-2454-46B4-97BF-74B379C63C66}"/>
              </a:ext>
            </a:extLst>
          </p:cNvPr>
          <p:cNvSpPr>
            <a:spLocks noGrp="1" noChangeArrowheads="1"/>
          </p:cNvSpPr>
          <p:nvPr>
            <p:ph idx="1"/>
          </p:nvPr>
        </p:nvSpPr>
        <p:spPr>
          <a:xfrm>
            <a:off x="1981200" y="1600200"/>
            <a:ext cx="8280400" cy="3543300"/>
          </a:xfrm>
        </p:spPr>
        <p:txBody>
          <a:bodyPr/>
          <a:lstStyle/>
          <a:p>
            <a:pPr marL="493712" indent="-457200" eaLnBrk="1" hangingPunct="1">
              <a:buFont typeface="Wingdings 3" panose="05040102010807070707" pitchFamily="18" charset="2"/>
              <a:buChar char="´"/>
              <a:defRPr/>
            </a:pPr>
            <a:r>
              <a:rPr lang="en-GB" altLang="en-US" sz="2800" dirty="0"/>
              <a:t>But the cross also provides deliverance from the power of sin. </a:t>
            </a:r>
          </a:p>
          <a:p>
            <a:pPr marL="493712" indent="-457200" eaLnBrk="1" hangingPunct="1">
              <a:buFont typeface="Wingdings 3" panose="05040102010807070707" pitchFamily="18" charset="2"/>
              <a:buChar char="´"/>
              <a:defRPr/>
            </a:pPr>
            <a:r>
              <a:rPr lang="en-GB" altLang="en-US" sz="2800" dirty="0"/>
              <a:t>We have been delivered from the penalty of sin because of the truth of substitution—Jesus died in our place. </a:t>
            </a:r>
          </a:p>
          <a:p>
            <a:pPr marL="493712" indent="-457200" eaLnBrk="1" hangingPunct="1">
              <a:buFont typeface="Wingdings 3" panose="05040102010807070707" pitchFamily="18" charset="2"/>
              <a:buChar char="´"/>
              <a:defRPr/>
            </a:pPr>
            <a:r>
              <a:rPr lang="en-GB" altLang="en-US" sz="2800" dirty="0"/>
              <a:t>But we are delivered from the power of sin because of the truth of identification. When Jesus died we died! </a:t>
            </a:r>
          </a:p>
          <a:p>
            <a:pPr marL="419100" indent="-382588" eaLnBrk="1" hangingPunct="1">
              <a:buFont typeface="Wingdings 2" panose="05020102010507070707" pitchFamily="18" charset="2"/>
              <a:buChar char=""/>
              <a:defRPr/>
            </a:pPr>
            <a:endParaRPr lang="en-GB" altLang="en-US" dirty="0"/>
          </a:p>
        </p:txBody>
      </p:sp>
      <p:sp>
        <p:nvSpPr>
          <p:cNvPr id="4" name="Footer Placeholder 3">
            <a:extLst>
              <a:ext uri="{FF2B5EF4-FFF2-40B4-BE49-F238E27FC236}">
                <a16:creationId xmlns:a16="http://schemas.microsoft.com/office/drawing/2014/main" id="{AB714235-BE7C-418A-BB36-349B28DBABA7}"/>
              </a:ext>
            </a:extLst>
          </p:cNvPr>
          <p:cNvSpPr>
            <a:spLocks noGrp="1"/>
          </p:cNvSpPr>
          <p:nvPr>
            <p:ph type="ftr" sz="quarter" idx="11"/>
          </p:nvPr>
        </p:nvSpPr>
        <p:spPr/>
        <p:txBody>
          <a:bodyPr/>
          <a:lstStyle/>
          <a:p>
            <a:pPr>
              <a:defRPr/>
            </a:pPr>
            <a:r>
              <a:rPr lang="en-US"/>
              <a:t>Mountjoy bible School</a:t>
            </a:r>
          </a:p>
        </p:txBody>
      </p:sp>
      <p:sp>
        <p:nvSpPr>
          <p:cNvPr id="30725" name="Slide Number Placeholder 4">
            <a:extLst>
              <a:ext uri="{FF2B5EF4-FFF2-40B4-BE49-F238E27FC236}">
                <a16:creationId xmlns:a16="http://schemas.microsoft.com/office/drawing/2014/main" id="{34969C6E-A9AB-49DE-8A0C-55B8A333980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09D0975-6A2E-4FD9-AEF8-508AB73FF10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10</a:t>
            </a:fld>
            <a:endParaRPr lang="en-US" altLang="en-US" sz="1000">
              <a:solidFill>
                <a:srgbClr val="9B9A98"/>
              </a:solidFill>
              <a:latin typeface="Times New Roman" panose="02020603050405020304" pitchFamily="18" charset="0"/>
            </a:endParaRPr>
          </a:p>
        </p:txBody>
      </p:sp>
      <p:pic>
        <p:nvPicPr>
          <p:cNvPr id="6" name="Picture 4">
            <a:extLst>
              <a:ext uri="{FF2B5EF4-FFF2-40B4-BE49-F238E27FC236}">
                <a16:creationId xmlns:a16="http://schemas.microsoft.com/office/drawing/2014/main" id="{152082BD-A955-4999-90B4-86AFE0A49A9D}"/>
              </a:ext>
            </a:extLst>
          </p:cNvPr>
          <p:cNvPicPr>
            <a:picLocks noChangeArrowheads="1"/>
          </p:cNvPicPr>
          <p:nvPr/>
        </p:nvPicPr>
        <p:blipFill>
          <a:blip r:embed="rId2"/>
          <a:srcRect/>
          <a:stretch>
            <a:fillRect/>
          </a:stretch>
        </p:blipFill>
        <p:spPr bwMode="auto">
          <a:xfrm>
            <a:off x="5633245" y="5143512"/>
            <a:ext cx="925510" cy="12858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1E31BEA-8190-495D-BAAF-6E8A4275688C}"/>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 – The Cross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65CAE92C-6FB9-4BB2-BA26-BFF411993BF5}"/>
              </a:ext>
            </a:extLst>
          </p:cNvPr>
          <p:cNvSpPr>
            <a:spLocks noGrp="1" noChangeArrowheads="1"/>
          </p:cNvSpPr>
          <p:nvPr>
            <p:ph idx="1"/>
          </p:nvPr>
        </p:nvSpPr>
        <p:spPr>
          <a:xfrm>
            <a:off x="1981200" y="1600200"/>
            <a:ext cx="9523413" cy="3543300"/>
          </a:xfrm>
        </p:spPr>
        <p:txBody>
          <a:bodyPr/>
          <a:lstStyle/>
          <a:p>
            <a:pPr marL="419100" indent="-382588" eaLnBrk="1" hangingPunct="1">
              <a:lnSpc>
                <a:spcPct val="90000"/>
              </a:lnSpc>
              <a:buFont typeface="Wingdings 3" panose="05040102010807070707" pitchFamily="18" charset="2"/>
              <a:buChar char="´"/>
            </a:pPr>
            <a:r>
              <a:rPr lang="en-GB" altLang="en-US" sz="2800"/>
              <a:t>The answer to the principle of sin</a:t>
            </a:r>
            <a:r>
              <a:rPr lang="en-GB" altLang="en-US" sz="2800" b="1"/>
              <a:t> </a:t>
            </a:r>
            <a:r>
              <a:rPr lang="en-GB" altLang="en-US" sz="2800"/>
              <a:t>is not so much the blood of Christ but the cross of Christ,</a:t>
            </a:r>
            <a:r>
              <a:rPr lang="en-GB" altLang="en-US" sz="2800" i="1"/>
              <a:t> </a:t>
            </a:r>
          </a:p>
          <a:p>
            <a:pPr marL="735013" lvl="1" eaLnBrk="1" hangingPunct="1">
              <a:lnSpc>
                <a:spcPct val="90000"/>
              </a:lnSpc>
              <a:buFont typeface="Wingdings 3" panose="05040102010807070707" pitchFamily="18" charset="2"/>
              <a:buChar char="´"/>
            </a:pPr>
            <a:r>
              <a:rPr lang="en-GB" altLang="en-US" sz="2400" i="1"/>
              <a:t>‘</a:t>
            </a:r>
            <a:r>
              <a:rPr lang="en-GB" altLang="en-US" sz="2400" i="1">
                <a:solidFill>
                  <a:schemeClr val="tx1"/>
                </a:solidFill>
              </a:rPr>
              <a:t>our old self was </a:t>
            </a:r>
            <a:r>
              <a:rPr lang="en-GB" altLang="en-US" sz="2400" i="1" u="sng">
                <a:solidFill>
                  <a:schemeClr val="tx1"/>
                </a:solidFill>
              </a:rPr>
              <a:t>crucified</a:t>
            </a:r>
            <a:r>
              <a:rPr lang="en-GB" altLang="en-US" sz="2400" i="1">
                <a:solidFill>
                  <a:schemeClr val="tx1"/>
                </a:solidFill>
              </a:rPr>
              <a:t> with him so that the body of sin might be destroyed, and we might no longer be enslaved to sin’. (6.6 NRSV)</a:t>
            </a:r>
          </a:p>
          <a:p>
            <a:pPr marL="419100" indent="-382588" eaLnBrk="1" hangingPunct="1">
              <a:lnSpc>
                <a:spcPct val="90000"/>
              </a:lnSpc>
              <a:buFont typeface="Wingdings 3" panose="05040102010807070707" pitchFamily="18" charset="2"/>
              <a:buChar char="´"/>
            </a:pPr>
            <a:r>
              <a:rPr lang="en-GB" altLang="en-US" sz="2800"/>
              <a:t>If we exercise faith, not only in the blood of Christ, but also in the work of the cross of Christ, then we enter into a commensurate blessing.</a:t>
            </a:r>
          </a:p>
          <a:p>
            <a:pPr marL="419100" indent="-382588" eaLnBrk="1" hangingPunct="1">
              <a:buFont typeface="Wingdings 2" panose="05020102010507070707" pitchFamily="18" charset="2"/>
              <a:buChar char=""/>
            </a:pPr>
            <a:endParaRPr lang="en-GB" altLang="en-US"/>
          </a:p>
        </p:txBody>
      </p:sp>
      <p:sp>
        <p:nvSpPr>
          <p:cNvPr id="4" name="Footer Placeholder 3">
            <a:extLst>
              <a:ext uri="{FF2B5EF4-FFF2-40B4-BE49-F238E27FC236}">
                <a16:creationId xmlns:a16="http://schemas.microsoft.com/office/drawing/2014/main" id="{1FEB1E48-1E4E-4F5C-962B-5CB6926BB7EB}"/>
              </a:ext>
            </a:extLst>
          </p:cNvPr>
          <p:cNvSpPr>
            <a:spLocks noGrp="1"/>
          </p:cNvSpPr>
          <p:nvPr>
            <p:ph type="ftr" sz="quarter" idx="11"/>
          </p:nvPr>
        </p:nvSpPr>
        <p:spPr/>
        <p:txBody>
          <a:bodyPr/>
          <a:lstStyle/>
          <a:p>
            <a:pPr>
              <a:defRPr/>
            </a:pPr>
            <a:r>
              <a:rPr lang="en-US"/>
              <a:t>Mountjoy bible School</a:t>
            </a:r>
          </a:p>
        </p:txBody>
      </p:sp>
      <p:sp>
        <p:nvSpPr>
          <p:cNvPr id="31749" name="Slide Number Placeholder 4">
            <a:extLst>
              <a:ext uri="{FF2B5EF4-FFF2-40B4-BE49-F238E27FC236}">
                <a16:creationId xmlns:a16="http://schemas.microsoft.com/office/drawing/2014/main" id="{E625766D-93B1-45AD-91E4-56211F9F101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F7D85D7-EF37-402E-AA21-4327A7E3946A}"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11</a:t>
            </a:fld>
            <a:endParaRPr lang="en-US" altLang="en-US" sz="1000">
              <a:solidFill>
                <a:srgbClr val="9B9A98"/>
              </a:solidFill>
              <a:latin typeface="Times New Roman" panose="02020603050405020304" pitchFamily="18" charset="0"/>
            </a:endParaRPr>
          </a:p>
        </p:txBody>
      </p:sp>
      <p:pic>
        <p:nvPicPr>
          <p:cNvPr id="6" name="Picture 4">
            <a:extLst>
              <a:ext uri="{FF2B5EF4-FFF2-40B4-BE49-F238E27FC236}">
                <a16:creationId xmlns:a16="http://schemas.microsoft.com/office/drawing/2014/main" id="{6DFBAB50-432C-404A-B5F5-AA594F04D7E2}"/>
              </a:ext>
            </a:extLst>
          </p:cNvPr>
          <p:cNvPicPr>
            <a:picLocks noChangeArrowheads="1"/>
          </p:cNvPicPr>
          <p:nvPr/>
        </p:nvPicPr>
        <p:blipFill>
          <a:blip r:embed="rId2"/>
          <a:srcRect/>
          <a:stretch>
            <a:fillRect/>
          </a:stretch>
        </p:blipFill>
        <p:spPr bwMode="auto">
          <a:xfrm>
            <a:off x="5633245" y="5143512"/>
            <a:ext cx="925510" cy="12858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D7940FA-E770-4DE6-A2F4-D45016498E6E}"/>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 – The Cross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4487F44D-DF5A-4CDB-A788-C72D12FFD55D}"/>
              </a:ext>
            </a:extLst>
          </p:cNvPr>
          <p:cNvSpPr>
            <a:spLocks noGrp="1" noChangeArrowheads="1"/>
          </p:cNvSpPr>
          <p:nvPr>
            <p:ph idx="1"/>
          </p:nvPr>
        </p:nvSpPr>
        <p:spPr>
          <a:xfrm>
            <a:off x="1981200" y="1600200"/>
            <a:ext cx="9731375" cy="3543300"/>
          </a:xfrm>
        </p:spPr>
        <p:txBody>
          <a:bodyPr/>
          <a:lstStyle/>
          <a:p>
            <a:pPr marL="419100" indent="-382588" eaLnBrk="1" hangingPunct="1">
              <a:buFont typeface="Wingdings 3" panose="05040102010807070707" pitchFamily="18" charset="2"/>
              <a:buChar char="´"/>
            </a:pPr>
            <a:r>
              <a:rPr lang="en-GB" altLang="en-US" sz="2800"/>
              <a:t>By that we mean that the work of Christ is of such magnitude that the blessing that results from it is stupendous, both in terms of quality and quantity.</a:t>
            </a:r>
          </a:p>
          <a:p>
            <a:pPr marL="419100" indent="-382588" eaLnBrk="1" hangingPunct="1">
              <a:buFont typeface="Wingdings 3" panose="05040102010807070707" pitchFamily="18" charset="2"/>
              <a:buChar char="´"/>
            </a:pPr>
            <a:r>
              <a:rPr lang="en-GB" altLang="en-US" sz="2800"/>
              <a:t>Consider:</a:t>
            </a:r>
          </a:p>
          <a:p>
            <a:pPr marL="735013" lvl="1" eaLnBrk="1" hangingPunct="1">
              <a:buFont typeface="Wingdings 3" panose="05040102010807070707" pitchFamily="18" charset="2"/>
              <a:buChar char="´"/>
            </a:pPr>
            <a:r>
              <a:rPr lang="en-US" altLang="en-US" sz="2400"/>
              <a:t>There is no condemnation to those that are ‘in Christ’. (8.1)</a:t>
            </a:r>
            <a:endParaRPr lang="en-GB" altLang="en-US" sz="2400"/>
          </a:p>
          <a:p>
            <a:pPr marL="735013" lvl="1" eaLnBrk="1" hangingPunct="1">
              <a:buFont typeface="Wingdings 3" panose="05040102010807070707" pitchFamily="18" charset="2"/>
              <a:buChar char="´"/>
            </a:pPr>
            <a:r>
              <a:rPr lang="en-GB" altLang="en-US" sz="2400"/>
              <a:t>That we have been made,  ‘h</a:t>
            </a:r>
            <a:r>
              <a:rPr lang="en-US" altLang="en-US" sz="2400"/>
              <a:t>eirs of God and joint heirs with Christ’, (</a:t>
            </a:r>
            <a:r>
              <a:rPr lang="en-GB" altLang="en-US" sz="2400"/>
              <a:t>8:17)</a:t>
            </a:r>
          </a:p>
          <a:p>
            <a:pPr marL="419100" indent="-382588" eaLnBrk="1" hangingPunct="1">
              <a:buFont typeface="Wingdings 2" panose="05020102010507070707" pitchFamily="18" charset="2"/>
              <a:buChar char=""/>
            </a:pPr>
            <a:endParaRPr lang="en-GB" altLang="en-US"/>
          </a:p>
        </p:txBody>
      </p:sp>
      <p:sp>
        <p:nvSpPr>
          <p:cNvPr id="4" name="Footer Placeholder 3">
            <a:extLst>
              <a:ext uri="{FF2B5EF4-FFF2-40B4-BE49-F238E27FC236}">
                <a16:creationId xmlns:a16="http://schemas.microsoft.com/office/drawing/2014/main" id="{D1F8E508-F3C1-46F7-9CDC-8D8942554F9B}"/>
              </a:ext>
            </a:extLst>
          </p:cNvPr>
          <p:cNvSpPr>
            <a:spLocks noGrp="1"/>
          </p:cNvSpPr>
          <p:nvPr>
            <p:ph type="ftr" sz="quarter" idx="11"/>
          </p:nvPr>
        </p:nvSpPr>
        <p:spPr/>
        <p:txBody>
          <a:bodyPr/>
          <a:lstStyle/>
          <a:p>
            <a:pPr>
              <a:defRPr/>
            </a:pPr>
            <a:r>
              <a:rPr lang="en-US"/>
              <a:t>Mountjoy bible School</a:t>
            </a:r>
          </a:p>
        </p:txBody>
      </p:sp>
      <p:sp>
        <p:nvSpPr>
          <p:cNvPr id="32773" name="Slide Number Placeholder 4">
            <a:extLst>
              <a:ext uri="{FF2B5EF4-FFF2-40B4-BE49-F238E27FC236}">
                <a16:creationId xmlns:a16="http://schemas.microsoft.com/office/drawing/2014/main" id="{04638C5D-8C2B-4FC8-A652-F179D0AEE9A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65A8CA8-DCBD-4E3D-94EA-A4D92A158C1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12</a:t>
            </a:fld>
            <a:endParaRPr lang="en-US" altLang="en-US" sz="1000">
              <a:solidFill>
                <a:srgbClr val="9B9A98"/>
              </a:solidFill>
              <a:latin typeface="Times New Roman" panose="02020603050405020304" pitchFamily="18" charset="0"/>
            </a:endParaRPr>
          </a:p>
        </p:txBody>
      </p:sp>
      <p:pic>
        <p:nvPicPr>
          <p:cNvPr id="6" name="Picture 4">
            <a:extLst>
              <a:ext uri="{FF2B5EF4-FFF2-40B4-BE49-F238E27FC236}">
                <a16:creationId xmlns:a16="http://schemas.microsoft.com/office/drawing/2014/main" id="{1C133148-8999-4418-AF03-F7BF3B9C9BD3}"/>
              </a:ext>
            </a:extLst>
          </p:cNvPr>
          <p:cNvPicPr>
            <a:picLocks noChangeArrowheads="1"/>
          </p:cNvPicPr>
          <p:nvPr/>
        </p:nvPicPr>
        <p:blipFill>
          <a:blip r:embed="rId2"/>
          <a:srcRect/>
          <a:stretch>
            <a:fillRect/>
          </a:stretch>
        </p:blipFill>
        <p:spPr bwMode="auto">
          <a:xfrm>
            <a:off x="5633245" y="5143512"/>
            <a:ext cx="925510" cy="12858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CA36F767-1FBE-4928-BF5B-14DDF445D687}"/>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 – The Cross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7E32F521-260A-4320-98C4-47AD686F19AA}"/>
              </a:ext>
            </a:extLst>
          </p:cNvPr>
          <p:cNvSpPr>
            <a:spLocks noGrp="1"/>
          </p:cNvSpPr>
          <p:nvPr>
            <p:ph idx="1"/>
          </p:nvPr>
        </p:nvSpPr>
        <p:spPr>
          <a:xfrm>
            <a:off x="1981200" y="1600200"/>
            <a:ext cx="9731375" cy="3900488"/>
          </a:xfrm>
        </p:spPr>
        <p:txBody>
          <a:bodyPr rtlCol="0">
            <a:normAutofit fontScale="92500" lnSpcReduction="10000"/>
          </a:bodyPr>
          <a:lstStyle/>
          <a:p>
            <a:pPr marL="905256" lvl="1" indent="-457200" eaLnBrk="1" fontAlgn="auto" hangingPunct="1">
              <a:spcAft>
                <a:spcPts val="0"/>
              </a:spcAft>
              <a:buFont typeface="Wingdings 3" panose="05040102010807070707" pitchFamily="18" charset="2"/>
              <a:buChar char="´"/>
              <a:defRPr/>
            </a:pPr>
            <a:r>
              <a:rPr lang="en-US" sz="3200" dirty="0">
                <a:solidFill>
                  <a:schemeClr val="tx1">
                    <a:lumMod val="75000"/>
                    <a:lumOff val="25000"/>
                  </a:schemeClr>
                </a:solidFill>
              </a:rPr>
              <a:t>‘the Spirit Himself makes intercession for us with </a:t>
            </a:r>
            <a:r>
              <a:rPr lang="en-US" sz="3200" dirty="0" err="1">
                <a:solidFill>
                  <a:schemeClr val="tx1">
                    <a:lumMod val="75000"/>
                    <a:lumOff val="25000"/>
                  </a:schemeClr>
                </a:solidFill>
              </a:rPr>
              <a:t>groanings</a:t>
            </a:r>
            <a:r>
              <a:rPr lang="en-US" sz="3200" dirty="0">
                <a:solidFill>
                  <a:schemeClr val="tx1">
                    <a:lumMod val="75000"/>
                    <a:lumOff val="25000"/>
                  </a:schemeClr>
                </a:solidFill>
              </a:rPr>
              <a:t> which cannot be uttered’. (</a:t>
            </a:r>
            <a:r>
              <a:rPr lang="en-GB" sz="3200" dirty="0">
                <a:solidFill>
                  <a:schemeClr val="tx1">
                    <a:lumMod val="75000"/>
                    <a:lumOff val="25000"/>
                  </a:schemeClr>
                </a:solidFill>
              </a:rPr>
              <a:t>8:26)</a:t>
            </a:r>
          </a:p>
          <a:p>
            <a:pPr marL="905256" lvl="1" indent="-457200" eaLnBrk="1" fontAlgn="auto" hangingPunct="1">
              <a:spcAft>
                <a:spcPts val="0"/>
              </a:spcAft>
              <a:buFont typeface="Wingdings 3" panose="05040102010807070707" pitchFamily="18" charset="2"/>
              <a:buChar char="´"/>
              <a:defRPr/>
            </a:pPr>
            <a:r>
              <a:rPr lang="en-US" sz="3200" dirty="0">
                <a:solidFill>
                  <a:schemeClr val="tx1">
                    <a:lumMod val="75000"/>
                    <a:lumOff val="25000"/>
                  </a:schemeClr>
                </a:solidFill>
              </a:rPr>
              <a:t>‘And … all things work together for good to those who love God, to those who are the called according to </a:t>
            </a:r>
            <a:r>
              <a:rPr lang="en-US" sz="3200" i="1" dirty="0">
                <a:solidFill>
                  <a:schemeClr val="tx1">
                    <a:lumMod val="75000"/>
                    <a:lumOff val="25000"/>
                  </a:schemeClr>
                </a:solidFill>
              </a:rPr>
              <a:t>His</a:t>
            </a:r>
            <a:r>
              <a:rPr lang="en-US" sz="3200" dirty="0">
                <a:solidFill>
                  <a:schemeClr val="tx1">
                    <a:lumMod val="75000"/>
                    <a:lumOff val="25000"/>
                  </a:schemeClr>
                </a:solidFill>
              </a:rPr>
              <a:t> purpose’. (</a:t>
            </a:r>
            <a:r>
              <a:rPr lang="en-GB" sz="3200" dirty="0">
                <a:solidFill>
                  <a:schemeClr val="tx1">
                    <a:lumMod val="75000"/>
                    <a:lumOff val="25000"/>
                  </a:schemeClr>
                </a:solidFill>
              </a:rPr>
              <a:t>8:28)</a:t>
            </a:r>
          </a:p>
          <a:p>
            <a:pPr marL="905256" lvl="1"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Indeed, nothing</a:t>
            </a:r>
            <a:r>
              <a:rPr lang="en-US" sz="3200" dirty="0">
                <a:solidFill>
                  <a:schemeClr val="tx1">
                    <a:lumMod val="75000"/>
                    <a:lumOff val="25000"/>
                  </a:schemeClr>
                </a:solidFill>
              </a:rPr>
              <a:t> ‘shall be able to separate us from the love of God which is in Christ Jesus our Lord’. (</a:t>
            </a:r>
            <a:r>
              <a:rPr lang="en-GB" sz="3200" dirty="0">
                <a:solidFill>
                  <a:schemeClr val="tx1">
                    <a:lumMod val="75000"/>
                    <a:lumOff val="25000"/>
                  </a:schemeClr>
                </a:solidFill>
              </a:rPr>
              <a:t>8:39)</a:t>
            </a: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91F52DD9-9AF3-41BD-ADBE-6FF57B9D47AD}"/>
              </a:ext>
            </a:extLst>
          </p:cNvPr>
          <p:cNvSpPr>
            <a:spLocks noGrp="1"/>
          </p:cNvSpPr>
          <p:nvPr>
            <p:ph type="ftr" sz="quarter" idx="11"/>
          </p:nvPr>
        </p:nvSpPr>
        <p:spPr/>
        <p:txBody>
          <a:bodyPr/>
          <a:lstStyle/>
          <a:p>
            <a:pPr>
              <a:defRPr/>
            </a:pPr>
            <a:r>
              <a:rPr lang="en-US"/>
              <a:t>Mountjoy bible School</a:t>
            </a:r>
          </a:p>
        </p:txBody>
      </p:sp>
      <p:sp>
        <p:nvSpPr>
          <p:cNvPr id="33797" name="Slide Number Placeholder 4">
            <a:extLst>
              <a:ext uri="{FF2B5EF4-FFF2-40B4-BE49-F238E27FC236}">
                <a16:creationId xmlns:a16="http://schemas.microsoft.com/office/drawing/2014/main" id="{A1C08467-D5E3-4E4A-B8CE-6409D3E42AB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3CA057A-BEA4-40AD-885A-AEDAA4ED6C5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13</a:t>
            </a:fld>
            <a:endParaRPr lang="en-US" altLang="en-US" sz="1000">
              <a:solidFill>
                <a:srgbClr val="9B9A98"/>
              </a:solidFill>
              <a:latin typeface="Times New Roman" panose="02020603050405020304" pitchFamily="18" charset="0"/>
            </a:endParaRPr>
          </a:p>
        </p:txBody>
      </p:sp>
      <p:pic>
        <p:nvPicPr>
          <p:cNvPr id="6" name="Picture 4">
            <a:extLst>
              <a:ext uri="{FF2B5EF4-FFF2-40B4-BE49-F238E27FC236}">
                <a16:creationId xmlns:a16="http://schemas.microsoft.com/office/drawing/2014/main" id="{C5F78A71-3F25-45FF-8B74-2F3264F8607F}"/>
              </a:ext>
            </a:extLst>
          </p:cNvPr>
          <p:cNvPicPr>
            <a:picLocks noChangeArrowheads="1"/>
          </p:cNvPicPr>
          <p:nvPr/>
        </p:nvPicPr>
        <p:blipFill>
          <a:blip r:embed="rId2"/>
          <a:srcRect/>
          <a:stretch>
            <a:fillRect/>
          </a:stretch>
        </p:blipFill>
        <p:spPr bwMode="auto">
          <a:xfrm>
            <a:off x="5633245" y="5429264"/>
            <a:ext cx="925510" cy="12858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BE643DBB-8631-41D0-9759-D993DD967ED8}"/>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 – The Cross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BF839DF4-CC5E-482F-BC7B-61D13CEDF704}"/>
              </a:ext>
            </a:extLst>
          </p:cNvPr>
          <p:cNvSpPr>
            <a:spLocks noGrp="1" noChangeArrowheads="1"/>
          </p:cNvSpPr>
          <p:nvPr>
            <p:ph idx="1"/>
          </p:nvPr>
        </p:nvSpPr>
        <p:spPr>
          <a:xfrm>
            <a:off x="1981200" y="1600200"/>
            <a:ext cx="9659938" cy="3900488"/>
          </a:xfrm>
        </p:spPr>
        <p:txBody>
          <a:bodyPr/>
          <a:lstStyle/>
          <a:p>
            <a:pPr marL="419100" indent="-382588" eaLnBrk="1" hangingPunct="1">
              <a:buFont typeface="Wingdings 3" panose="05040102010807070707" pitchFamily="18" charset="2"/>
              <a:buChar char="´"/>
            </a:pPr>
            <a:r>
              <a:rPr lang="en-GB" altLang="en-US" sz="2800"/>
              <a:t>The letter does not end at chapter 8 though.</a:t>
            </a:r>
          </a:p>
          <a:p>
            <a:pPr marL="419100" indent="-382588" eaLnBrk="1" hangingPunct="1">
              <a:buFont typeface="Wingdings 3" panose="05040102010807070707" pitchFamily="18" charset="2"/>
              <a:buChar char="´"/>
            </a:pPr>
            <a:r>
              <a:rPr lang="en-GB" altLang="en-US" sz="2800"/>
              <a:t>It goes on to tell us that God is sovereign and in charge.</a:t>
            </a:r>
          </a:p>
          <a:p>
            <a:pPr marL="419100" indent="-382588" eaLnBrk="1" hangingPunct="1">
              <a:buFont typeface="Wingdings 3" panose="05040102010807070707" pitchFamily="18" charset="2"/>
              <a:buChar char="´"/>
            </a:pPr>
            <a:r>
              <a:rPr lang="en-GB" altLang="en-US" sz="2800"/>
              <a:t>That is the message of chapters 9 through 11, in respect of the Jewish nation.</a:t>
            </a:r>
          </a:p>
          <a:p>
            <a:pPr marL="419100" indent="-382588" eaLnBrk="1" hangingPunct="1">
              <a:buFont typeface="Wingdings 3" panose="05040102010807070707" pitchFamily="18" charset="2"/>
              <a:buChar char="´"/>
            </a:pPr>
            <a:r>
              <a:rPr lang="en-GB" altLang="en-US" sz="2800"/>
              <a:t>And since God is in control, and since we have been so blessed, our reaction should be that which Paul encourages in chapter 12.</a:t>
            </a:r>
          </a:p>
          <a:p>
            <a:pPr marL="419100" indent="-382588" eaLnBrk="1" hangingPunct="1">
              <a:buFont typeface="Wingdings 2" panose="05020102010507070707" pitchFamily="18" charset="2"/>
              <a:buChar char=""/>
            </a:pPr>
            <a:endParaRPr lang="en-GB" altLang="en-US"/>
          </a:p>
        </p:txBody>
      </p:sp>
      <p:sp>
        <p:nvSpPr>
          <p:cNvPr id="4" name="Footer Placeholder 3">
            <a:extLst>
              <a:ext uri="{FF2B5EF4-FFF2-40B4-BE49-F238E27FC236}">
                <a16:creationId xmlns:a16="http://schemas.microsoft.com/office/drawing/2014/main" id="{5C3B291F-9C6F-40AE-BC46-2BD12BD7EA0E}"/>
              </a:ext>
            </a:extLst>
          </p:cNvPr>
          <p:cNvSpPr>
            <a:spLocks noGrp="1"/>
          </p:cNvSpPr>
          <p:nvPr>
            <p:ph type="ftr" sz="quarter" idx="11"/>
          </p:nvPr>
        </p:nvSpPr>
        <p:spPr/>
        <p:txBody>
          <a:bodyPr/>
          <a:lstStyle/>
          <a:p>
            <a:pPr>
              <a:defRPr/>
            </a:pPr>
            <a:r>
              <a:rPr lang="en-US"/>
              <a:t>Mountjoy bible School</a:t>
            </a:r>
          </a:p>
        </p:txBody>
      </p:sp>
      <p:sp>
        <p:nvSpPr>
          <p:cNvPr id="34821" name="Slide Number Placeholder 4">
            <a:extLst>
              <a:ext uri="{FF2B5EF4-FFF2-40B4-BE49-F238E27FC236}">
                <a16:creationId xmlns:a16="http://schemas.microsoft.com/office/drawing/2014/main" id="{13A0DED8-D62A-4108-9415-B4C68BD4F6B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2009015-EB3C-4D59-BD2F-63AA6EC5FBA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14</a:t>
            </a:fld>
            <a:endParaRPr lang="en-US" altLang="en-US" sz="1000">
              <a:solidFill>
                <a:srgbClr val="9B9A98"/>
              </a:solidFill>
              <a:latin typeface="Times New Roman" panose="02020603050405020304" pitchFamily="18" charset="0"/>
            </a:endParaRPr>
          </a:p>
        </p:txBody>
      </p:sp>
      <p:pic>
        <p:nvPicPr>
          <p:cNvPr id="6" name="Picture 4">
            <a:extLst>
              <a:ext uri="{FF2B5EF4-FFF2-40B4-BE49-F238E27FC236}">
                <a16:creationId xmlns:a16="http://schemas.microsoft.com/office/drawing/2014/main" id="{E84DA63C-D73E-4C1D-8065-2B915AFDD177}"/>
              </a:ext>
            </a:extLst>
          </p:cNvPr>
          <p:cNvPicPr>
            <a:picLocks noChangeArrowheads="1"/>
          </p:cNvPicPr>
          <p:nvPr/>
        </p:nvPicPr>
        <p:blipFill>
          <a:blip r:embed="rId2"/>
          <a:srcRect/>
          <a:stretch>
            <a:fillRect/>
          </a:stretch>
        </p:blipFill>
        <p:spPr bwMode="auto">
          <a:xfrm>
            <a:off x="5633245" y="5429264"/>
            <a:ext cx="925510" cy="12858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D1CFF65-67DD-4FB6-B528-15195BEF311C}"/>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 – The Cross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F941B25C-2D49-4AF7-9EDE-650D68753F2B}"/>
              </a:ext>
            </a:extLst>
          </p:cNvPr>
          <p:cNvSpPr>
            <a:spLocks noGrp="1" noChangeArrowheads="1"/>
          </p:cNvSpPr>
          <p:nvPr>
            <p:ph idx="1"/>
          </p:nvPr>
        </p:nvSpPr>
        <p:spPr>
          <a:xfrm>
            <a:off x="1981200" y="1600200"/>
            <a:ext cx="9523413" cy="3900488"/>
          </a:xfrm>
        </p:spPr>
        <p:txBody>
          <a:bodyPr/>
          <a:lstStyle/>
          <a:p>
            <a:pPr eaLnBrk="1" hangingPunct="1"/>
            <a:r>
              <a:rPr lang="en-US" altLang="en-US" sz="2800"/>
              <a:t>“I beseech you therefore, brethren, by the mercies of God, that you present your bodies a living sacrifice, holy, acceptable to God, </a:t>
            </a:r>
            <a:r>
              <a:rPr lang="en-US" altLang="en-US" sz="2800" i="1"/>
              <a:t>which is</a:t>
            </a:r>
            <a:r>
              <a:rPr lang="en-US" altLang="en-US" sz="2800"/>
              <a:t> your reasonable service.</a:t>
            </a:r>
            <a:r>
              <a:rPr lang="en-GB" altLang="en-US" sz="2800"/>
              <a:t> </a:t>
            </a:r>
            <a:r>
              <a:rPr lang="en-US" altLang="en-US" sz="2800"/>
              <a:t>And do not be conformed to this world, but be transformed by the renewing of your mind, that you may prove what </a:t>
            </a:r>
            <a:r>
              <a:rPr lang="en-US" altLang="en-US" sz="2800" i="1"/>
              <a:t>is</a:t>
            </a:r>
            <a:r>
              <a:rPr lang="en-US" altLang="en-US" sz="2800"/>
              <a:t> that good and acceptable and perfect will of God. (</a:t>
            </a:r>
            <a:r>
              <a:rPr lang="en-GB" altLang="en-US" sz="2800"/>
              <a:t>12:1,2)</a:t>
            </a:r>
          </a:p>
          <a:p>
            <a:pPr eaLnBrk="1" hangingPunct="1"/>
            <a:endParaRPr lang="en-GB" altLang="en-US"/>
          </a:p>
        </p:txBody>
      </p:sp>
      <p:sp>
        <p:nvSpPr>
          <p:cNvPr id="4" name="Footer Placeholder 3">
            <a:extLst>
              <a:ext uri="{FF2B5EF4-FFF2-40B4-BE49-F238E27FC236}">
                <a16:creationId xmlns:a16="http://schemas.microsoft.com/office/drawing/2014/main" id="{5C44931E-56E9-480B-901F-DCF956C950BF}"/>
              </a:ext>
            </a:extLst>
          </p:cNvPr>
          <p:cNvSpPr>
            <a:spLocks noGrp="1"/>
          </p:cNvSpPr>
          <p:nvPr>
            <p:ph type="ftr" sz="quarter" idx="11"/>
          </p:nvPr>
        </p:nvSpPr>
        <p:spPr/>
        <p:txBody>
          <a:bodyPr/>
          <a:lstStyle/>
          <a:p>
            <a:pPr>
              <a:defRPr/>
            </a:pPr>
            <a:r>
              <a:rPr lang="en-US"/>
              <a:t>Mountjoy bible School</a:t>
            </a:r>
          </a:p>
        </p:txBody>
      </p:sp>
      <p:sp>
        <p:nvSpPr>
          <p:cNvPr id="35845" name="Slide Number Placeholder 4">
            <a:extLst>
              <a:ext uri="{FF2B5EF4-FFF2-40B4-BE49-F238E27FC236}">
                <a16:creationId xmlns:a16="http://schemas.microsoft.com/office/drawing/2014/main" id="{E70959C5-21C7-4506-944C-9308EF0B465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36EF527-DF15-4421-BB59-2B5F4FC5FE4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15</a:t>
            </a:fld>
            <a:endParaRPr lang="en-US" altLang="en-US" sz="1000">
              <a:solidFill>
                <a:srgbClr val="9B9A98"/>
              </a:solidFill>
              <a:latin typeface="Times New Roman" panose="02020603050405020304" pitchFamily="18" charset="0"/>
            </a:endParaRPr>
          </a:p>
        </p:txBody>
      </p:sp>
      <p:pic>
        <p:nvPicPr>
          <p:cNvPr id="6" name="Picture 4">
            <a:extLst>
              <a:ext uri="{FF2B5EF4-FFF2-40B4-BE49-F238E27FC236}">
                <a16:creationId xmlns:a16="http://schemas.microsoft.com/office/drawing/2014/main" id="{19545DE8-5F42-4627-818D-EFB20F9A4FF7}"/>
              </a:ext>
            </a:extLst>
          </p:cNvPr>
          <p:cNvPicPr>
            <a:picLocks noChangeArrowheads="1"/>
          </p:cNvPicPr>
          <p:nvPr/>
        </p:nvPicPr>
        <p:blipFill>
          <a:blip r:embed="rId2"/>
          <a:srcRect/>
          <a:stretch>
            <a:fillRect/>
          </a:stretch>
        </p:blipFill>
        <p:spPr bwMode="auto">
          <a:xfrm>
            <a:off x="5633245" y="5429264"/>
            <a:ext cx="925510" cy="12858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6866" name="Graphic 11" descr="Add">
            <a:extLst>
              <a:ext uri="{FF2B5EF4-FFF2-40B4-BE49-F238E27FC236}">
                <a16:creationId xmlns:a16="http://schemas.microsoft.com/office/drawing/2014/main" id="{5E934DE9-988C-45AB-9E31-9A3EC0BDD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341438"/>
            <a:ext cx="9144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Content Placeholder 2">
            <a:extLst>
              <a:ext uri="{FF2B5EF4-FFF2-40B4-BE49-F238E27FC236}">
                <a16:creationId xmlns:a16="http://schemas.microsoft.com/office/drawing/2014/main" id="{63E4752E-BC21-4DE0-BD45-5703EA6E1A66}"/>
              </a:ext>
            </a:extLst>
          </p:cNvPr>
          <p:cNvSpPr>
            <a:spLocks noGrp="1" noChangeArrowheads="1"/>
          </p:cNvSpPr>
          <p:nvPr>
            <p:ph idx="1"/>
          </p:nvPr>
        </p:nvSpPr>
        <p:spPr>
          <a:xfrm>
            <a:off x="1847850" y="1773238"/>
            <a:ext cx="9793288" cy="4138612"/>
          </a:xfrm>
        </p:spPr>
        <p:txBody>
          <a:bodyPr/>
          <a:lstStyle/>
          <a:p>
            <a:pPr eaLnBrk="1" hangingPunct="1"/>
            <a:endParaRPr lang="en-GB" altLang="en-US"/>
          </a:p>
          <a:p>
            <a:pPr lvl="1" eaLnBrk="1" hangingPunct="1"/>
            <a:endParaRPr lang="en-GB" altLang="en-US"/>
          </a:p>
        </p:txBody>
      </p:sp>
      <p:sp>
        <p:nvSpPr>
          <p:cNvPr id="4" name="Footer Placeholder 3">
            <a:extLst>
              <a:ext uri="{FF2B5EF4-FFF2-40B4-BE49-F238E27FC236}">
                <a16:creationId xmlns:a16="http://schemas.microsoft.com/office/drawing/2014/main" id="{1BFDDF61-D1BE-4300-A1E3-03E65073AC4B}"/>
              </a:ext>
            </a:extLst>
          </p:cNvPr>
          <p:cNvSpPr>
            <a:spLocks noGrp="1"/>
          </p:cNvSpPr>
          <p:nvPr>
            <p:ph type="ftr" sz="quarter" idx="11"/>
          </p:nvPr>
        </p:nvSpPr>
        <p:spPr/>
        <p:txBody>
          <a:bodyPr/>
          <a:lstStyle/>
          <a:p>
            <a:pPr>
              <a:defRPr/>
            </a:pPr>
            <a:r>
              <a:rPr lang="en-US"/>
              <a:t>Mountjoy bible School</a:t>
            </a:r>
          </a:p>
        </p:txBody>
      </p:sp>
      <p:sp>
        <p:nvSpPr>
          <p:cNvPr id="36869" name="Slide Number Placeholder 4">
            <a:extLst>
              <a:ext uri="{FF2B5EF4-FFF2-40B4-BE49-F238E27FC236}">
                <a16:creationId xmlns:a16="http://schemas.microsoft.com/office/drawing/2014/main" id="{9F3977C1-22B7-42DD-BA4F-1BE1FE9BB21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C289AA9-9D90-4DF0-ABB4-2DB832132AFF}"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16</a:t>
            </a:fld>
            <a:endParaRPr lang="en-US" altLang="en-US" sz="1000">
              <a:solidFill>
                <a:srgbClr val="9B9A98"/>
              </a:solidFill>
              <a:latin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1FC51ECC-7154-4311-903A-41044C8E1D53}"/>
              </a:ext>
            </a:extLst>
          </p:cNvPr>
          <p:cNvGraphicFramePr>
            <a:graphicFrameLocks/>
          </p:cNvGraphicFramePr>
          <p:nvPr/>
        </p:nvGraphicFramePr>
        <p:xfrm>
          <a:off x="1956000" y="3280504"/>
          <a:ext cx="8280000" cy="72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7">
            <a:extLst>
              <a:ext uri="{FF2B5EF4-FFF2-40B4-BE49-F238E27FC236}">
                <a16:creationId xmlns:a16="http://schemas.microsoft.com/office/drawing/2014/main" id="{64CD6AEF-04A5-4926-97AD-344C3A3DC8F2}"/>
              </a:ext>
            </a:extLst>
          </p:cNvPr>
          <p:cNvGraphicFramePr>
            <a:graphicFrameLocks/>
          </p:cNvGraphicFramePr>
          <p:nvPr/>
        </p:nvGraphicFramePr>
        <p:xfrm>
          <a:off x="1956000" y="4423512"/>
          <a:ext cx="8280000" cy="720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Content Placeholder 5">
            <a:extLst>
              <a:ext uri="{FF2B5EF4-FFF2-40B4-BE49-F238E27FC236}">
                <a16:creationId xmlns:a16="http://schemas.microsoft.com/office/drawing/2014/main" id="{B34CD661-01DA-499E-BB6C-AE2C384E1B02}"/>
              </a:ext>
            </a:extLst>
          </p:cNvPr>
          <p:cNvGraphicFramePr>
            <a:graphicFrameLocks/>
          </p:cNvGraphicFramePr>
          <p:nvPr/>
        </p:nvGraphicFramePr>
        <p:xfrm>
          <a:off x="1956000" y="5492272"/>
          <a:ext cx="8280000" cy="72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Content Placeholder 5">
            <a:extLst>
              <a:ext uri="{FF2B5EF4-FFF2-40B4-BE49-F238E27FC236}">
                <a16:creationId xmlns:a16="http://schemas.microsoft.com/office/drawing/2014/main" id="{2D89BD14-EBBC-4514-849F-9A6337329A65}"/>
              </a:ext>
            </a:extLst>
          </p:cNvPr>
          <p:cNvGraphicFramePr>
            <a:graphicFrameLocks/>
          </p:cNvGraphicFramePr>
          <p:nvPr/>
        </p:nvGraphicFramePr>
        <p:xfrm>
          <a:off x="1956000" y="357166"/>
          <a:ext cx="8280000" cy="1440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5E04F54-8CAA-403A-9EB1-552A675CC8E5}"/>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Hebrews – The Person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987F5F4D-450C-48BD-9063-6575D6A605A6}"/>
              </a:ext>
            </a:extLst>
          </p:cNvPr>
          <p:cNvSpPr>
            <a:spLocks noGrp="1" noChangeArrowheads="1"/>
          </p:cNvSpPr>
          <p:nvPr>
            <p:ph idx="1"/>
          </p:nvPr>
        </p:nvSpPr>
        <p:spPr>
          <a:xfrm>
            <a:off x="1847850" y="1773238"/>
            <a:ext cx="9793288" cy="4138612"/>
          </a:xfrm>
        </p:spPr>
        <p:txBody>
          <a:bodyPr/>
          <a:lstStyle/>
          <a:p>
            <a:pPr eaLnBrk="1" hangingPunct="1"/>
            <a:r>
              <a:rPr lang="en-GB" altLang="en-US" sz="2800"/>
              <a:t>Hebrew Christians were facing opposition and considering returning to the traditions of the fathers.</a:t>
            </a:r>
          </a:p>
          <a:p>
            <a:pPr eaLnBrk="1" hangingPunct="1"/>
            <a:r>
              <a:rPr lang="en-GB" altLang="en-US" sz="2800"/>
              <a:t>Hebrews is the book that declares Jesus is the fulfilment of everything the T’nach promised - that He is Israel’s Messiah</a:t>
            </a:r>
          </a:p>
          <a:p>
            <a:pPr eaLnBrk="1" hangingPunct="1"/>
            <a:r>
              <a:rPr lang="en-GB" altLang="en-US" sz="2800"/>
              <a:t>They were well versed in the sacrificial system, therefore this is the approach of the writer.</a:t>
            </a:r>
          </a:p>
          <a:p>
            <a:pPr eaLnBrk="1" hangingPunct="1"/>
            <a:endParaRPr lang="en-GB" altLang="en-US"/>
          </a:p>
        </p:txBody>
      </p:sp>
      <p:sp>
        <p:nvSpPr>
          <p:cNvPr id="4" name="Footer Placeholder 3">
            <a:extLst>
              <a:ext uri="{FF2B5EF4-FFF2-40B4-BE49-F238E27FC236}">
                <a16:creationId xmlns:a16="http://schemas.microsoft.com/office/drawing/2014/main" id="{E78B7469-1ED2-4101-9333-EF3F0B235741}"/>
              </a:ext>
            </a:extLst>
          </p:cNvPr>
          <p:cNvSpPr>
            <a:spLocks noGrp="1"/>
          </p:cNvSpPr>
          <p:nvPr>
            <p:ph type="ftr" sz="quarter" idx="11"/>
          </p:nvPr>
        </p:nvSpPr>
        <p:spPr/>
        <p:txBody>
          <a:bodyPr/>
          <a:lstStyle/>
          <a:p>
            <a:pPr>
              <a:defRPr/>
            </a:pPr>
            <a:r>
              <a:rPr lang="en-US"/>
              <a:t>Mountjoy bible School</a:t>
            </a:r>
          </a:p>
        </p:txBody>
      </p:sp>
      <p:sp>
        <p:nvSpPr>
          <p:cNvPr id="37893" name="Slide Number Placeholder 4">
            <a:extLst>
              <a:ext uri="{FF2B5EF4-FFF2-40B4-BE49-F238E27FC236}">
                <a16:creationId xmlns:a16="http://schemas.microsoft.com/office/drawing/2014/main" id="{6ACDD1B2-A168-49D8-BEB5-B450A511897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2294CE2-7131-434F-86D8-BEA0DF9672FB}"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17</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B6D3F3D-C9C7-41D2-A37F-A06E5B261FDD}"/>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Hebrews – The Person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6D812EA2-6D09-40E8-AE19-F8FFA3893D6F}"/>
              </a:ext>
            </a:extLst>
          </p:cNvPr>
          <p:cNvSpPr>
            <a:spLocks noGrp="1"/>
          </p:cNvSpPr>
          <p:nvPr>
            <p:ph idx="1"/>
          </p:nvPr>
        </p:nvSpPr>
        <p:spPr>
          <a:xfrm>
            <a:off x="1847850" y="1773238"/>
            <a:ext cx="9793288" cy="4138612"/>
          </a:xfrm>
        </p:spPr>
        <p:txBody>
          <a:bodyPr rtlCol="0">
            <a:normAutofit fontScale="92500" lnSpcReduction="20000"/>
          </a:bodyPr>
          <a:lstStyle/>
          <a:p>
            <a:pPr marL="49377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They were shown how it all pointed to the one great sacrifice that would be the climax of all the sacrifices that had previously been offered.  </a:t>
            </a:r>
          </a:p>
          <a:p>
            <a:pPr marL="49377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That this one sacrifice would  take away sin in a way which all the others could not.</a:t>
            </a:r>
          </a:p>
          <a:p>
            <a:pPr marL="790956" lvl="1" indent="-342900" eaLnBrk="1" fontAlgn="auto" hangingPunct="1">
              <a:spcAft>
                <a:spcPts val="0"/>
              </a:spcAft>
              <a:buFont typeface="Wingdings 3" panose="05040102010807070707" pitchFamily="18" charset="2"/>
              <a:buChar char="´"/>
              <a:defRPr/>
            </a:pPr>
            <a:r>
              <a:rPr lang="en-US" sz="2600" dirty="0">
                <a:solidFill>
                  <a:schemeClr val="tx1">
                    <a:lumMod val="75000"/>
                    <a:lumOff val="25000"/>
                  </a:schemeClr>
                </a:solidFill>
              </a:rPr>
              <a:t>‘Every priest </a:t>
            </a:r>
            <a:r>
              <a:rPr lang="en-US" sz="2600" dirty="0" err="1">
                <a:solidFill>
                  <a:schemeClr val="tx1">
                    <a:lumMod val="75000"/>
                    <a:lumOff val="25000"/>
                  </a:schemeClr>
                </a:solidFill>
              </a:rPr>
              <a:t>standeth</a:t>
            </a:r>
            <a:r>
              <a:rPr lang="en-US" sz="2600" dirty="0">
                <a:solidFill>
                  <a:schemeClr val="tx1">
                    <a:lumMod val="75000"/>
                    <a:lumOff val="25000"/>
                  </a:schemeClr>
                </a:solidFill>
              </a:rPr>
              <a:t> daily ministering and offering oftentimes the same sacrifices, which can never take away sins: But this man, after he had offered one sacrifice for sins for ever, sat down on the right hand of God... For by one offering he hath perfected for ever them that are sanctified’. (Heb.10.11-14))</a:t>
            </a:r>
            <a:endParaRPr lang="en-GB" sz="2600" dirty="0">
              <a:solidFill>
                <a:schemeClr val="tx1">
                  <a:lumMod val="75000"/>
                  <a:lumOff val="25000"/>
                </a:schemeClr>
              </a:solidFill>
            </a:endParaRP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1E2FF29F-D8C7-4CFB-BBF5-AA2119B3B462}"/>
              </a:ext>
            </a:extLst>
          </p:cNvPr>
          <p:cNvSpPr>
            <a:spLocks noGrp="1"/>
          </p:cNvSpPr>
          <p:nvPr>
            <p:ph type="ftr" sz="quarter" idx="11"/>
          </p:nvPr>
        </p:nvSpPr>
        <p:spPr/>
        <p:txBody>
          <a:bodyPr/>
          <a:lstStyle/>
          <a:p>
            <a:pPr>
              <a:defRPr/>
            </a:pPr>
            <a:r>
              <a:rPr lang="en-US"/>
              <a:t>Mountjoy bible School</a:t>
            </a:r>
          </a:p>
        </p:txBody>
      </p:sp>
      <p:sp>
        <p:nvSpPr>
          <p:cNvPr id="38917" name="Slide Number Placeholder 4">
            <a:extLst>
              <a:ext uri="{FF2B5EF4-FFF2-40B4-BE49-F238E27FC236}">
                <a16:creationId xmlns:a16="http://schemas.microsoft.com/office/drawing/2014/main" id="{FAC0CAF8-774F-47D4-87FE-C7C79F6F380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E142B5F-E7A9-417D-B064-6EBF9F21E437}"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18</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D4D9EF2-F78F-489D-954D-754397DF8A77}"/>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Hebrews – The Person of Christ</a:t>
            </a:r>
            <a:endParaRPr lang="en-GB" altLang="en-US">
              <a:solidFill>
                <a:schemeClr val="tx1">
                  <a:lumMod val="85000"/>
                  <a:lumOff val="15000"/>
                </a:schemeClr>
              </a:solidFill>
            </a:endParaRPr>
          </a:p>
        </p:txBody>
      </p:sp>
      <p:sp>
        <p:nvSpPr>
          <p:cNvPr id="7" name="Rectangle 3">
            <a:extLst>
              <a:ext uri="{FF2B5EF4-FFF2-40B4-BE49-F238E27FC236}">
                <a16:creationId xmlns:a16="http://schemas.microsoft.com/office/drawing/2014/main" id="{0B286791-C172-400A-9D0D-4763E69ED688}"/>
              </a:ext>
            </a:extLst>
          </p:cNvPr>
          <p:cNvSpPr>
            <a:spLocks noGrp="1" noChangeArrowheads="1"/>
          </p:cNvSpPr>
          <p:nvPr>
            <p:ph idx="1"/>
          </p:nvPr>
        </p:nvSpPr>
        <p:spPr>
          <a:xfrm>
            <a:off x="1847850" y="1773238"/>
            <a:ext cx="9793288" cy="4138612"/>
          </a:xfrm>
        </p:spPr>
        <p:txBody>
          <a:bodyPr/>
          <a:lstStyle/>
          <a:p>
            <a:pPr eaLnBrk="1" hangingPunct="1"/>
            <a:r>
              <a:rPr lang="en-GB" altLang="en-US" sz="2800"/>
              <a:t>Why is this sacrifice different?</a:t>
            </a:r>
          </a:p>
          <a:p>
            <a:pPr eaLnBrk="1" hangingPunct="1"/>
            <a:r>
              <a:rPr lang="en-GB" altLang="en-US" sz="2800"/>
              <a:t>Because it is the sacrifice of the Son of God - the one who created all things, and maintains all things, and who bears the exact image of the Father and has an eternal throne (1.2-8)</a:t>
            </a:r>
          </a:p>
          <a:p>
            <a:pPr eaLnBrk="1" hangingPunct="1"/>
            <a:r>
              <a:rPr lang="en-GB" altLang="en-US" sz="2800"/>
              <a:t>He is greater than Moses who instituted the sacrificial system</a:t>
            </a:r>
          </a:p>
          <a:p>
            <a:pPr eaLnBrk="1" hangingPunct="1"/>
            <a:r>
              <a:rPr lang="en-GB" altLang="en-US" sz="2800"/>
              <a:t>He is greater than Aaron who was its first High Priest</a:t>
            </a:r>
          </a:p>
        </p:txBody>
      </p:sp>
      <p:sp>
        <p:nvSpPr>
          <p:cNvPr id="4" name="Footer Placeholder 3">
            <a:extLst>
              <a:ext uri="{FF2B5EF4-FFF2-40B4-BE49-F238E27FC236}">
                <a16:creationId xmlns:a16="http://schemas.microsoft.com/office/drawing/2014/main" id="{676ED124-DC9B-40B2-9D05-22410640908F}"/>
              </a:ext>
            </a:extLst>
          </p:cNvPr>
          <p:cNvSpPr>
            <a:spLocks noGrp="1"/>
          </p:cNvSpPr>
          <p:nvPr>
            <p:ph type="ftr" sz="quarter" idx="11"/>
          </p:nvPr>
        </p:nvSpPr>
        <p:spPr/>
        <p:txBody>
          <a:bodyPr/>
          <a:lstStyle/>
          <a:p>
            <a:pPr>
              <a:defRPr/>
            </a:pPr>
            <a:r>
              <a:rPr lang="en-US"/>
              <a:t>Mountjoy bible School</a:t>
            </a:r>
          </a:p>
        </p:txBody>
      </p:sp>
      <p:sp>
        <p:nvSpPr>
          <p:cNvPr id="39941" name="Slide Number Placeholder 4">
            <a:extLst>
              <a:ext uri="{FF2B5EF4-FFF2-40B4-BE49-F238E27FC236}">
                <a16:creationId xmlns:a16="http://schemas.microsoft.com/office/drawing/2014/main" id="{0DF97E74-4F32-42AB-A6BE-42887FBE9C5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B4317C7-DF1A-4DCA-A829-652DE0675D2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19</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293B0-6A7C-4014-BA6F-E711D240453A}"/>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sz="4800" dirty="0">
                <a:solidFill>
                  <a:schemeClr val="tx1">
                    <a:lumMod val="85000"/>
                    <a:lumOff val="15000"/>
                  </a:schemeClr>
                </a:solidFill>
              </a:rPr>
              <a:t>The Pauline Epistles with Hebrews</a:t>
            </a:r>
            <a:endParaRPr lang="en-GB"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F7ECCB7F-305B-4356-B3E9-8783A7BB0F49}"/>
              </a:ext>
            </a:extLst>
          </p:cNvPr>
          <p:cNvSpPr>
            <a:spLocks noGrp="1"/>
          </p:cNvSpPr>
          <p:nvPr>
            <p:ph idx="1"/>
          </p:nvPr>
        </p:nvSpPr>
        <p:spPr>
          <a:xfrm>
            <a:off x="1847850" y="1773238"/>
            <a:ext cx="9793288" cy="4138612"/>
          </a:xfrm>
        </p:spPr>
        <p:txBody>
          <a:bodyPr rtlCol="0">
            <a:normAutofit fontScale="92500" lnSpcReduction="10000"/>
          </a:bodyPr>
          <a:lstStyle/>
          <a:p>
            <a:pPr marL="493776" indent="-457200" eaLnBrk="1" fontAlgn="auto" hangingPunct="1">
              <a:lnSpc>
                <a:spcPct val="90000"/>
              </a:lnSpc>
              <a:spcAft>
                <a:spcPts val="0"/>
              </a:spcAft>
              <a:buFont typeface="Wingdings 3" panose="05040102010807070707" pitchFamily="18" charset="2"/>
              <a:buChar char="´"/>
              <a:defRPr/>
            </a:pPr>
            <a:r>
              <a:rPr lang="en-GB" sz="3000" dirty="0">
                <a:solidFill>
                  <a:schemeClr val="tx1">
                    <a:lumMod val="75000"/>
                    <a:lumOff val="25000"/>
                  </a:schemeClr>
                </a:solidFill>
              </a:rPr>
              <a:t>There are 14 letters in this group.</a:t>
            </a:r>
          </a:p>
          <a:p>
            <a:pPr marL="493776" indent="-457200" eaLnBrk="1" fontAlgn="auto" hangingPunct="1">
              <a:lnSpc>
                <a:spcPct val="90000"/>
              </a:lnSpc>
              <a:spcAft>
                <a:spcPts val="0"/>
              </a:spcAft>
              <a:buFont typeface="Wingdings 3" panose="05040102010807070707" pitchFamily="18" charset="2"/>
              <a:buChar char="´"/>
              <a:defRPr/>
            </a:pPr>
            <a:r>
              <a:rPr lang="en-GB" sz="3000" dirty="0">
                <a:solidFill>
                  <a:schemeClr val="tx1">
                    <a:lumMod val="75000"/>
                    <a:lumOff val="25000"/>
                  </a:schemeClr>
                </a:solidFill>
              </a:rPr>
              <a:t>The first thing to notice is that the first and last of these letters are somewhat different to the others.</a:t>
            </a:r>
          </a:p>
          <a:p>
            <a:pPr marL="493776" indent="-457200" eaLnBrk="1" fontAlgn="auto" hangingPunct="1">
              <a:lnSpc>
                <a:spcPct val="90000"/>
              </a:lnSpc>
              <a:spcAft>
                <a:spcPts val="0"/>
              </a:spcAft>
              <a:buFont typeface="Wingdings 3" panose="05040102010807070707" pitchFamily="18" charset="2"/>
              <a:buChar char="´"/>
              <a:defRPr/>
            </a:pPr>
            <a:r>
              <a:rPr lang="en-GB" sz="3000" dirty="0">
                <a:solidFill>
                  <a:schemeClr val="tx1">
                    <a:lumMod val="75000"/>
                    <a:lumOff val="25000"/>
                  </a:schemeClr>
                </a:solidFill>
              </a:rPr>
              <a:t>There is a development of an argument which sets out a reasonably full theological statement of the belief of the writers.</a:t>
            </a:r>
          </a:p>
          <a:p>
            <a:pPr marL="493776" indent="-457200" eaLnBrk="1" fontAlgn="auto" hangingPunct="1">
              <a:lnSpc>
                <a:spcPct val="90000"/>
              </a:lnSpc>
              <a:spcAft>
                <a:spcPts val="0"/>
              </a:spcAft>
              <a:buFont typeface="Wingdings 3" panose="05040102010807070707" pitchFamily="18" charset="2"/>
              <a:buChar char="´"/>
              <a:defRPr/>
            </a:pPr>
            <a:r>
              <a:rPr lang="en-GB" sz="3000" dirty="0">
                <a:solidFill>
                  <a:schemeClr val="tx1">
                    <a:lumMod val="75000"/>
                    <a:lumOff val="25000"/>
                  </a:schemeClr>
                </a:solidFill>
              </a:rPr>
              <a:t>The other letters are more parochial, dealing as they do with commendation, reproof, and advice, specifically tailored for the recipients, whether they are individuals or churches.</a:t>
            </a:r>
            <a:endParaRPr lang="en-US" sz="3000" dirty="0">
              <a:solidFill>
                <a:schemeClr val="tx1">
                  <a:lumMod val="75000"/>
                  <a:lumOff val="25000"/>
                </a:schemeClr>
              </a:solidFill>
            </a:endParaRP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DF98C4C7-402A-4653-B636-16B60A43D336}"/>
              </a:ext>
            </a:extLst>
          </p:cNvPr>
          <p:cNvSpPr>
            <a:spLocks noGrp="1"/>
          </p:cNvSpPr>
          <p:nvPr>
            <p:ph type="ftr" sz="quarter" idx="11"/>
          </p:nvPr>
        </p:nvSpPr>
        <p:spPr/>
        <p:txBody>
          <a:bodyPr/>
          <a:lstStyle/>
          <a:p>
            <a:pPr>
              <a:defRPr/>
            </a:pPr>
            <a:r>
              <a:rPr lang="en-US"/>
              <a:t>Mountjoy bible School</a:t>
            </a:r>
          </a:p>
        </p:txBody>
      </p:sp>
      <p:sp>
        <p:nvSpPr>
          <p:cNvPr id="22533" name="Slide Number Placeholder 4">
            <a:extLst>
              <a:ext uri="{FF2B5EF4-FFF2-40B4-BE49-F238E27FC236}">
                <a16:creationId xmlns:a16="http://schemas.microsoft.com/office/drawing/2014/main" id="{EACA48A7-4A1E-4DB6-BECB-B23734901A0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ACF4697-8E70-4AEF-A494-166C67937B1B}"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0DB94-1919-409B-B758-7E1D32663314}"/>
              </a:ext>
            </a:extLst>
          </p:cNvPr>
          <p:cNvSpPr>
            <a:spLocks noGrp="1"/>
          </p:cNvSpPr>
          <p:nvPr>
            <p:ph type="title"/>
          </p:nvPr>
        </p:nvSpPr>
        <p:spPr>
          <a:xfrm>
            <a:off x="2592388" y="115888"/>
            <a:ext cx="8912225" cy="1281112"/>
          </a:xfrm>
        </p:spPr>
        <p:txBody>
          <a:bodyPr rtlCol="0">
            <a:normAutofit fontScale="90000"/>
          </a:bodyPr>
          <a:lstStyle/>
          <a:p>
            <a:pPr eaLnBrk="1" fontAlgn="auto" hangingPunct="1">
              <a:spcAft>
                <a:spcPts val="0"/>
              </a:spcAft>
              <a:defRPr/>
            </a:pPr>
            <a:r>
              <a:rPr lang="en-GB" sz="4400" dirty="0">
                <a:solidFill>
                  <a:schemeClr val="tx1">
                    <a:lumMod val="85000"/>
                    <a:lumOff val="15000"/>
                  </a:schemeClr>
                </a:solidFill>
              </a:rPr>
              <a:t>Hebrews – Moses and His House</a:t>
            </a:r>
            <a:br>
              <a:rPr lang="en-GB" sz="4400" dirty="0">
                <a:solidFill>
                  <a:schemeClr val="tx1">
                    <a:lumMod val="85000"/>
                    <a:lumOff val="15000"/>
                  </a:schemeClr>
                </a:solidFill>
              </a:rPr>
            </a:br>
            <a:r>
              <a:rPr lang="en-GB" sz="4400" dirty="0">
                <a:solidFill>
                  <a:schemeClr val="tx1">
                    <a:lumMod val="85000"/>
                    <a:lumOff val="15000"/>
                  </a:schemeClr>
                </a:solidFill>
              </a:rPr>
              <a:t>		      Christ and His House</a:t>
            </a:r>
            <a:endParaRPr lang="en-GB" dirty="0">
              <a:solidFill>
                <a:schemeClr val="tx1">
                  <a:lumMod val="85000"/>
                  <a:lumOff val="15000"/>
                </a:schemeClr>
              </a:solidFill>
            </a:endParaRPr>
          </a:p>
        </p:txBody>
      </p:sp>
      <p:graphicFrame>
        <p:nvGraphicFramePr>
          <p:cNvPr id="7" name="Content Placeholder 6">
            <a:extLst>
              <a:ext uri="{FF2B5EF4-FFF2-40B4-BE49-F238E27FC236}">
                <a16:creationId xmlns:a16="http://schemas.microsoft.com/office/drawing/2014/main" id="{9785AAFC-B0A1-4071-B69D-B32CD71A86BC}"/>
              </a:ext>
            </a:extLst>
          </p:cNvPr>
          <p:cNvGraphicFramePr>
            <a:graphicFrameLocks noGrp="1"/>
          </p:cNvGraphicFramePr>
          <p:nvPr>
            <p:ph sz="half" idx="1"/>
          </p:nvPr>
        </p:nvGraphicFramePr>
        <p:xfrm>
          <a:off x="1738282" y="1600201"/>
          <a:ext cx="288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3C2D7BA1-5681-49E8-B64D-8E599C9E8271}"/>
              </a:ext>
            </a:extLst>
          </p:cNvPr>
          <p:cNvSpPr>
            <a:spLocks noGrp="1"/>
          </p:cNvSpPr>
          <p:nvPr>
            <p:ph type="ftr" sz="quarter" idx="11"/>
          </p:nvPr>
        </p:nvSpPr>
        <p:spPr/>
        <p:txBody>
          <a:bodyPr/>
          <a:lstStyle/>
          <a:p>
            <a:pPr>
              <a:defRPr/>
            </a:pPr>
            <a:r>
              <a:rPr lang="en-US"/>
              <a:t>Mountjoy bible School</a:t>
            </a:r>
          </a:p>
        </p:txBody>
      </p:sp>
      <p:sp>
        <p:nvSpPr>
          <p:cNvPr id="40965" name="Slide Number Placeholder 5">
            <a:extLst>
              <a:ext uri="{FF2B5EF4-FFF2-40B4-BE49-F238E27FC236}">
                <a16:creationId xmlns:a16="http://schemas.microsoft.com/office/drawing/2014/main" id="{2294D453-EA61-4A42-9A7E-F963B9F17D2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B8E657B-CB01-40DC-9578-E6DC291A5A17}"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20</a:t>
            </a:fld>
            <a:endParaRPr lang="en-US" altLang="en-US" sz="1000">
              <a:solidFill>
                <a:srgbClr val="9B9A98"/>
              </a:solidFill>
              <a:latin typeface="Times New Roman" panose="02020603050405020304" pitchFamily="18" charset="0"/>
            </a:endParaRPr>
          </a:p>
        </p:txBody>
      </p:sp>
      <p:sp>
        <p:nvSpPr>
          <p:cNvPr id="40966" name="Rectangle 54">
            <a:extLst>
              <a:ext uri="{FF2B5EF4-FFF2-40B4-BE49-F238E27FC236}">
                <a16:creationId xmlns:a16="http://schemas.microsoft.com/office/drawing/2014/main" id="{EC359527-621A-437A-BC4F-E1E6BBD2D289}"/>
              </a:ext>
            </a:extLst>
          </p:cNvPr>
          <p:cNvSpPr>
            <a:spLocks noChangeArrowheads="1"/>
          </p:cNvSpPr>
          <p:nvPr/>
        </p:nvSpPr>
        <p:spPr bwMode="auto">
          <a:xfrm rot="-5400000">
            <a:off x="4042569" y="3048794"/>
            <a:ext cx="4103687" cy="1800225"/>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0967" name="Rectangle 55">
            <a:extLst>
              <a:ext uri="{FF2B5EF4-FFF2-40B4-BE49-F238E27FC236}">
                <a16:creationId xmlns:a16="http://schemas.microsoft.com/office/drawing/2014/main" id="{861E0E5A-7AF6-43B7-8FD9-44FDF811D147}"/>
              </a:ext>
            </a:extLst>
          </p:cNvPr>
          <p:cNvSpPr>
            <a:spLocks noChangeArrowheads="1"/>
          </p:cNvSpPr>
          <p:nvPr/>
        </p:nvSpPr>
        <p:spPr bwMode="auto">
          <a:xfrm rot="-5400000">
            <a:off x="5555457" y="2928143"/>
            <a:ext cx="1079500" cy="360363"/>
          </a:xfrm>
          <a:prstGeom prst="rect">
            <a:avLst/>
          </a:prstGeom>
          <a:solidFill>
            <a:schemeClr val="bg2"/>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0968" name="Rectangle 56">
            <a:extLst>
              <a:ext uri="{FF2B5EF4-FFF2-40B4-BE49-F238E27FC236}">
                <a16:creationId xmlns:a16="http://schemas.microsoft.com/office/drawing/2014/main" id="{51C779E7-B0DC-42D1-88CC-9057E340A452}"/>
              </a:ext>
            </a:extLst>
          </p:cNvPr>
          <p:cNvSpPr>
            <a:spLocks noChangeArrowheads="1"/>
          </p:cNvSpPr>
          <p:nvPr/>
        </p:nvSpPr>
        <p:spPr bwMode="auto">
          <a:xfrm>
            <a:off x="5916613" y="2214563"/>
            <a:ext cx="358775" cy="360362"/>
          </a:xfrm>
          <a:prstGeom prst="rect">
            <a:avLst/>
          </a:prstGeom>
          <a:solidFill>
            <a:schemeClr val="bg2"/>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0969" name="Rectangle 57">
            <a:extLst>
              <a:ext uri="{FF2B5EF4-FFF2-40B4-BE49-F238E27FC236}">
                <a16:creationId xmlns:a16="http://schemas.microsoft.com/office/drawing/2014/main" id="{F97C734B-AC55-4DEB-9F19-85CD116F716F}"/>
              </a:ext>
            </a:extLst>
          </p:cNvPr>
          <p:cNvSpPr>
            <a:spLocks noChangeArrowheads="1"/>
          </p:cNvSpPr>
          <p:nvPr/>
        </p:nvSpPr>
        <p:spPr bwMode="auto">
          <a:xfrm>
            <a:off x="5916613" y="5000625"/>
            <a:ext cx="358775" cy="360363"/>
          </a:xfrm>
          <a:prstGeom prst="rect">
            <a:avLst/>
          </a:prstGeom>
          <a:solidFill>
            <a:srgbClr val="FF6600"/>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0970" name="Oval 58">
            <a:extLst>
              <a:ext uri="{FF2B5EF4-FFF2-40B4-BE49-F238E27FC236}">
                <a16:creationId xmlns:a16="http://schemas.microsoft.com/office/drawing/2014/main" id="{3D6546FA-B519-4AA5-AA78-54275B45EFFA}"/>
              </a:ext>
            </a:extLst>
          </p:cNvPr>
          <p:cNvSpPr>
            <a:spLocks noChangeArrowheads="1"/>
          </p:cNvSpPr>
          <p:nvPr/>
        </p:nvSpPr>
        <p:spPr bwMode="auto">
          <a:xfrm rot="-5400000">
            <a:off x="5987257" y="4321969"/>
            <a:ext cx="215900" cy="287337"/>
          </a:xfrm>
          <a:prstGeom prst="ellipse">
            <a:avLst/>
          </a:prstGeom>
          <a:solidFill>
            <a:srgbClr val="FF6600"/>
          </a:solidFill>
          <a:ln w="9525" algn="ctr">
            <a:solidFill>
              <a:schemeClr val="tx1"/>
            </a:solidFill>
            <a:round/>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grpSp>
        <p:nvGrpSpPr>
          <p:cNvPr id="3" name="Group 2">
            <a:extLst>
              <a:ext uri="{FF2B5EF4-FFF2-40B4-BE49-F238E27FC236}">
                <a16:creationId xmlns:a16="http://schemas.microsoft.com/office/drawing/2014/main" id="{AA4F1050-295B-4060-AE14-679DA4A6F6CE}"/>
              </a:ext>
            </a:extLst>
          </p:cNvPr>
          <p:cNvGrpSpPr/>
          <p:nvPr/>
        </p:nvGrpSpPr>
        <p:grpSpPr>
          <a:xfrm>
            <a:off x="7596198" y="1700808"/>
            <a:ext cx="2880000" cy="4284381"/>
            <a:chOff x="7596198" y="1821154"/>
            <a:chExt cx="2880000" cy="4284381"/>
          </a:xfrm>
          <a:solidFill>
            <a:schemeClr val="accent1"/>
          </a:solidFill>
        </p:grpSpPr>
        <p:sp>
          <p:nvSpPr>
            <p:cNvPr id="4" name="Freeform: Shape 3">
              <a:extLst>
                <a:ext uri="{FF2B5EF4-FFF2-40B4-BE49-F238E27FC236}">
                  <a16:creationId xmlns:a16="http://schemas.microsoft.com/office/drawing/2014/main" id="{0E8F4C77-C45D-4140-AFD6-3257DA38F5B3}"/>
                </a:ext>
              </a:extLst>
            </p:cNvPr>
            <p:cNvSpPr/>
            <p:nvPr/>
          </p:nvSpPr>
          <p:spPr>
            <a:xfrm>
              <a:off x="7596198" y="1821154"/>
              <a:ext cx="2880000" cy="827997"/>
            </a:xfrm>
            <a:custGeom>
              <a:avLst/>
              <a:gdLst>
                <a:gd name="connsiteX0" fmla="*/ 0 w 2880000"/>
                <a:gd name="connsiteY0" fmla="*/ 138002 h 827997"/>
                <a:gd name="connsiteX1" fmla="*/ 138002 w 2880000"/>
                <a:gd name="connsiteY1" fmla="*/ 0 h 827997"/>
                <a:gd name="connsiteX2" fmla="*/ 2741998 w 2880000"/>
                <a:gd name="connsiteY2" fmla="*/ 0 h 827997"/>
                <a:gd name="connsiteX3" fmla="*/ 2880000 w 2880000"/>
                <a:gd name="connsiteY3" fmla="*/ 138002 h 827997"/>
                <a:gd name="connsiteX4" fmla="*/ 2880000 w 2880000"/>
                <a:gd name="connsiteY4" fmla="*/ 689995 h 827997"/>
                <a:gd name="connsiteX5" fmla="*/ 2741998 w 2880000"/>
                <a:gd name="connsiteY5" fmla="*/ 827997 h 827997"/>
                <a:gd name="connsiteX6" fmla="*/ 138002 w 2880000"/>
                <a:gd name="connsiteY6" fmla="*/ 827997 h 827997"/>
                <a:gd name="connsiteX7" fmla="*/ 0 w 2880000"/>
                <a:gd name="connsiteY7" fmla="*/ 689995 h 827997"/>
                <a:gd name="connsiteX8" fmla="*/ 0 w 2880000"/>
                <a:gd name="connsiteY8" fmla="*/ 138002 h 82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000" h="827997">
                  <a:moveTo>
                    <a:pt x="0" y="138002"/>
                  </a:moveTo>
                  <a:cubicBezTo>
                    <a:pt x="0" y="61786"/>
                    <a:pt x="61786" y="0"/>
                    <a:pt x="138002" y="0"/>
                  </a:cubicBezTo>
                  <a:lnTo>
                    <a:pt x="2741998" y="0"/>
                  </a:lnTo>
                  <a:cubicBezTo>
                    <a:pt x="2818214" y="0"/>
                    <a:pt x="2880000" y="61786"/>
                    <a:pt x="2880000" y="138002"/>
                  </a:cubicBezTo>
                  <a:lnTo>
                    <a:pt x="2880000" y="689995"/>
                  </a:lnTo>
                  <a:cubicBezTo>
                    <a:pt x="2880000" y="766211"/>
                    <a:pt x="2818214" y="827997"/>
                    <a:pt x="2741998" y="827997"/>
                  </a:cubicBezTo>
                  <a:lnTo>
                    <a:pt x="138002" y="827997"/>
                  </a:lnTo>
                  <a:cubicBezTo>
                    <a:pt x="61786" y="827997"/>
                    <a:pt x="0" y="766211"/>
                    <a:pt x="0" y="689995"/>
                  </a:cubicBezTo>
                  <a:lnTo>
                    <a:pt x="0" y="138002"/>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16619" tIns="116619" rIns="116619" bIns="116619" spcCol="1270" anchor="ctr"/>
            <a:lstStyle/>
            <a:p>
              <a:pPr algn="ctr" defTabSz="889000" eaLnBrk="1" fontAlgn="auto" hangingPunct="1">
                <a:lnSpc>
                  <a:spcPct val="90000"/>
                </a:lnSpc>
                <a:spcAft>
                  <a:spcPct val="35000"/>
                </a:spcAft>
                <a:defRPr/>
              </a:pPr>
              <a:r>
                <a:rPr lang="en-GB" sz="2000" b="1" dirty="0">
                  <a:solidFill>
                    <a:schemeClr val="bg1"/>
                  </a:solidFill>
                </a:rPr>
                <a:t>CHRIST</a:t>
              </a:r>
            </a:p>
          </p:txBody>
        </p:sp>
        <p:sp>
          <p:nvSpPr>
            <p:cNvPr id="9" name="Freeform: Shape 8">
              <a:extLst>
                <a:ext uri="{FF2B5EF4-FFF2-40B4-BE49-F238E27FC236}">
                  <a16:creationId xmlns:a16="http://schemas.microsoft.com/office/drawing/2014/main" id="{140B8EED-2658-4868-8E33-F5F21C01F611}"/>
                </a:ext>
              </a:extLst>
            </p:cNvPr>
            <p:cNvSpPr/>
            <p:nvPr/>
          </p:nvSpPr>
          <p:spPr>
            <a:xfrm>
              <a:off x="7596198" y="2685250"/>
              <a:ext cx="2880000" cy="827997"/>
            </a:xfrm>
            <a:custGeom>
              <a:avLst/>
              <a:gdLst>
                <a:gd name="connsiteX0" fmla="*/ 0 w 2880000"/>
                <a:gd name="connsiteY0" fmla="*/ 138002 h 827997"/>
                <a:gd name="connsiteX1" fmla="*/ 138002 w 2880000"/>
                <a:gd name="connsiteY1" fmla="*/ 0 h 827997"/>
                <a:gd name="connsiteX2" fmla="*/ 2741998 w 2880000"/>
                <a:gd name="connsiteY2" fmla="*/ 0 h 827997"/>
                <a:gd name="connsiteX3" fmla="*/ 2880000 w 2880000"/>
                <a:gd name="connsiteY3" fmla="*/ 138002 h 827997"/>
                <a:gd name="connsiteX4" fmla="*/ 2880000 w 2880000"/>
                <a:gd name="connsiteY4" fmla="*/ 689995 h 827997"/>
                <a:gd name="connsiteX5" fmla="*/ 2741998 w 2880000"/>
                <a:gd name="connsiteY5" fmla="*/ 827997 h 827997"/>
                <a:gd name="connsiteX6" fmla="*/ 138002 w 2880000"/>
                <a:gd name="connsiteY6" fmla="*/ 827997 h 827997"/>
                <a:gd name="connsiteX7" fmla="*/ 0 w 2880000"/>
                <a:gd name="connsiteY7" fmla="*/ 689995 h 827997"/>
                <a:gd name="connsiteX8" fmla="*/ 0 w 2880000"/>
                <a:gd name="connsiteY8" fmla="*/ 138002 h 82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000" h="827997">
                  <a:moveTo>
                    <a:pt x="0" y="138002"/>
                  </a:moveTo>
                  <a:cubicBezTo>
                    <a:pt x="0" y="61786"/>
                    <a:pt x="61786" y="0"/>
                    <a:pt x="138002" y="0"/>
                  </a:cubicBezTo>
                  <a:lnTo>
                    <a:pt x="2741998" y="0"/>
                  </a:lnTo>
                  <a:cubicBezTo>
                    <a:pt x="2818214" y="0"/>
                    <a:pt x="2880000" y="61786"/>
                    <a:pt x="2880000" y="138002"/>
                  </a:cubicBezTo>
                  <a:lnTo>
                    <a:pt x="2880000" y="689995"/>
                  </a:lnTo>
                  <a:cubicBezTo>
                    <a:pt x="2880000" y="766211"/>
                    <a:pt x="2818214" y="827997"/>
                    <a:pt x="2741998" y="827997"/>
                  </a:cubicBezTo>
                  <a:lnTo>
                    <a:pt x="138002" y="827997"/>
                  </a:lnTo>
                  <a:cubicBezTo>
                    <a:pt x="61786" y="827997"/>
                    <a:pt x="0" y="766211"/>
                    <a:pt x="0" y="689995"/>
                  </a:cubicBezTo>
                  <a:lnTo>
                    <a:pt x="0" y="138002"/>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08999" tIns="108999" rIns="108999" bIns="108999" spcCol="1270" anchor="ctr"/>
            <a:lstStyle/>
            <a:p>
              <a:pPr algn="ctr" defTabSz="800100" eaLnBrk="1" fontAlgn="auto" hangingPunct="1">
                <a:lnSpc>
                  <a:spcPct val="90000"/>
                </a:lnSpc>
                <a:spcAft>
                  <a:spcPct val="35000"/>
                </a:spcAft>
                <a:defRPr/>
              </a:pPr>
              <a:r>
                <a:rPr lang="en-GB" b="1" dirty="0">
                  <a:solidFill>
                    <a:schemeClr val="bg1"/>
                  </a:solidFill>
                </a:rPr>
                <a:t>SON</a:t>
              </a:r>
            </a:p>
          </p:txBody>
        </p:sp>
        <p:sp>
          <p:nvSpPr>
            <p:cNvPr id="10" name="Freeform: Shape 9">
              <a:extLst>
                <a:ext uri="{FF2B5EF4-FFF2-40B4-BE49-F238E27FC236}">
                  <a16:creationId xmlns:a16="http://schemas.microsoft.com/office/drawing/2014/main" id="{4B1BDB0D-D33F-4B63-970C-1A0A15DC6D84}"/>
                </a:ext>
              </a:extLst>
            </p:cNvPr>
            <p:cNvSpPr/>
            <p:nvPr/>
          </p:nvSpPr>
          <p:spPr>
            <a:xfrm>
              <a:off x="7596198" y="3554965"/>
              <a:ext cx="2880000" cy="827997"/>
            </a:xfrm>
            <a:custGeom>
              <a:avLst/>
              <a:gdLst>
                <a:gd name="connsiteX0" fmla="*/ 0 w 2880000"/>
                <a:gd name="connsiteY0" fmla="*/ 138002 h 827997"/>
                <a:gd name="connsiteX1" fmla="*/ 138002 w 2880000"/>
                <a:gd name="connsiteY1" fmla="*/ 0 h 827997"/>
                <a:gd name="connsiteX2" fmla="*/ 2741998 w 2880000"/>
                <a:gd name="connsiteY2" fmla="*/ 0 h 827997"/>
                <a:gd name="connsiteX3" fmla="*/ 2880000 w 2880000"/>
                <a:gd name="connsiteY3" fmla="*/ 138002 h 827997"/>
                <a:gd name="connsiteX4" fmla="*/ 2880000 w 2880000"/>
                <a:gd name="connsiteY4" fmla="*/ 689995 h 827997"/>
                <a:gd name="connsiteX5" fmla="*/ 2741998 w 2880000"/>
                <a:gd name="connsiteY5" fmla="*/ 827997 h 827997"/>
                <a:gd name="connsiteX6" fmla="*/ 138002 w 2880000"/>
                <a:gd name="connsiteY6" fmla="*/ 827997 h 827997"/>
                <a:gd name="connsiteX7" fmla="*/ 0 w 2880000"/>
                <a:gd name="connsiteY7" fmla="*/ 689995 h 827997"/>
                <a:gd name="connsiteX8" fmla="*/ 0 w 2880000"/>
                <a:gd name="connsiteY8" fmla="*/ 138002 h 82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000" h="827997">
                  <a:moveTo>
                    <a:pt x="0" y="138002"/>
                  </a:moveTo>
                  <a:cubicBezTo>
                    <a:pt x="0" y="61786"/>
                    <a:pt x="61786" y="0"/>
                    <a:pt x="138002" y="0"/>
                  </a:cubicBezTo>
                  <a:lnTo>
                    <a:pt x="2741998" y="0"/>
                  </a:lnTo>
                  <a:cubicBezTo>
                    <a:pt x="2818214" y="0"/>
                    <a:pt x="2880000" y="61786"/>
                    <a:pt x="2880000" y="138002"/>
                  </a:cubicBezTo>
                  <a:lnTo>
                    <a:pt x="2880000" y="689995"/>
                  </a:lnTo>
                  <a:cubicBezTo>
                    <a:pt x="2880000" y="766211"/>
                    <a:pt x="2818214" y="827997"/>
                    <a:pt x="2741998" y="827997"/>
                  </a:cubicBezTo>
                  <a:lnTo>
                    <a:pt x="138002" y="827997"/>
                  </a:lnTo>
                  <a:cubicBezTo>
                    <a:pt x="61786" y="827997"/>
                    <a:pt x="0" y="766211"/>
                    <a:pt x="0" y="689995"/>
                  </a:cubicBezTo>
                  <a:lnTo>
                    <a:pt x="0" y="138002"/>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97569" tIns="97569" rIns="97569" bIns="97569" spcCol="1270" anchor="ctr"/>
            <a:lstStyle/>
            <a:p>
              <a:pPr algn="ctr" defTabSz="666750" eaLnBrk="1" fontAlgn="auto" hangingPunct="1">
                <a:lnSpc>
                  <a:spcPct val="90000"/>
                </a:lnSpc>
                <a:spcAft>
                  <a:spcPct val="35000"/>
                </a:spcAft>
                <a:defRPr/>
              </a:pPr>
              <a:r>
                <a:rPr lang="en-GB" sz="1500" b="1" dirty="0">
                  <a:solidFill>
                    <a:schemeClr val="bg1"/>
                  </a:solidFill>
                </a:rPr>
                <a:t>SANCTUARY THE LORD PITCHED IS IN HEAVEN ITSELF</a:t>
              </a:r>
            </a:p>
          </p:txBody>
        </p:sp>
        <p:sp>
          <p:nvSpPr>
            <p:cNvPr id="11" name="Freeform: Shape 10">
              <a:extLst>
                <a:ext uri="{FF2B5EF4-FFF2-40B4-BE49-F238E27FC236}">
                  <a16:creationId xmlns:a16="http://schemas.microsoft.com/office/drawing/2014/main" id="{14F93A86-1964-4D96-9F46-CAE8A0E5B0A8}"/>
                </a:ext>
              </a:extLst>
            </p:cNvPr>
            <p:cNvSpPr/>
            <p:nvPr/>
          </p:nvSpPr>
          <p:spPr>
            <a:xfrm>
              <a:off x="7596198" y="4413442"/>
              <a:ext cx="2880000" cy="827997"/>
            </a:xfrm>
            <a:custGeom>
              <a:avLst/>
              <a:gdLst>
                <a:gd name="connsiteX0" fmla="*/ 0 w 2880000"/>
                <a:gd name="connsiteY0" fmla="*/ 138002 h 827997"/>
                <a:gd name="connsiteX1" fmla="*/ 138002 w 2880000"/>
                <a:gd name="connsiteY1" fmla="*/ 0 h 827997"/>
                <a:gd name="connsiteX2" fmla="*/ 2741998 w 2880000"/>
                <a:gd name="connsiteY2" fmla="*/ 0 h 827997"/>
                <a:gd name="connsiteX3" fmla="*/ 2880000 w 2880000"/>
                <a:gd name="connsiteY3" fmla="*/ 138002 h 827997"/>
                <a:gd name="connsiteX4" fmla="*/ 2880000 w 2880000"/>
                <a:gd name="connsiteY4" fmla="*/ 689995 h 827997"/>
                <a:gd name="connsiteX5" fmla="*/ 2741998 w 2880000"/>
                <a:gd name="connsiteY5" fmla="*/ 827997 h 827997"/>
                <a:gd name="connsiteX6" fmla="*/ 138002 w 2880000"/>
                <a:gd name="connsiteY6" fmla="*/ 827997 h 827997"/>
                <a:gd name="connsiteX7" fmla="*/ 0 w 2880000"/>
                <a:gd name="connsiteY7" fmla="*/ 689995 h 827997"/>
                <a:gd name="connsiteX8" fmla="*/ 0 w 2880000"/>
                <a:gd name="connsiteY8" fmla="*/ 138002 h 82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000" h="827997">
                  <a:moveTo>
                    <a:pt x="0" y="138002"/>
                  </a:moveTo>
                  <a:cubicBezTo>
                    <a:pt x="0" y="61786"/>
                    <a:pt x="61786" y="0"/>
                    <a:pt x="138002" y="0"/>
                  </a:cubicBezTo>
                  <a:lnTo>
                    <a:pt x="2741998" y="0"/>
                  </a:lnTo>
                  <a:cubicBezTo>
                    <a:pt x="2818214" y="0"/>
                    <a:pt x="2880000" y="61786"/>
                    <a:pt x="2880000" y="138002"/>
                  </a:cubicBezTo>
                  <a:lnTo>
                    <a:pt x="2880000" y="689995"/>
                  </a:lnTo>
                  <a:cubicBezTo>
                    <a:pt x="2880000" y="766211"/>
                    <a:pt x="2818214" y="827997"/>
                    <a:pt x="2741998" y="827997"/>
                  </a:cubicBezTo>
                  <a:lnTo>
                    <a:pt x="138002" y="827997"/>
                  </a:lnTo>
                  <a:cubicBezTo>
                    <a:pt x="61786" y="827997"/>
                    <a:pt x="0" y="766211"/>
                    <a:pt x="0" y="689995"/>
                  </a:cubicBezTo>
                  <a:lnTo>
                    <a:pt x="0" y="138002"/>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97569" tIns="97569" rIns="97569" bIns="97569" spcCol="1270" anchor="ctr"/>
            <a:lstStyle/>
            <a:p>
              <a:pPr algn="ctr" defTabSz="666750" eaLnBrk="1" fontAlgn="auto" hangingPunct="1">
                <a:lnSpc>
                  <a:spcPct val="90000"/>
                </a:lnSpc>
                <a:spcAft>
                  <a:spcPct val="35000"/>
                </a:spcAft>
                <a:defRPr/>
              </a:pPr>
              <a:r>
                <a:rPr lang="en-GB" sz="1500" b="1" dirty="0">
                  <a:solidFill>
                    <a:schemeClr val="bg1"/>
                  </a:solidFill>
                </a:rPr>
                <a:t>THIS SANCTUARY IS FOR THE WHOSOEVER</a:t>
              </a:r>
            </a:p>
          </p:txBody>
        </p:sp>
        <p:sp>
          <p:nvSpPr>
            <p:cNvPr id="12" name="Freeform: Shape 11">
              <a:extLst>
                <a:ext uri="{FF2B5EF4-FFF2-40B4-BE49-F238E27FC236}">
                  <a16:creationId xmlns:a16="http://schemas.microsoft.com/office/drawing/2014/main" id="{D9FE06A9-75A4-42CB-AE80-252A597CCF36}"/>
                </a:ext>
              </a:extLst>
            </p:cNvPr>
            <p:cNvSpPr/>
            <p:nvPr/>
          </p:nvSpPr>
          <p:spPr>
            <a:xfrm>
              <a:off x="7596198" y="5277538"/>
              <a:ext cx="2880000" cy="827997"/>
            </a:xfrm>
            <a:custGeom>
              <a:avLst/>
              <a:gdLst>
                <a:gd name="connsiteX0" fmla="*/ 0 w 2880000"/>
                <a:gd name="connsiteY0" fmla="*/ 138002 h 827997"/>
                <a:gd name="connsiteX1" fmla="*/ 138002 w 2880000"/>
                <a:gd name="connsiteY1" fmla="*/ 0 h 827997"/>
                <a:gd name="connsiteX2" fmla="*/ 2741998 w 2880000"/>
                <a:gd name="connsiteY2" fmla="*/ 0 h 827997"/>
                <a:gd name="connsiteX3" fmla="*/ 2880000 w 2880000"/>
                <a:gd name="connsiteY3" fmla="*/ 138002 h 827997"/>
                <a:gd name="connsiteX4" fmla="*/ 2880000 w 2880000"/>
                <a:gd name="connsiteY4" fmla="*/ 689995 h 827997"/>
                <a:gd name="connsiteX5" fmla="*/ 2741998 w 2880000"/>
                <a:gd name="connsiteY5" fmla="*/ 827997 h 827997"/>
                <a:gd name="connsiteX6" fmla="*/ 138002 w 2880000"/>
                <a:gd name="connsiteY6" fmla="*/ 827997 h 827997"/>
                <a:gd name="connsiteX7" fmla="*/ 0 w 2880000"/>
                <a:gd name="connsiteY7" fmla="*/ 689995 h 827997"/>
                <a:gd name="connsiteX8" fmla="*/ 0 w 2880000"/>
                <a:gd name="connsiteY8" fmla="*/ 138002 h 82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0000" h="827997">
                  <a:moveTo>
                    <a:pt x="0" y="138002"/>
                  </a:moveTo>
                  <a:cubicBezTo>
                    <a:pt x="0" y="61786"/>
                    <a:pt x="61786" y="0"/>
                    <a:pt x="138002" y="0"/>
                  </a:cubicBezTo>
                  <a:lnTo>
                    <a:pt x="2741998" y="0"/>
                  </a:lnTo>
                  <a:cubicBezTo>
                    <a:pt x="2818214" y="0"/>
                    <a:pt x="2880000" y="61786"/>
                    <a:pt x="2880000" y="138002"/>
                  </a:cubicBezTo>
                  <a:lnTo>
                    <a:pt x="2880000" y="689995"/>
                  </a:lnTo>
                  <a:cubicBezTo>
                    <a:pt x="2880000" y="766211"/>
                    <a:pt x="2818214" y="827997"/>
                    <a:pt x="2741998" y="827997"/>
                  </a:cubicBezTo>
                  <a:lnTo>
                    <a:pt x="138002" y="827997"/>
                  </a:lnTo>
                  <a:cubicBezTo>
                    <a:pt x="61786" y="827997"/>
                    <a:pt x="0" y="766211"/>
                    <a:pt x="0" y="689995"/>
                  </a:cubicBezTo>
                  <a:lnTo>
                    <a:pt x="0" y="138002"/>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97569" tIns="97569" rIns="97569" bIns="97569" spcCol="1270" anchor="ctr"/>
            <a:lstStyle/>
            <a:p>
              <a:pPr algn="ctr" defTabSz="666750" eaLnBrk="1" fontAlgn="auto" hangingPunct="1">
                <a:lnSpc>
                  <a:spcPct val="90000"/>
                </a:lnSpc>
                <a:spcAft>
                  <a:spcPct val="35000"/>
                </a:spcAft>
                <a:defRPr/>
              </a:pPr>
              <a:r>
                <a:rPr lang="en-GB" sz="1500" b="1" dirty="0">
                  <a:solidFill>
                    <a:schemeClr val="bg1"/>
                  </a:solidFill>
                </a:rPr>
                <a:t>SERVICE MELCHIZEDEK</a:t>
              </a: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8B11E299-3FFD-47FC-8210-346C4921A1A3}"/>
              </a:ext>
            </a:extLst>
          </p:cNvPr>
          <p:cNvSpPr>
            <a:spLocks noGrp="1" noChangeArrowheads="1"/>
          </p:cNvSpPr>
          <p:nvPr>
            <p:ph type="title"/>
          </p:nvPr>
        </p:nvSpPr>
        <p:spPr/>
        <p:txBody>
          <a:bodyPr/>
          <a:lstStyle/>
          <a:p>
            <a:pPr eaLnBrk="1" hangingPunct="1"/>
            <a:r>
              <a:rPr lang="en-GB" altLang="en-US" sz="4400"/>
              <a:t>Hebrews – The two priesthoods</a:t>
            </a:r>
            <a:endParaRPr lang="en-GB" altLang="en-US"/>
          </a:p>
        </p:txBody>
      </p:sp>
      <p:graphicFrame>
        <p:nvGraphicFramePr>
          <p:cNvPr id="7" name="Content Placeholder 6">
            <a:extLst>
              <a:ext uri="{FF2B5EF4-FFF2-40B4-BE49-F238E27FC236}">
                <a16:creationId xmlns:a16="http://schemas.microsoft.com/office/drawing/2014/main" id="{DE6BA178-3344-43C6-9AB7-EEADD1548739}"/>
              </a:ext>
            </a:extLst>
          </p:cNvPr>
          <p:cNvGraphicFramePr>
            <a:graphicFrameLocks noGrp="1"/>
          </p:cNvGraphicFramePr>
          <p:nvPr>
            <p:ph sz="half" idx="1"/>
          </p:nvPr>
        </p:nvGraphicFramePr>
        <p:xfrm>
          <a:off x="1738282" y="1600201"/>
          <a:ext cx="2880000" cy="4781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a:extLst>
              <a:ext uri="{FF2B5EF4-FFF2-40B4-BE49-F238E27FC236}">
                <a16:creationId xmlns:a16="http://schemas.microsoft.com/office/drawing/2014/main" id="{C37D8F0C-FCE9-4264-B20C-A2F1D20C457C}"/>
              </a:ext>
            </a:extLst>
          </p:cNvPr>
          <p:cNvGraphicFramePr>
            <a:graphicFrameLocks noGrp="1"/>
          </p:cNvGraphicFramePr>
          <p:nvPr>
            <p:ph sz="half" idx="2"/>
          </p:nvPr>
        </p:nvGraphicFramePr>
        <p:xfrm>
          <a:off x="7596198" y="1600201"/>
          <a:ext cx="2880000" cy="463391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Footer Placeholder 4">
            <a:extLst>
              <a:ext uri="{FF2B5EF4-FFF2-40B4-BE49-F238E27FC236}">
                <a16:creationId xmlns:a16="http://schemas.microsoft.com/office/drawing/2014/main" id="{93F7739E-0BF7-4DA3-97FE-13B8618BFB33}"/>
              </a:ext>
            </a:extLst>
          </p:cNvPr>
          <p:cNvSpPr>
            <a:spLocks noGrp="1"/>
          </p:cNvSpPr>
          <p:nvPr>
            <p:ph type="ftr" sz="quarter" idx="11"/>
          </p:nvPr>
        </p:nvSpPr>
        <p:spPr/>
        <p:txBody>
          <a:bodyPr/>
          <a:lstStyle/>
          <a:p>
            <a:pPr>
              <a:defRPr/>
            </a:pPr>
            <a:r>
              <a:rPr lang="en-US"/>
              <a:t>Mountjoy bible School</a:t>
            </a:r>
          </a:p>
        </p:txBody>
      </p:sp>
      <p:sp>
        <p:nvSpPr>
          <p:cNvPr id="41990" name="Slide Number Placeholder 5">
            <a:extLst>
              <a:ext uri="{FF2B5EF4-FFF2-40B4-BE49-F238E27FC236}">
                <a16:creationId xmlns:a16="http://schemas.microsoft.com/office/drawing/2014/main" id="{4D290F96-30CC-473B-A44E-10B31924BE6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951B534-C94E-45C3-8C74-B4401FDAF11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21</a:t>
            </a:fld>
            <a:endParaRPr lang="en-US" altLang="en-US" sz="1000">
              <a:solidFill>
                <a:srgbClr val="9B9A98"/>
              </a:solidFill>
              <a:latin typeface="Times New Roman" panose="02020603050405020304" pitchFamily="18" charset="0"/>
            </a:endParaRPr>
          </a:p>
        </p:txBody>
      </p:sp>
      <p:sp>
        <p:nvSpPr>
          <p:cNvPr id="41991" name="Rectangle 54">
            <a:extLst>
              <a:ext uri="{FF2B5EF4-FFF2-40B4-BE49-F238E27FC236}">
                <a16:creationId xmlns:a16="http://schemas.microsoft.com/office/drawing/2014/main" id="{1244545F-755D-4FA7-B3B6-1445030399DB}"/>
              </a:ext>
            </a:extLst>
          </p:cNvPr>
          <p:cNvSpPr>
            <a:spLocks noChangeArrowheads="1"/>
          </p:cNvSpPr>
          <p:nvPr/>
        </p:nvSpPr>
        <p:spPr bwMode="auto">
          <a:xfrm rot="-5400000">
            <a:off x="4042569" y="3048794"/>
            <a:ext cx="4103687" cy="1800225"/>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1992" name="Rectangle 55">
            <a:extLst>
              <a:ext uri="{FF2B5EF4-FFF2-40B4-BE49-F238E27FC236}">
                <a16:creationId xmlns:a16="http://schemas.microsoft.com/office/drawing/2014/main" id="{EE91E062-6307-46C4-B9D0-311DAA6D8C64}"/>
              </a:ext>
            </a:extLst>
          </p:cNvPr>
          <p:cNvSpPr>
            <a:spLocks noChangeArrowheads="1"/>
          </p:cNvSpPr>
          <p:nvPr/>
        </p:nvSpPr>
        <p:spPr bwMode="auto">
          <a:xfrm rot="-5400000">
            <a:off x="5555457" y="2928143"/>
            <a:ext cx="1079500" cy="360363"/>
          </a:xfrm>
          <a:prstGeom prst="rect">
            <a:avLst/>
          </a:prstGeom>
          <a:solidFill>
            <a:schemeClr val="bg2"/>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1993" name="Rectangle 56">
            <a:extLst>
              <a:ext uri="{FF2B5EF4-FFF2-40B4-BE49-F238E27FC236}">
                <a16:creationId xmlns:a16="http://schemas.microsoft.com/office/drawing/2014/main" id="{9CD9556D-2CF3-4275-ABF4-6F22E17E4AF7}"/>
              </a:ext>
            </a:extLst>
          </p:cNvPr>
          <p:cNvSpPr>
            <a:spLocks noChangeArrowheads="1"/>
          </p:cNvSpPr>
          <p:nvPr/>
        </p:nvSpPr>
        <p:spPr bwMode="auto">
          <a:xfrm>
            <a:off x="5916613" y="2214563"/>
            <a:ext cx="358775" cy="360362"/>
          </a:xfrm>
          <a:prstGeom prst="rect">
            <a:avLst/>
          </a:prstGeom>
          <a:solidFill>
            <a:schemeClr val="bg2"/>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1994" name="Rectangle 57">
            <a:extLst>
              <a:ext uri="{FF2B5EF4-FFF2-40B4-BE49-F238E27FC236}">
                <a16:creationId xmlns:a16="http://schemas.microsoft.com/office/drawing/2014/main" id="{21E3DD5B-D492-4594-9B1A-8042768B2196}"/>
              </a:ext>
            </a:extLst>
          </p:cNvPr>
          <p:cNvSpPr>
            <a:spLocks noChangeArrowheads="1"/>
          </p:cNvSpPr>
          <p:nvPr/>
        </p:nvSpPr>
        <p:spPr bwMode="auto">
          <a:xfrm>
            <a:off x="5916613" y="5000625"/>
            <a:ext cx="358775" cy="360363"/>
          </a:xfrm>
          <a:prstGeom prst="rect">
            <a:avLst/>
          </a:prstGeom>
          <a:solidFill>
            <a:srgbClr val="FF6600"/>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1995" name="Oval 58">
            <a:extLst>
              <a:ext uri="{FF2B5EF4-FFF2-40B4-BE49-F238E27FC236}">
                <a16:creationId xmlns:a16="http://schemas.microsoft.com/office/drawing/2014/main" id="{0D467AF5-EF76-4C58-9373-23E63CE91730}"/>
              </a:ext>
            </a:extLst>
          </p:cNvPr>
          <p:cNvSpPr>
            <a:spLocks noChangeArrowheads="1"/>
          </p:cNvSpPr>
          <p:nvPr/>
        </p:nvSpPr>
        <p:spPr bwMode="auto">
          <a:xfrm rot="-5400000">
            <a:off x="5987257" y="4321969"/>
            <a:ext cx="215900" cy="287337"/>
          </a:xfrm>
          <a:prstGeom prst="ellipse">
            <a:avLst/>
          </a:prstGeom>
          <a:solidFill>
            <a:srgbClr val="FF6600"/>
          </a:solidFill>
          <a:ln w="9525" algn="ctr">
            <a:solidFill>
              <a:schemeClr val="tx1"/>
            </a:solidFill>
            <a:round/>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EF067D19-B6F9-42AD-B838-16372213EACD}"/>
              </a:ext>
            </a:extLst>
          </p:cNvPr>
          <p:cNvSpPr>
            <a:spLocks noGrp="1" noChangeArrowheads="1"/>
          </p:cNvSpPr>
          <p:nvPr>
            <p:ph type="title"/>
          </p:nvPr>
        </p:nvSpPr>
        <p:spPr/>
        <p:txBody>
          <a:bodyPr/>
          <a:lstStyle/>
          <a:p>
            <a:pPr eaLnBrk="1" hangingPunct="1"/>
            <a:r>
              <a:rPr lang="en-GB" altLang="en-US" sz="4400"/>
              <a:t>Hebrews – The two sacrifices</a:t>
            </a:r>
            <a:endParaRPr lang="en-GB" altLang="en-US"/>
          </a:p>
        </p:txBody>
      </p:sp>
      <p:graphicFrame>
        <p:nvGraphicFramePr>
          <p:cNvPr id="7" name="Content Placeholder 6">
            <a:extLst>
              <a:ext uri="{FF2B5EF4-FFF2-40B4-BE49-F238E27FC236}">
                <a16:creationId xmlns:a16="http://schemas.microsoft.com/office/drawing/2014/main" id="{9C8F14D5-D16A-4CBF-A327-024550B51553}"/>
              </a:ext>
            </a:extLst>
          </p:cNvPr>
          <p:cNvGraphicFramePr>
            <a:graphicFrameLocks noGrp="1"/>
          </p:cNvGraphicFramePr>
          <p:nvPr>
            <p:ph sz="half" idx="1"/>
          </p:nvPr>
        </p:nvGraphicFramePr>
        <p:xfrm>
          <a:off x="1738282" y="1600201"/>
          <a:ext cx="288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a:extLst>
              <a:ext uri="{FF2B5EF4-FFF2-40B4-BE49-F238E27FC236}">
                <a16:creationId xmlns:a16="http://schemas.microsoft.com/office/drawing/2014/main" id="{2E9C2DB6-FB5F-4CE8-A9F0-903B274A4F46}"/>
              </a:ext>
            </a:extLst>
          </p:cNvPr>
          <p:cNvGraphicFramePr>
            <a:graphicFrameLocks noGrp="1"/>
          </p:cNvGraphicFramePr>
          <p:nvPr>
            <p:ph sz="half" idx="2"/>
          </p:nvPr>
        </p:nvGraphicFramePr>
        <p:xfrm>
          <a:off x="7596198" y="1600201"/>
          <a:ext cx="28800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Footer Placeholder 4">
            <a:extLst>
              <a:ext uri="{FF2B5EF4-FFF2-40B4-BE49-F238E27FC236}">
                <a16:creationId xmlns:a16="http://schemas.microsoft.com/office/drawing/2014/main" id="{595E1872-97D3-4E8A-8C7A-18A99ED5889B}"/>
              </a:ext>
            </a:extLst>
          </p:cNvPr>
          <p:cNvSpPr>
            <a:spLocks noGrp="1"/>
          </p:cNvSpPr>
          <p:nvPr>
            <p:ph type="ftr" sz="quarter" idx="11"/>
          </p:nvPr>
        </p:nvSpPr>
        <p:spPr/>
        <p:txBody>
          <a:bodyPr/>
          <a:lstStyle/>
          <a:p>
            <a:pPr>
              <a:defRPr/>
            </a:pPr>
            <a:r>
              <a:rPr lang="en-US"/>
              <a:t>Mountjoy bible School</a:t>
            </a:r>
          </a:p>
        </p:txBody>
      </p:sp>
      <p:sp>
        <p:nvSpPr>
          <p:cNvPr id="43014" name="Slide Number Placeholder 5">
            <a:extLst>
              <a:ext uri="{FF2B5EF4-FFF2-40B4-BE49-F238E27FC236}">
                <a16:creationId xmlns:a16="http://schemas.microsoft.com/office/drawing/2014/main" id="{9BC846E6-93E5-42BC-BF3E-0E65E9E8882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DE07F88-0734-4567-93F4-2B63C7BCFE77}"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22</a:t>
            </a:fld>
            <a:endParaRPr lang="en-US" altLang="en-US" sz="1000">
              <a:solidFill>
                <a:srgbClr val="9B9A98"/>
              </a:solidFill>
              <a:latin typeface="Times New Roman" panose="02020603050405020304" pitchFamily="18" charset="0"/>
            </a:endParaRPr>
          </a:p>
        </p:txBody>
      </p:sp>
      <p:sp>
        <p:nvSpPr>
          <p:cNvPr id="43015" name="Rectangle 54">
            <a:extLst>
              <a:ext uri="{FF2B5EF4-FFF2-40B4-BE49-F238E27FC236}">
                <a16:creationId xmlns:a16="http://schemas.microsoft.com/office/drawing/2014/main" id="{AC27AECA-9D69-4EDF-AA67-E09BACC521EA}"/>
              </a:ext>
            </a:extLst>
          </p:cNvPr>
          <p:cNvSpPr>
            <a:spLocks noChangeArrowheads="1"/>
          </p:cNvSpPr>
          <p:nvPr/>
        </p:nvSpPr>
        <p:spPr bwMode="auto">
          <a:xfrm rot="-5400000">
            <a:off x="4042569" y="3048794"/>
            <a:ext cx="4103687" cy="1800225"/>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3016" name="Rectangle 55">
            <a:extLst>
              <a:ext uri="{FF2B5EF4-FFF2-40B4-BE49-F238E27FC236}">
                <a16:creationId xmlns:a16="http://schemas.microsoft.com/office/drawing/2014/main" id="{BB7CB62C-6F78-4A9B-9CFB-37EB66991110}"/>
              </a:ext>
            </a:extLst>
          </p:cNvPr>
          <p:cNvSpPr>
            <a:spLocks noChangeArrowheads="1"/>
          </p:cNvSpPr>
          <p:nvPr/>
        </p:nvSpPr>
        <p:spPr bwMode="auto">
          <a:xfrm rot="-5400000">
            <a:off x="5555457" y="2928143"/>
            <a:ext cx="1079500" cy="360363"/>
          </a:xfrm>
          <a:prstGeom prst="rect">
            <a:avLst/>
          </a:prstGeom>
          <a:solidFill>
            <a:schemeClr val="bg2"/>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3017" name="Rectangle 56">
            <a:extLst>
              <a:ext uri="{FF2B5EF4-FFF2-40B4-BE49-F238E27FC236}">
                <a16:creationId xmlns:a16="http://schemas.microsoft.com/office/drawing/2014/main" id="{B2E2C907-988D-4FC2-846F-11DD7E72FAD5}"/>
              </a:ext>
            </a:extLst>
          </p:cNvPr>
          <p:cNvSpPr>
            <a:spLocks noChangeArrowheads="1"/>
          </p:cNvSpPr>
          <p:nvPr/>
        </p:nvSpPr>
        <p:spPr bwMode="auto">
          <a:xfrm>
            <a:off x="5916613" y="2214563"/>
            <a:ext cx="358775" cy="360362"/>
          </a:xfrm>
          <a:prstGeom prst="rect">
            <a:avLst/>
          </a:prstGeom>
          <a:solidFill>
            <a:schemeClr val="bg2"/>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3018" name="Rectangle 57">
            <a:extLst>
              <a:ext uri="{FF2B5EF4-FFF2-40B4-BE49-F238E27FC236}">
                <a16:creationId xmlns:a16="http://schemas.microsoft.com/office/drawing/2014/main" id="{4D6DC58B-D1A8-49D2-88C1-1076BA225E6A}"/>
              </a:ext>
            </a:extLst>
          </p:cNvPr>
          <p:cNvSpPr>
            <a:spLocks noChangeArrowheads="1"/>
          </p:cNvSpPr>
          <p:nvPr/>
        </p:nvSpPr>
        <p:spPr bwMode="auto">
          <a:xfrm>
            <a:off x="5916613" y="5000625"/>
            <a:ext cx="358775" cy="360363"/>
          </a:xfrm>
          <a:prstGeom prst="rect">
            <a:avLst/>
          </a:prstGeom>
          <a:solidFill>
            <a:srgbClr val="FF6600"/>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3019" name="Oval 58">
            <a:extLst>
              <a:ext uri="{FF2B5EF4-FFF2-40B4-BE49-F238E27FC236}">
                <a16:creationId xmlns:a16="http://schemas.microsoft.com/office/drawing/2014/main" id="{8FC57C1D-0E07-44C3-A660-BE9A82458608}"/>
              </a:ext>
            </a:extLst>
          </p:cNvPr>
          <p:cNvSpPr>
            <a:spLocks noChangeArrowheads="1"/>
          </p:cNvSpPr>
          <p:nvPr/>
        </p:nvSpPr>
        <p:spPr bwMode="auto">
          <a:xfrm rot="-5400000">
            <a:off x="5987257" y="4321969"/>
            <a:ext cx="215900" cy="287337"/>
          </a:xfrm>
          <a:prstGeom prst="ellipse">
            <a:avLst/>
          </a:prstGeom>
          <a:solidFill>
            <a:srgbClr val="FF6600"/>
          </a:solidFill>
          <a:ln w="9525" algn="ctr">
            <a:solidFill>
              <a:schemeClr val="tx1"/>
            </a:solidFill>
            <a:round/>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FFA62403-63EA-4CE6-869C-1512983686D2}"/>
              </a:ext>
            </a:extLst>
          </p:cNvPr>
          <p:cNvSpPr>
            <a:spLocks noGrp="1" noChangeArrowheads="1"/>
          </p:cNvSpPr>
          <p:nvPr>
            <p:ph type="title"/>
          </p:nvPr>
        </p:nvSpPr>
        <p:spPr/>
        <p:txBody>
          <a:bodyPr/>
          <a:lstStyle/>
          <a:p>
            <a:pPr eaLnBrk="1" hangingPunct="1"/>
            <a:r>
              <a:rPr lang="en-GB" altLang="en-US" sz="4400"/>
              <a:t>Hebrews – The two Covenants </a:t>
            </a:r>
            <a:endParaRPr lang="en-GB" altLang="en-US"/>
          </a:p>
        </p:txBody>
      </p:sp>
      <p:graphicFrame>
        <p:nvGraphicFramePr>
          <p:cNvPr id="7" name="Content Placeholder 6">
            <a:extLst>
              <a:ext uri="{FF2B5EF4-FFF2-40B4-BE49-F238E27FC236}">
                <a16:creationId xmlns:a16="http://schemas.microsoft.com/office/drawing/2014/main" id="{B93B2254-6D46-4623-A969-F056C2B6CFE6}"/>
              </a:ext>
            </a:extLst>
          </p:cNvPr>
          <p:cNvGraphicFramePr>
            <a:graphicFrameLocks noGrp="1"/>
          </p:cNvGraphicFramePr>
          <p:nvPr>
            <p:ph sz="half" idx="1"/>
          </p:nvPr>
        </p:nvGraphicFramePr>
        <p:xfrm>
          <a:off x="1738282" y="1600201"/>
          <a:ext cx="288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a:extLst>
              <a:ext uri="{FF2B5EF4-FFF2-40B4-BE49-F238E27FC236}">
                <a16:creationId xmlns:a16="http://schemas.microsoft.com/office/drawing/2014/main" id="{9DECF851-DD07-4993-AFC4-51240F7D9235}"/>
              </a:ext>
            </a:extLst>
          </p:cNvPr>
          <p:cNvGraphicFramePr>
            <a:graphicFrameLocks noGrp="1"/>
          </p:cNvGraphicFramePr>
          <p:nvPr>
            <p:ph sz="half" idx="2"/>
          </p:nvPr>
        </p:nvGraphicFramePr>
        <p:xfrm>
          <a:off x="7596198" y="1600201"/>
          <a:ext cx="28800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Footer Placeholder 4">
            <a:extLst>
              <a:ext uri="{FF2B5EF4-FFF2-40B4-BE49-F238E27FC236}">
                <a16:creationId xmlns:a16="http://schemas.microsoft.com/office/drawing/2014/main" id="{0443204E-ECD5-44EE-9CCD-DABF5AB9FB21}"/>
              </a:ext>
            </a:extLst>
          </p:cNvPr>
          <p:cNvSpPr>
            <a:spLocks noGrp="1"/>
          </p:cNvSpPr>
          <p:nvPr>
            <p:ph type="ftr" sz="quarter" idx="11"/>
          </p:nvPr>
        </p:nvSpPr>
        <p:spPr/>
        <p:txBody>
          <a:bodyPr/>
          <a:lstStyle/>
          <a:p>
            <a:pPr>
              <a:defRPr/>
            </a:pPr>
            <a:r>
              <a:rPr lang="en-US"/>
              <a:t>Mountjoy bible School</a:t>
            </a:r>
          </a:p>
        </p:txBody>
      </p:sp>
      <p:sp>
        <p:nvSpPr>
          <p:cNvPr id="44038" name="Slide Number Placeholder 5">
            <a:extLst>
              <a:ext uri="{FF2B5EF4-FFF2-40B4-BE49-F238E27FC236}">
                <a16:creationId xmlns:a16="http://schemas.microsoft.com/office/drawing/2014/main" id="{3D0CD961-C3F9-4D19-939E-AD79D2DBE0E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653CE83-38F9-4431-8400-DAA9A3C3789D}"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23</a:t>
            </a:fld>
            <a:endParaRPr lang="en-US" altLang="en-US" sz="1000">
              <a:solidFill>
                <a:srgbClr val="9B9A98"/>
              </a:solidFill>
              <a:latin typeface="Times New Roman" panose="02020603050405020304" pitchFamily="18" charset="0"/>
            </a:endParaRPr>
          </a:p>
        </p:txBody>
      </p:sp>
      <p:sp>
        <p:nvSpPr>
          <p:cNvPr id="44039" name="Rectangle 54">
            <a:extLst>
              <a:ext uri="{FF2B5EF4-FFF2-40B4-BE49-F238E27FC236}">
                <a16:creationId xmlns:a16="http://schemas.microsoft.com/office/drawing/2014/main" id="{36260E22-895E-4D4A-95CE-37BDE750C29F}"/>
              </a:ext>
            </a:extLst>
          </p:cNvPr>
          <p:cNvSpPr>
            <a:spLocks noChangeArrowheads="1"/>
          </p:cNvSpPr>
          <p:nvPr/>
        </p:nvSpPr>
        <p:spPr bwMode="auto">
          <a:xfrm rot="-5400000">
            <a:off x="4042569" y="3048794"/>
            <a:ext cx="4103687" cy="1800225"/>
          </a:xfrm>
          <a:prstGeom prst="rect">
            <a:avLst/>
          </a:prstGeom>
          <a:solidFill>
            <a:schemeClr val="accent1"/>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4040" name="Rectangle 55">
            <a:extLst>
              <a:ext uri="{FF2B5EF4-FFF2-40B4-BE49-F238E27FC236}">
                <a16:creationId xmlns:a16="http://schemas.microsoft.com/office/drawing/2014/main" id="{C38F3707-D95C-4CAC-81BF-91E74C9A187C}"/>
              </a:ext>
            </a:extLst>
          </p:cNvPr>
          <p:cNvSpPr>
            <a:spLocks noChangeArrowheads="1"/>
          </p:cNvSpPr>
          <p:nvPr/>
        </p:nvSpPr>
        <p:spPr bwMode="auto">
          <a:xfrm rot="-5400000">
            <a:off x="5555457" y="2928143"/>
            <a:ext cx="1079500" cy="360363"/>
          </a:xfrm>
          <a:prstGeom prst="rect">
            <a:avLst/>
          </a:prstGeom>
          <a:solidFill>
            <a:schemeClr val="bg2"/>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4041" name="Rectangle 56">
            <a:extLst>
              <a:ext uri="{FF2B5EF4-FFF2-40B4-BE49-F238E27FC236}">
                <a16:creationId xmlns:a16="http://schemas.microsoft.com/office/drawing/2014/main" id="{770DAA2C-00F9-4AD2-BDC5-6204AA6EE4F9}"/>
              </a:ext>
            </a:extLst>
          </p:cNvPr>
          <p:cNvSpPr>
            <a:spLocks noChangeArrowheads="1"/>
          </p:cNvSpPr>
          <p:nvPr/>
        </p:nvSpPr>
        <p:spPr bwMode="auto">
          <a:xfrm>
            <a:off x="5916613" y="2214563"/>
            <a:ext cx="358775" cy="360362"/>
          </a:xfrm>
          <a:prstGeom prst="rect">
            <a:avLst/>
          </a:prstGeom>
          <a:solidFill>
            <a:schemeClr val="bg2"/>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4042" name="Rectangle 57">
            <a:extLst>
              <a:ext uri="{FF2B5EF4-FFF2-40B4-BE49-F238E27FC236}">
                <a16:creationId xmlns:a16="http://schemas.microsoft.com/office/drawing/2014/main" id="{3DA5D604-8815-4191-AFFA-76823A87D2CB}"/>
              </a:ext>
            </a:extLst>
          </p:cNvPr>
          <p:cNvSpPr>
            <a:spLocks noChangeArrowheads="1"/>
          </p:cNvSpPr>
          <p:nvPr/>
        </p:nvSpPr>
        <p:spPr bwMode="auto">
          <a:xfrm>
            <a:off x="5916613" y="5000625"/>
            <a:ext cx="358775" cy="360363"/>
          </a:xfrm>
          <a:prstGeom prst="rect">
            <a:avLst/>
          </a:prstGeom>
          <a:solidFill>
            <a:srgbClr val="FF6600"/>
          </a:solidFill>
          <a:ln w="9525">
            <a:solidFill>
              <a:schemeClr val="tx1"/>
            </a:solidFill>
            <a:miter lim="800000"/>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4043" name="Oval 58">
            <a:extLst>
              <a:ext uri="{FF2B5EF4-FFF2-40B4-BE49-F238E27FC236}">
                <a16:creationId xmlns:a16="http://schemas.microsoft.com/office/drawing/2014/main" id="{DDD3E613-98FE-434B-A984-EA09624DA881}"/>
              </a:ext>
            </a:extLst>
          </p:cNvPr>
          <p:cNvSpPr>
            <a:spLocks noChangeArrowheads="1"/>
          </p:cNvSpPr>
          <p:nvPr/>
        </p:nvSpPr>
        <p:spPr bwMode="auto">
          <a:xfrm rot="-5400000">
            <a:off x="5987257" y="4321969"/>
            <a:ext cx="215900" cy="287337"/>
          </a:xfrm>
          <a:prstGeom prst="ellipse">
            <a:avLst/>
          </a:prstGeom>
          <a:solidFill>
            <a:srgbClr val="FF6600"/>
          </a:solidFill>
          <a:ln w="9525" algn="ctr">
            <a:solidFill>
              <a:schemeClr val="tx1"/>
            </a:solidFill>
            <a:round/>
            <a:headEnd/>
            <a:tailEnd/>
          </a:ln>
        </p:spPr>
        <p:txBody>
          <a:bodyPr wrap="none" anchor="ct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endParaRPr lang="en-GB" altLang="en-US" sz="2400">
              <a:solidFill>
                <a:schemeClr val="tx1"/>
              </a:solidFill>
              <a:latin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2B5F736-42E4-4389-9DF9-75F6801A8AA5}"/>
              </a:ext>
            </a:extLst>
          </p:cNvPr>
          <p:cNvGraphicFramePr>
            <a:graphicFrameLocks noGrp="1"/>
          </p:cNvGraphicFramePr>
          <p:nvPr>
            <p:ph idx="1"/>
          </p:nvPr>
        </p:nvGraphicFramePr>
        <p:xfrm>
          <a:off x="1956000" y="729000"/>
          <a:ext cx="828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A54D3E0-D96E-41BF-9E0D-0FB93BE31B7F}"/>
              </a:ext>
            </a:extLst>
          </p:cNvPr>
          <p:cNvSpPr>
            <a:spLocks noGrp="1"/>
          </p:cNvSpPr>
          <p:nvPr>
            <p:ph type="ftr" sz="quarter" idx="11"/>
          </p:nvPr>
        </p:nvSpPr>
        <p:spPr/>
        <p:txBody>
          <a:bodyPr/>
          <a:lstStyle/>
          <a:p>
            <a:pPr>
              <a:defRPr/>
            </a:pPr>
            <a:r>
              <a:rPr lang="en-US"/>
              <a:t>Mountjoy bible School</a:t>
            </a:r>
          </a:p>
        </p:txBody>
      </p:sp>
      <p:sp>
        <p:nvSpPr>
          <p:cNvPr id="45060" name="Slide Number Placeholder 4">
            <a:extLst>
              <a:ext uri="{FF2B5EF4-FFF2-40B4-BE49-F238E27FC236}">
                <a16:creationId xmlns:a16="http://schemas.microsoft.com/office/drawing/2014/main" id="{BA2B826E-6585-4C88-9EB2-0337E0C4517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02D29A4-2A96-42B3-AA41-A67764166416}"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24</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39110849-9AD4-4362-AD7A-B7352D5E147F}"/>
              </a:ext>
            </a:extLst>
          </p:cNvPr>
          <p:cNvGraphicFramePr>
            <a:graphicFrameLocks noGrp="1"/>
          </p:cNvGraphicFramePr>
          <p:nvPr>
            <p:ph idx="1"/>
          </p:nvPr>
        </p:nvGraphicFramePr>
        <p:xfrm>
          <a:off x="1956000" y="729000"/>
          <a:ext cx="828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ACAC65C3-1015-491D-9B92-D101DF4702E5}"/>
              </a:ext>
            </a:extLst>
          </p:cNvPr>
          <p:cNvSpPr>
            <a:spLocks noGrp="1"/>
          </p:cNvSpPr>
          <p:nvPr>
            <p:ph type="ftr" sz="quarter" idx="11"/>
          </p:nvPr>
        </p:nvSpPr>
        <p:spPr/>
        <p:txBody>
          <a:bodyPr/>
          <a:lstStyle/>
          <a:p>
            <a:pPr>
              <a:defRPr/>
            </a:pPr>
            <a:r>
              <a:rPr lang="en-US"/>
              <a:t>Mountjoy bible School</a:t>
            </a:r>
          </a:p>
        </p:txBody>
      </p:sp>
      <p:sp>
        <p:nvSpPr>
          <p:cNvPr id="46084" name="Slide Number Placeholder 4">
            <a:extLst>
              <a:ext uri="{FF2B5EF4-FFF2-40B4-BE49-F238E27FC236}">
                <a16:creationId xmlns:a16="http://schemas.microsoft.com/office/drawing/2014/main" id="{9F096236-4BD7-4344-9D97-C9867AA082E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E4D429E-1B85-475F-85C8-DD1D25E183D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25</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272CDBA3-5CD5-418B-90A9-9C8BD3CF68D4}"/>
              </a:ext>
            </a:extLst>
          </p:cNvPr>
          <p:cNvGraphicFramePr>
            <a:graphicFrameLocks noGrp="1"/>
          </p:cNvGraphicFramePr>
          <p:nvPr>
            <p:ph idx="1"/>
          </p:nvPr>
        </p:nvGraphicFramePr>
        <p:xfrm>
          <a:off x="1981200" y="729000"/>
          <a:ext cx="8280000" cy="540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a:extLst>
              <a:ext uri="{FF2B5EF4-FFF2-40B4-BE49-F238E27FC236}">
                <a16:creationId xmlns:a16="http://schemas.microsoft.com/office/drawing/2014/main" id="{5FC0DBBB-5983-49DD-9905-28FE2923C8AA}"/>
              </a:ext>
            </a:extLst>
          </p:cNvPr>
          <p:cNvSpPr>
            <a:spLocks noGrp="1"/>
          </p:cNvSpPr>
          <p:nvPr>
            <p:ph type="ftr" sz="quarter" idx="11"/>
          </p:nvPr>
        </p:nvSpPr>
        <p:spPr/>
        <p:txBody>
          <a:bodyPr/>
          <a:lstStyle/>
          <a:p>
            <a:pPr>
              <a:defRPr/>
            </a:pPr>
            <a:r>
              <a:rPr lang="en-US"/>
              <a:t>Mountjoy bible School</a:t>
            </a:r>
          </a:p>
        </p:txBody>
      </p:sp>
      <p:sp>
        <p:nvSpPr>
          <p:cNvPr id="47108" name="Slide Number Placeholder 5">
            <a:extLst>
              <a:ext uri="{FF2B5EF4-FFF2-40B4-BE49-F238E27FC236}">
                <a16:creationId xmlns:a16="http://schemas.microsoft.com/office/drawing/2014/main" id="{C8729544-8350-4C9D-BFFE-05DEDE7EE34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3E3A9B8-E1A2-4CED-83E5-D046567E444E}"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26</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8DDBEC2-60FC-4A13-9AD4-FDE0A95FA948}"/>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Corinthians and Galatians</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2FDDAFBE-4DB5-4F39-B87B-5E6BEF39CEDD}"/>
              </a:ext>
            </a:extLst>
          </p:cNvPr>
          <p:cNvSpPr>
            <a:spLocks noGrp="1"/>
          </p:cNvSpPr>
          <p:nvPr>
            <p:ph idx="1"/>
          </p:nvPr>
        </p:nvSpPr>
        <p:spPr>
          <a:xfrm>
            <a:off x="1847850" y="1773238"/>
            <a:ext cx="9793288" cy="4138612"/>
          </a:xfrm>
        </p:spPr>
        <p:txBody>
          <a:bodyPr rtlCol="0">
            <a:normAutofit fontScale="92500" lnSpcReduction="20000"/>
          </a:bodyPr>
          <a:lstStyle/>
          <a:p>
            <a:pPr marL="493776"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These letters have something in common.</a:t>
            </a:r>
          </a:p>
          <a:p>
            <a:pPr marL="493776"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Paul is writing to churches that have problems.  </a:t>
            </a:r>
          </a:p>
          <a:p>
            <a:pPr marL="493776"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For example, in Corinth there are rival groups, disorder at church meetings and a case of immorality.</a:t>
            </a:r>
          </a:p>
          <a:p>
            <a:pPr marL="493776"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The church in Galatia has been troubled by those from Jerusalem who taught that it was necessary to enter the church by the door of the </a:t>
            </a:r>
            <a:r>
              <a:rPr lang="en-GB" sz="3200" dirty="0" err="1">
                <a:solidFill>
                  <a:schemeClr val="tx1">
                    <a:lumMod val="75000"/>
                    <a:lumOff val="25000"/>
                  </a:schemeClr>
                </a:solidFill>
              </a:rPr>
              <a:t>Abrahamic</a:t>
            </a:r>
            <a:r>
              <a:rPr lang="en-GB" sz="3200" dirty="0">
                <a:solidFill>
                  <a:schemeClr val="tx1">
                    <a:lumMod val="75000"/>
                    <a:lumOff val="25000"/>
                  </a:schemeClr>
                </a:solidFill>
              </a:rPr>
              <a:t> and Mosaic covenants.</a:t>
            </a: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1231468B-0839-4951-9991-5E815CD54E73}"/>
              </a:ext>
            </a:extLst>
          </p:cNvPr>
          <p:cNvSpPr>
            <a:spLocks noGrp="1"/>
          </p:cNvSpPr>
          <p:nvPr>
            <p:ph type="ftr" sz="quarter" idx="11"/>
          </p:nvPr>
        </p:nvSpPr>
        <p:spPr/>
        <p:txBody>
          <a:bodyPr/>
          <a:lstStyle/>
          <a:p>
            <a:pPr>
              <a:defRPr/>
            </a:pPr>
            <a:r>
              <a:rPr lang="en-US"/>
              <a:t>Mountjoy bible School</a:t>
            </a:r>
          </a:p>
        </p:txBody>
      </p:sp>
      <p:sp>
        <p:nvSpPr>
          <p:cNvPr id="49157" name="Slide Number Placeholder 4">
            <a:extLst>
              <a:ext uri="{FF2B5EF4-FFF2-40B4-BE49-F238E27FC236}">
                <a16:creationId xmlns:a16="http://schemas.microsoft.com/office/drawing/2014/main" id="{5242A1C3-1643-496B-82F9-45F3B0C2329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1FF7A2C-840D-49E7-A861-CE85216ADE08}"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27</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BB7838C7-D2B0-473B-8829-3C3B4BB8BBB1}"/>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Corinthians</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48FC8321-439B-4D2D-A285-9A241FDCF491}"/>
              </a:ext>
            </a:extLst>
          </p:cNvPr>
          <p:cNvSpPr>
            <a:spLocks noGrp="1"/>
          </p:cNvSpPr>
          <p:nvPr>
            <p:ph idx="1"/>
          </p:nvPr>
        </p:nvSpPr>
        <p:spPr>
          <a:xfrm>
            <a:off x="1847850" y="1773238"/>
            <a:ext cx="9793288" cy="4138612"/>
          </a:xfrm>
        </p:spPr>
        <p:txBody>
          <a:bodyPr rtlCol="0">
            <a:normAutofit fontScale="92500" lnSpcReduction="10000"/>
          </a:bodyPr>
          <a:lstStyle/>
          <a:p>
            <a:pPr marL="493776"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Paul, as always, untangles every problem by bringing it to the cross of Christ.</a:t>
            </a:r>
          </a:p>
          <a:p>
            <a:pPr marL="493776"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In respect to sectarianism, his response to those who said, ‘I am of Paul; and I of Apollos; and I of Cephas; and I of Christ’  was to ask, ‘was Paul crucified for you? or were ye baptized in the name of Paul?’.</a:t>
            </a:r>
          </a:p>
          <a:p>
            <a:pPr marL="493776" indent="-457200" eaLnBrk="1" fontAlgn="auto" hangingPunct="1">
              <a:spcAft>
                <a:spcPts val="0"/>
              </a:spcAft>
              <a:buFont typeface="Wingdings 3" panose="05040102010807070707" pitchFamily="18" charset="2"/>
              <a:buChar char="´"/>
              <a:defRPr/>
            </a:pPr>
            <a:r>
              <a:rPr lang="en-GB" sz="3200" dirty="0">
                <a:solidFill>
                  <a:schemeClr val="tx1">
                    <a:lumMod val="75000"/>
                    <a:lumOff val="25000"/>
                  </a:schemeClr>
                </a:solidFill>
              </a:rPr>
              <a:t>These are subordinate questions to the main question, ‘Is Christ divided?’ (1.13)</a:t>
            </a:r>
          </a:p>
          <a:p>
            <a:pPr marL="493776" indent="-457200" eaLnBrk="1" fontAlgn="auto" hangingPunct="1">
              <a:spcAft>
                <a:spcPts val="0"/>
              </a:spcAft>
              <a:buFont typeface="Wingdings 3" panose="05040102010807070707" pitchFamily="18" charset="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20BBD933-185C-445D-AF35-81E88579FFD9}"/>
              </a:ext>
            </a:extLst>
          </p:cNvPr>
          <p:cNvSpPr>
            <a:spLocks noGrp="1"/>
          </p:cNvSpPr>
          <p:nvPr>
            <p:ph type="ftr" sz="quarter" idx="11"/>
          </p:nvPr>
        </p:nvSpPr>
        <p:spPr/>
        <p:txBody>
          <a:bodyPr/>
          <a:lstStyle/>
          <a:p>
            <a:pPr>
              <a:defRPr/>
            </a:pPr>
            <a:r>
              <a:rPr lang="en-US"/>
              <a:t>Mountjoy bible School</a:t>
            </a:r>
          </a:p>
        </p:txBody>
      </p:sp>
      <p:sp>
        <p:nvSpPr>
          <p:cNvPr id="50181" name="Slide Number Placeholder 4">
            <a:extLst>
              <a:ext uri="{FF2B5EF4-FFF2-40B4-BE49-F238E27FC236}">
                <a16:creationId xmlns:a16="http://schemas.microsoft.com/office/drawing/2014/main" id="{3E2803E1-4211-43D1-AEE5-7260DB5DB05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B901FCB-9629-4E3A-ABC0-F8F96AB57AD3}"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28</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4DFE10E0-CA01-464B-96E5-38C62F5BFD9B}"/>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Corinthians</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278C3AB0-0181-47C6-9499-D6DFD35E9C3A}"/>
              </a:ext>
            </a:extLst>
          </p:cNvPr>
          <p:cNvSpPr>
            <a:spLocks noGrp="1"/>
          </p:cNvSpPr>
          <p:nvPr>
            <p:ph idx="1"/>
          </p:nvPr>
        </p:nvSpPr>
        <p:spPr>
          <a:xfrm>
            <a:off x="1343025" y="1412875"/>
            <a:ext cx="10585450" cy="4821238"/>
          </a:xfrm>
        </p:spPr>
        <p:txBody>
          <a:bodyPr rtlCol="0">
            <a:normAutofit fontScale="92500" lnSpcReduction="10000"/>
          </a:bodyPr>
          <a:lstStyle/>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Paul had an understanding of the body of Christ which he will expound later in chapter 12 – ‘the body is one’.  There are no divisions in the body of Christ – the church – therefore rivalries are out of place. </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In response to the church disorder that took place at the ‘agape’ feast he speaks of the death of Christ.  </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In the same way as the broken loaf was to symbolise the broken body of Christ (‘this is my body, which is broken for you’), he took the whole loaf to symbolise the church, also called the body of Christ – ‘For we being many are one bread, and one body: for we are all partakers of that one bread’ (1 Cor.10.17).   </a:t>
            </a:r>
          </a:p>
          <a:p>
            <a:pPr marL="493776" indent="-457200" eaLnBrk="1" fontAlgn="auto" hangingPunct="1">
              <a:spcAft>
                <a:spcPts val="0"/>
              </a:spcAft>
              <a:buFont typeface="Wingdings 3" panose="05040102010807070707" pitchFamily="18" charset="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F256B160-02DB-47A7-B381-F922BC4FE33A}"/>
              </a:ext>
            </a:extLst>
          </p:cNvPr>
          <p:cNvSpPr>
            <a:spLocks noGrp="1"/>
          </p:cNvSpPr>
          <p:nvPr>
            <p:ph type="ftr" sz="quarter" idx="11"/>
          </p:nvPr>
        </p:nvSpPr>
        <p:spPr/>
        <p:txBody>
          <a:bodyPr/>
          <a:lstStyle/>
          <a:p>
            <a:pPr>
              <a:defRPr/>
            </a:pPr>
            <a:r>
              <a:rPr lang="en-US"/>
              <a:t>Mountjoy bible School</a:t>
            </a:r>
          </a:p>
        </p:txBody>
      </p:sp>
      <p:sp>
        <p:nvSpPr>
          <p:cNvPr id="51205" name="Slide Number Placeholder 4">
            <a:extLst>
              <a:ext uri="{FF2B5EF4-FFF2-40B4-BE49-F238E27FC236}">
                <a16:creationId xmlns:a16="http://schemas.microsoft.com/office/drawing/2014/main" id="{23A9299C-3EF0-48CD-9730-5FE79EDEDDB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D850CE0-F4AA-4321-8278-7D706D399BF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29</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94D7-AA3E-44FD-84D1-7F03D1D62926}"/>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sz="4800" dirty="0">
                <a:solidFill>
                  <a:schemeClr val="tx1">
                    <a:lumMod val="85000"/>
                    <a:lumOff val="15000"/>
                  </a:schemeClr>
                </a:solidFill>
              </a:rPr>
              <a:t>The Pauline Epistles with Hebrews</a:t>
            </a:r>
            <a:endParaRPr lang="en-GB" dirty="0">
              <a:solidFill>
                <a:schemeClr val="tx1">
                  <a:lumMod val="85000"/>
                  <a:lumOff val="15000"/>
                </a:schemeClr>
              </a:solidFill>
            </a:endParaRPr>
          </a:p>
        </p:txBody>
      </p:sp>
      <p:grpSp>
        <p:nvGrpSpPr>
          <p:cNvPr id="23555" name="Group 2">
            <a:extLst>
              <a:ext uri="{FF2B5EF4-FFF2-40B4-BE49-F238E27FC236}">
                <a16:creationId xmlns:a16="http://schemas.microsoft.com/office/drawing/2014/main" id="{3B6F5626-3473-467D-AC8C-0F4375BED62E}"/>
              </a:ext>
            </a:extLst>
          </p:cNvPr>
          <p:cNvGrpSpPr>
            <a:grpSpLocks/>
          </p:cNvGrpSpPr>
          <p:nvPr/>
        </p:nvGrpSpPr>
        <p:grpSpPr bwMode="auto">
          <a:xfrm>
            <a:off x="3467100" y="1700213"/>
            <a:ext cx="6591300" cy="4210050"/>
            <a:chOff x="3467100" y="1700808"/>
            <a:chExt cx="6591300" cy="4209336"/>
          </a:xfrm>
        </p:grpSpPr>
        <p:sp>
          <p:nvSpPr>
            <p:cNvPr id="7" name="Freeform: Shape 6">
              <a:extLst>
                <a:ext uri="{FF2B5EF4-FFF2-40B4-BE49-F238E27FC236}">
                  <a16:creationId xmlns:a16="http://schemas.microsoft.com/office/drawing/2014/main" id="{CE172EE1-9933-4337-BFBE-BD378B63FF09}"/>
                </a:ext>
              </a:extLst>
            </p:cNvPr>
            <p:cNvSpPr/>
            <p:nvPr/>
          </p:nvSpPr>
          <p:spPr>
            <a:xfrm>
              <a:off x="3467100" y="1700808"/>
              <a:ext cx="6591300" cy="1683289"/>
            </a:xfrm>
            <a:custGeom>
              <a:avLst/>
              <a:gdLst>
                <a:gd name="connsiteX0" fmla="*/ 0 w 6591300"/>
                <a:gd name="connsiteY0" fmla="*/ 208136 h 1248792"/>
                <a:gd name="connsiteX1" fmla="*/ 208136 w 6591300"/>
                <a:gd name="connsiteY1" fmla="*/ 0 h 1248792"/>
                <a:gd name="connsiteX2" fmla="*/ 6383164 w 6591300"/>
                <a:gd name="connsiteY2" fmla="*/ 0 h 1248792"/>
                <a:gd name="connsiteX3" fmla="*/ 6591300 w 6591300"/>
                <a:gd name="connsiteY3" fmla="*/ 208136 h 1248792"/>
                <a:gd name="connsiteX4" fmla="*/ 6591300 w 6591300"/>
                <a:gd name="connsiteY4" fmla="*/ 1040656 h 1248792"/>
                <a:gd name="connsiteX5" fmla="*/ 6383164 w 6591300"/>
                <a:gd name="connsiteY5" fmla="*/ 1248792 h 1248792"/>
                <a:gd name="connsiteX6" fmla="*/ 208136 w 6591300"/>
                <a:gd name="connsiteY6" fmla="*/ 1248792 h 1248792"/>
                <a:gd name="connsiteX7" fmla="*/ 0 w 6591300"/>
                <a:gd name="connsiteY7" fmla="*/ 1040656 h 1248792"/>
                <a:gd name="connsiteX8" fmla="*/ 0 w 6591300"/>
                <a:gd name="connsiteY8" fmla="*/ 208136 h 1248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1248792">
                  <a:moveTo>
                    <a:pt x="0" y="208136"/>
                  </a:moveTo>
                  <a:cubicBezTo>
                    <a:pt x="0" y="93186"/>
                    <a:pt x="93186" y="0"/>
                    <a:pt x="208136" y="0"/>
                  </a:cubicBezTo>
                  <a:lnTo>
                    <a:pt x="6383164" y="0"/>
                  </a:lnTo>
                  <a:cubicBezTo>
                    <a:pt x="6498114" y="0"/>
                    <a:pt x="6591300" y="93186"/>
                    <a:pt x="6591300" y="208136"/>
                  </a:cubicBezTo>
                  <a:lnTo>
                    <a:pt x="6591300" y="1040656"/>
                  </a:lnTo>
                  <a:cubicBezTo>
                    <a:pt x="6591300" y="1155606"/>
                    <a:pt x="6498114" y="1248792"/>
                    <a:pt x="6383164" y="1248792"/>
                  </a:cubicBezTo>
                  <a:lnTo>
                    <a:pt x="208136" y="1248792"/>
                  </a:lnTo>
                  <a:cubicBezTo>
                    <a:pt x="93186" y="1248792"/>
                    <a:pt x="0" y="1155606"/>
                    <a:pt x="0" y="1040656"/>
                  </a:cubicBezTo>
                  <a:lnTo>
                    <a:pt x="0" y="208136"/>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52401" tIns="152401" rIns="152401" bIns="152401" spcCol="1270" anchor="ctr"/>
            <a:lstStyle/>
            <a:p>
              <a:pPr algn="ctr" defTabSz="1066800" eaLnBrk="1" fontAlgn="auto" hangingPunct="1">
                <a:lnSpc>
                  <a:spcPct val="90000"/>
                </a:lnSpc>
                <a:spcAft>
                  <a:spcPct val="35000"/>
                </a:spcAft>
                <a:defRPr/>
              </a:pPr>
              <a:r>
                <a:rPr lang="en-GB" sz="2800" dirty="0">
                  <a:solidFill>
                    <a:schemeClr val="bg1"/>
                  </a:solidFill>
                </a:rPr>
                <a:t>Since ‘faith’ is such an important element in these epistles, it would be good to have some definition.</a:t>
              </a:r>
            </a:p>
          </p:txBody>
        </p:sp>
        <p:sp>
          <p:nvSpPr>
            <p:cNvPr id="8" name="Freeform: Shape 7">
              <a:extLst>
                <a:ext uri="{FF2B5EF4-FFF2-40B4-BE49-F238E27FC236}">
                  <a16:creationId xmlns:a16="http://schemas.microsoft.com/office/drawing/2014/main" id="{A056E02F-FCB9-47BA-8034-8AA256B4FF2A}"/>
                </a:ext>
              </a:extLst>
            </p:cNvPr>
            <p:cNvSpPr/>
            <p:nvPr/>
          </p:nvSpPr>
          <p:spPr>
            <a:xfrm>
              <a:off x="3467100" y="3398328"/>
              <a:ext cx="6591300" cy="1248792"/>
            </a:xfrm>
            <a:custGeom>
              <a:avLst/>
              <a:gdLst>
                <a:gd name="connsiteX0" fmla="*/ 0 w 6591300"/>
                <a:gd name="connsiteY0" fmla="*/ 208136 h 1248792"/>
                <a:gd name="connsiteX1" fmla="*/ 208136 w 6591300"/>
                <a:gd name="connsiteY1" fmla="*/ 0 h 1248792"/>
                <a:gd name="connsiteX2" fmla="*/ 6383164 w 6591300"/>
                <a:gd name="connsiteY2" fmla="*/ 0 h 1248792"/>
                <a:gd name="connsiteX3" fmla="*/ 6591300 w 6591300"/>
                <a:gd name="connsiteY3" fmla="*/ 208136 h 1248792"/>
                <a:gd name="connsiteX4" fmla="*/ 6591300 w 6591300"/>
                <a:gd name="connsiteY4" fmla="*/ 1040656 h 1248792"/>
                <a:gd name="connsiteX5" fmla="*/ 6383164 w 6591300"/>
                <a:gd name="connsiteY5" fmla="*/ 1248792 h 1248792"/>
                <a:gd name="connsiteX6" fmla="*/ 208136 w 6591300"/>
                <a:gd name="connsiteY6" fmla="*/ 1248792 h 1248792"/>
                <a:gd name="connsiteX7" fmla="*/ 0 w 6591300"/>
                <a:gd name="connsiteY7" fmla="*/ 1040656 h 1248792"/>
                <a:gd name="connsiteX8" fmla="*/ 0 w 6591300"/>
                <a:gd name="connsiteY8" fmla="*/ 208136 h 1248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1248792">
                  <a:moveTo>
                    <a:pt x="0" y="208136"/>
                  </a:moveTo>
                  <a:cubicBezTo>
                    <a:pt x="0" y="93186"/>
                    <a:pt x="93186" y="0"/>
                    <a:pt x="208136" y="0"/>
                  </a:cubicBezTo>
                  <a:lnTo>
                    <a:pt x="6383164" y="0"/>
                  </a:lnTo>
                  <a:cubicBezTo>
                    <a:pt x="6498114" y="0"/>
                    <a:pt x="6591300" y="93186"/>
                    <a:pt x="6591300" y="208136"/>
                  </a:cubicBezTo>
                  <a:lnTo>
                    <a:pt x="6591300" y="1040656"/>
                  </a:lnTo>
                  <a:cubicBezTo>
                    <a:pt x="6591300" y="1155606"/>
                    <a:pt x="6498114" y="1248792"/>
                    <a:pt x="6383164" y="1248792"/>
                  </a:cubicBezTo>
                  <a:lnTo>
                    <a:pt x="208136" y="1248792"/>
                  </a:lnTo>
                  <a:cubicBezTo>
                    <a:pt x="93186" y="1248792"/>
                    <a:pt x="0" y="1155606"/>
                    <a:pt x="0" y="1040656"/>
                  </a:cubicBezTo>
                  <a:lnTo>
                    <a:pt x="0" y="208136"/>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98121" tIns="198121" rIns="198121" bIns="198121" spcCol="1270" anchor="ctr"/>
            <a:lstStyle/>
            <a:p>
              <a:pPr algn="ctr" defTabSz="1600200" eaLnBrk="1" fontAlgn="auto" hangingPunct="1">
                <a:lnSpc>
                  <a:spcPct val="90000"/>
                </a:lnSpc>
                <a:spcAft>
                  <a:spcPct val="35000"/>
                </a:spcAft>
                <a:defRPr/>
              </a:pPr>
              <a:r>
                <a:rPr lang="en-GB" sz="3600" dirty="0">
                  <a:solidFill>
                    <a:schemeClr val="bg1"/>
                  </a:solidFill>
                </a:rPr>
                <a:t>FAITH IS STEPPING OUT</a:t>
              </a:r>
            </a:p>
          </p:txBody>
        </p:sp>
        <p:sp>
          <p:nvSpPr>
            <p:cNvPr id="9" name="Freeform: Shape 8">
              <a:extLst>
                <a:ext uri="{FF2B5EF4-FFF2-40B4-BE49-F238E27FC236}">
                  <a16:creationId xmlns:a16="http://schemas.microsoft.com/office/drawing/2014/main" id="{9935FA3B-E226-470D-A4D7-0F7D127DE8E7}"/>
                </a:ext>
              </a:extLst>
            </p:cNvPr>
            <p:cNvSpPr/>
            <p:nvPr/>
          </p:nvSpPr>
          <p:spPr>
            <a:xfrm>
              <a:off x="3467100" y="4661352"/>
              <a:ext cx="6591300" cy="1248792"/>
            </a:xfrm>
            <a:custGeom>
              <a:avLst/>
              <a:gdLst>
                <a:gd name="connsiteX0" fmla="*/ 0 w 6591300"/>
                <a:gd name="connsiteY0" fmla="*/ 208136 h 1248792"/>
                <a:gd name="connsiteX1" fmla="*/ 208136 w 6591300"/>
                <a:gd name="connsiteY1" fmla="*/ 0 h 1248792"/>
                <a:gd name="connsiteX2" fmla="*/ 6383164 w 6591300"/>
                <a:gd name="connsiteY2" fmla="*/ 0 h 1248792"/>
                <a:gd name="connsiteX3" fmla="*/ 6591300 w 6591300"/>
                <a:gd name="connsiteY3" fmla="*/ 208136 h 1248792"/>
                <a:gd name="connsiteX4" fmla="*/ 6591300 w 6591300"/>
                <a:gd name="connsiteY4" fmla="*/ 1040656 h 1248792"/>
                <a:gd name="connsiteX5" fmla="*/ 6383164 w 6591300"/>
                <a:gd name="connsiteY5" fmla="*/ 1248792 h 1248792"/>
                <a:gd name="connsiteX6" fmla="*/ 208136 w 6591300"/>
                <a:gd name="connsiteY6" fmla="*/ 1248792 h 1248792"/>
                <a:gd name="connsiteX7" fmla="*/ 0 w 6591300"/>
                <a:gd name="connsiteY7" fmla="*/ 1040656 h 1248792"/>
                <a:gd name="connsiteX8" fmla="*/ 0 w 6591300"/>
                <a:gd name="connsiteY8" fmla="*/ 208136 h 1248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1248792">
                  <a:moveTo>
                    <a:pt x="0" y="208136"/>
                  </a:moveTo>
                  <a:cubicBezTo>
                    <a:pt x="0" y="93186"/>
                    <a:pt x="93186" y="0"/>
                    <a:pt x="208136" y="0"/>
                  </a:cubicBezTo>
                  <a:lnTo>
                    <a:pt x="6383164" y="0"/>
                  </a:lnTo>
                  <a:cubicBezTo>
                    <a:pt x="6498114" y="0"/>
                    <a:pt x="6591300" y="93186"/>
                    <a:pt x="6591300" y="208136"/>
                  </a:cubicBezTo>
                  <a:lnTo>
                    <a:pt x="6591300" y="1040656"/>
                  </a:lnTo>
                  <a:cubicBezTo>
                    <a:pt x="6591300" y="1155606"/>
                    <a:pt x="6498114" y="1248792"/>
                    <a:pt x="6383164" y="1248792"/>
                  </a:cubicBezTo>
                  <a:lnTo>
                    <a:pt x="208136" y="1248792"/>
                  </a:lnTo>
                  <a:cubicBezTo>
                    <a:pt x="93186" y="1248792"/>
                    <a:pt x="0" y="1155606"/>
                    <a:pt x="0" y="1040656"/>
                  </a:cubicBezTo>
                  <a:lnTo>
                    <a:pt x="0" y="208136"/>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98121" tIns="198121" rIns="198121" bIns="198121" spcCol="1270" anchor="ctr"/>
            <a:lstStyle/>
            <a:p>
              <a:pPr algn="ctr" defTabSz="1600200" eaLnBrk="1" fontAlgn="auto" hangingPunct="1">
                <a:lnSpc>
                  <a:spcPct val="90000"/>
                </a:lnSpc>
                <a:spcAft>
                  <a:spcPct val="35000"/>
                </a:spcAft>
                <a:defRPr/>
              </a:pPr>
              <a:r>
                <a:rPr lang="en-GB" sz="3600" dirty="0">
                  <a:solidFill>
                    <a:schemeClr val="bg1"/>
                  </a:solidFill>
                </a:rPr>
                <a:t>ON THE REVEALED WILL OF GOD</a:t>
              </a:r>
            </a:p>
          </p:txBody>
        </p:sp>
      </p:grpSp>
      <p:sp>
        <p:nvSpPr>
          <p:cNvPr id="4" name="Footer Placeholder 3">
            <a:extLst>
              <a:ext uri="{FF2B5EF4-FFF2-40B4-BE49-F238E27FC236}">
                <a16:creationId xmlns:a16="http://schemas.microsoft.com/office/drawing/2014/main" id="{51EF555C-BB09-4472-9D40-A76A9F7ECF6D}"/>
              </a:ext>
            </a:extLst>
          </p:cNvPr>
          <p:cNvSpPr>
            <a:spLocks noGrp="1"/>
          </p:cNvSpPr>
          <p:nvPr>
            <p:ph type="ftr" sz="quarter" idx="11"/>
          </p:nvPr>
        </p:nvSpPr>
        <p:spPr/>
        <p:txBody>
          <a:bodyPr/>
          <a:lstStyle/>
          <a:p>
            <a:pPr>
              <a:defRPr/>
            </a:pPr>
            <a:r>
              <a:rPr lang="en-US"/>
              <a:t>Mountjoy bible School</a:t>
            </a:r>
          </a:p>
        </p:txBody>
      </p:sp>
      <p:sp>
        <p:nvSpPr>
          <p:cNvPr id="23557" name="Slide Number Placeholder 4">
            <a:extLst>
              <a:ext uri="{FF2B5EF4-FFF2-40B4-BE49-F238E27FC236}">
                <a16:creationId xmlns:a16="http://schemas.microsoft.com/office/drawing/2014/main" id="{65011B44-C80C-4600-BFBB-163B4838D3D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1246C0C-368F-473E-A975-CA1E577F1646}"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49716218-A29D-4BB2-84F8-72ED90267E04}"/>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Corinthians</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91DE37EE-4757-4975-AFE2-311C65450823}"/>
              </a:ext>
            </a:extLst>
          </p:cNvPr>
          <p:cNvSpPr>
            <a:spLocks noGrp="1"/>
          </p:cNvSpPr>
          <p:nvPr>
            <p:ph idx="1"/>
          </p:nvPr>
        </p:nvSpPr>
        <p:spPr>
          <a:xfrm>
            <a:off x="1847850" y="1773238"/>
            <a:ext cx="9793288" cy="4138612"/>
          </a:xfrm>
        </p:spPr>
        <p:txBody>
          <a:bodyPr rtlCol="0">
            <a:normAutofit/>
          </a:bodyPr>
          <a:lstStyle/>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Therefore discord at the breaking of bread is not appropriate.  </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Note also that the discord is an expression of factions in a different form.  Satan is constantly seeking to divide brother from brother!</a:t>
            </a:r>
          </a:p>
          <a:p>
            <a:pPr marL="493776" indent="-457200" eaLnBrk="1" fontAlgn="auto" hangingPunct="1">
              <a:spcAft>
                <a:spcPts val="0"/>
              </a:spcAft>
              <a:buFont typeface="Wingdings 3" panose="05040102010807070707" pitchFamily="18" charset="2"/>
              <a:buChar char="´"/>
              <a:defRPr/>
            </a:pPr>
            <a:r>
              <a:rPr lang="en-US" altLang="en-US" sz="2800" dirty="0"/>
              <a:t>The problem of sexual immorality is faced similarly.  </a:t>
            </a:r>
          </a:p>
          <a:p>
            <a:pPr marL="493776" indent="-457200" eaLnBrk="1" fontAlgn="auto" hangingPunct="1">
              <a:spcAft>
                <a:spcPts val="0"/>
              </a:spcAft>
              <a:buFont typeface="Wingdings 3" panose="05040102010807070707" pitchFamily="18" charset="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70EC4C90-5989-4338-8E06-BA7B4A20B38A}"/>
              </a:ext>
            </a:extLst>
          </p:cNvPr>
          <p:cNvSpPr>
            <a:spLocks noGrp="1"/>
          </p:cNvSpPr>
          <p:nvPr>
            <p:ph type="ftr" sz="quarter" idx="11"/>
          </p:nvPr>
        </p:nvSpPr>
        <p:spPr/>
        <p:txBody>
          <a:bodyPr/>
          <a:lstStyle/>
          <a:p>
            <a:pPr>
              <a:defRPr/>
            </a:pPr>
            <a:r>
              <a:rPr lang="en-US"/>
              <a:t>Mountjoy bible School</a:t>
            </a:r>
          </a:p>
        </p:txBody>
      </p:sp>
      <p:sp>
        <p:nvSpPr>
          <p:cNvPr id="52229" name="Slide Number Placeholder 4">
            <a:extLst>
              <a:ext uri="{FF2B5EF4-FFF2-40B4-BE49-F238E27FC236}">
                <a16:creationId xmlns:a16="http://schemas.microsoft.com/office/drawing/2014/main" id="{D9A91FDA-FE11-40C1-8E2B-19859AF2BB1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3FDEE07-0B84-4755-AD60-B8B6AD17E951}"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30</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07AD4692-FB02-49B6-80A5-15506B27AC16}"/>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Corinthians</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1EFEC8D5-9A28-4213-9BBF-EEE22CD17C71}"/>
              </a:ext>
            </a:extLst>
          </p:cNvPr>
          <p:cNvSpPr>
            <a:spLocks noGrp="1"/>
          </p:cNvSpPr>
          <p:nvPr>
            <p:ph idx="1"/>
          </p:nvPr>
        </p:nvSpPr>
        <p:spPr>
          <a:xfrm>
            <a:off x="1847850" y="1773238"/>
            <a:ext cx="9793288" cy="4138612"/>
          </a:xfrm>
        </p:spPr>
        <p:txBody>
          <a:bodyPr rtlCol="0">
            <a:normAutofit lnSpcReduction="10000"/>
          </a:bodyPr>
          <a:lstStyle/>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The sin is likened to leaven which has to be purged, for we are now related to Christ who is our Passover, and who has been sacrificed for us.  </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Therefore we keep the feast with the unleavened bread of sincerity and truth (1 Cor.5)</a:t>
            </a:r>
          </a:p>
          <a:p>
            <a:pPr marL="493776" indent="-457200" eaLnBrk="1" fontAlgn="auto" hangingPunct="1">
              <a:spcAft>
                <a:spcPts val="0"/>
              </a:spcAft>
              <a:buFont typeface="Wingdings 3" panose="05040102010807070707" pitchFamily="18" charset="2"/>
              <a:buChar char="´"/>
              <a:defRPr/>
            </a:pPr>
            <a:r>
              <a:rPr lang="en-US" altLang="en-US" sz="2800" dirty="0"/>
              <a:t>Paul reasons his way through all problems by viewing them in the light of the cross, “</a:t>
            </a:r>
            <a:r>
              <a:rPr lang="en-US" altLang="en-US" sz="2800" i="1" dirty="0"/>
              <a:t>For I determined not to know any thing among you, save Jesus Christ, and him crucified”(1 Cor.2.2)</a:t>
            </a:r>
            <a:endParaRPr lang="en-GB" altLang="en-US" sz="2800" dirty="0"/>
          </a:p>
          <a:p>
            <a:pPr marL="493776" indent="-457200" eaLnBrk="1" fontAlgn="auto" hangingPunct="1">
              <a:spcAft>
                <a:spcPts val="0"/>
              </a:spcAft>
              <a:buFont typeface="Wingdings 3" panose="05040102010807070707" pitchFamily="18" charset="2"/>
              <a:buChar char="´"/>
              <a:defRPr/>
            </a:pPr>
            <a:endParaRPr lang="en-GB" sz="2800" dirty="0">
              <a:solidFill>
                <a:schemeClr val="tx1">
                  <a:lumMod val="75000"/>
                  <a:lumOff val="25000"/>
                </a:schemeClr>
              </a:solidFill>
            </a:endParaRPr>
          </a:p>
          <a:p>
            <a:pPr marL="493776" indent="-457200" eaLnBrk="1" fontAlgn="auto" hangingPunct="1">
              <a:spcAft>
                <a:spcPts val="0"/>
              </a:spcAft>
              <a:buFont typeface="Wingdings 3" panose="05040102010807070707" pitchFamily="18" charset="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965D2B29-497E-4A02-A1B0-1B173DCEEAE2}"/>
              </a:ext>
            </a:extLst>
          </p:cNvPr>
          <p:cNvSpPr>
            <a:spLocks noGrp="1"/>
          </p:cNvSpPr>
          <p:nvPr>
            <p:ph type="ftr" sz="quarter" idx="11"/>
          </p:nvPr>
        </p:nvSpPr>
        <p:spPr/>
        <p:txBody>
          <a:bodyPr/>
          <a:lstStyle/>
          <a:p>
            <a:pPr>
              <a:defRPr/>
            </a:pPr>
            <a:r>
              <a:rPr lang="en-US"/>
              <a:t>Mountjoy bible School</a:t>
            </a:r>
          </a:p>
        </p:txBody>
      </p:sp>
      <p:sp>
        <p:nvSpPr>
          <p:cNvPr id="53253" name="Slide Number Placeholder 4">
            <a:extLst>
              <a:ext uri="{FF2B5EF4-FFF2-40B4-BE49-F238E27FC236}">
                <a16:creationId xmlns:a16="http://schemas.microsoft.com/office/drawing/2014/main" id="{B2EDAAF5-76FF-459A-A0D7-F74D5610C66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EFB21C9-4E5C-4AAF-9F54-2C8FFCED4F3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31</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C4938885-26B2-4EB0-816C-1FBE7E95AFB7}"/>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Corinthians</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7A9A89EC-E8E1-44E3-8C18-344F4FFA12A2}"/>
              </a:ext>
            </a:extLst>
          </p:cNvPr>
          <p:cNvSpPr>
            <a:spLocks noGrp="1"/>
          </p:cNvSpPr>
          <p:nvPr>
            <p:ph idx="1"/>
          </p:nvPr>
        </p:nvSpPr>
        <p:spPr>
          <a:xfrm>
            <a:off x="1847850" y="1773238"/>
            <a:ext cx="9793288" cy="4138612"/>
          </a:xfrm>
        </p:spPr>
        <p:txBody>
          <a:bodyPr rtlCol="0">
            <a:normAutofit/>
          </a:bodyPr>
          <a:lstStyle/>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But note that all these problems also have to have a large helping of love.</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Love is a strong theme in the Corinthian letters</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The love of God (e.g. 1 Cor.2.9; 2 Cor.5.14)</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The love for God (e.g. 1 Cor.16.22) </a:t>
            </a:r>
          </a:p>
          <a:p>
            <a:pPr marL="493776" indent="-457200" eaLnBrk="1" fontAlgn="auto" hangingPunct="1">
              <a:spcAft>
                <a:spcPts val="0"/>
              </a:spcAft>
              <a:buFont typeface="Wingdings 3" panose="05040102010807070707" pitchFamily="18" charset="2"/>
              <a:buChar char="´"/>
              <a:defRPr/>
            </a:pPr>
            <a:r>
              <a:rPr lang="en-US" altLang="en-US" sz="2800" dirty="0"/>
              <a:t>Brotherly love (e.g. 2.Cor.2.4; 8.24)</a:t>
            </a:r>
          </a:p>
          <a:p>
            <a:pPr marL="493776" indent="-457200" eaLnBrk="1" fontAlgn="auto" hangingPunct="1">
              <a:spcAft>
                <a:spcPts val="0"/>
              </a:spcAft>
              <a:buFont typeface="Wingdings 3" panose="05040102010807070707" pitchFamily="18" charset="2"/>
              <a:buChar char="´"/>
              <a:defRPr/>
            </a:pPr>
            <a:r>
              <a:rPr lang="en-US" altLang="en-US" sz="2800" dirty="0"/>
              <a:t> But especially 1 Corinthians 13.</a:t>
            </a:r>
          </a:p>
          <a:p>
            <a:pPr marL="493776" indent="-457200" eaLnBrk="1" fontAlgn="auto" hangingPunct="1">
              <a:spcAft>
                <a:spcPts val="0"/>
              </a:spcAft>
              <a:buFont typeface="Wingdings 3" panose="05040102010807070707" pitchFamily="18" charset="2"/>
              <a:buChar char="´"/>
              <a:defRPr/>
            </a:pPr>
            <a:endParaRPr lang="en-GB" sz="2800" dirty="0">
              <a:solidFill>
                <a:schemeClr val="tx1">
                  <a:lumMod val="75000"/>
                  <a:lumOff val="25000"/>
                </a:schemeClr>
              </a:solidFill>
            </a:endParaRPr>
          </a:p>
          <a:p>
            <a:pPr marL="493776" indent="-457200" eaLnBrk="1" fontAlgn="auto" hangingPunct="1">
              <a:spcAft>
                <a:spcPts val="0"/>
              </a:spcAft>
              <a:buFont typeface="Wingdings 3" panose="05040102010807070707" pitchFamily="18" charset="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7D429796-07A8-4D1D-813F-3FB4CBF676FE}"/>
              </a:ext>
            </a:extLst>
          </p:cNvPr>
          <p:cNvSpPr>
            <a:spLocks noGrp="1"/>
          </p:cNvSpPr>
          <p:nvPr>
            <p:ph type="ftr" sz="quarter" idx="11"/>
          </p:nvPr>
        </p:nvSpPr>
        <p:spPr/>
        <p:txBody>
          <a:bodyPr/>
          <a:lstStyle/>
          <a:p>
            <a:pPr>
              <a:defRPr/>
            </a:pPr>
            <a:r>
              <a:rPr lang="en-US"/>
              <a:t>Mountjoy bible School</a:t>
            </a:r>
          </a:p>
        </p:txBody>
      </p:sp>
      <p:sp>
        <p:nvSpPr>
          <p:cNvPr id="54277" name="Slide Number Placeholder 4">
            <a:extLst>
              <a:ext uri="{FF2B5EF4-FFF2-40B4-BE49-F238E27FC236}">
                <a16:creationId xmlns:a16="http://schemas.microsoft.com/office/drawing/2014/main" id="{A0A6F6A9-502E-4342-A7D7-141404C5F35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8E44529-2BFD-4051-9521-0BEEBD3F7EDD}"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32</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8F42A6E-C66A-4648-BAC1-AC6D46AB76A5}"/>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Corinthians</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42D7FC3F-0A88-451C-9C31-537C5FB72E83}"/>
              </a:ext>
            </a:extLst>
          </p:cNvPr>
          <p:cNvSpPr>
            <a:spLocks noGrp="1" noChangeArrowheads="1"/>
          </p:cNvSpPr>
          <p:nvPr>
            <p:ph idx="1"/>
          </p:nvPr>
        </p:nvSpPr>
        <p:spPr>
          <a:xfrm>
            <a:off x="1847850" y="1773238"/>
            <a:ext cx="9793288" cy="4138612"/>
          </a:xfrm>
        </p:spPr>
        <p:txBody>
          <a:bodyPr/>
          <a:lstStyle/>
          <a:p>
            <a:pPr eaLnBrk="1" hangingPunct="1"/>
            <a:endParaRPr lang="en-GB" altLang="en-US" sz="2800"/>
          </a:p>
          <a:p>
            <a:pPr eaLnBrk="1" hangingPunct="1"/>
            <a:endParaRPr lang="en-GB" altLang="en-US"/>
          </a:p>
        </p:txBody>
      </p:sp>
      <p:sp>
        <p:nvSpPr>
          <p:cNvPr id="4" name="Footer Placeholder 3">
            <a:extLst>
              <a:ext uri="{FF2B5EF4-FFF2-40B4-BE49-F238E27FC236}">
                <a16:creationId xmlns:a16="http://schemas.microsoft.com/office/drawing/2014/main" id="{B5887586-4E29-4223-BAEA-9E506DCD1E70}"/>
              </a:ext>
            </a:extLst>
          </p:cNvPr>
          <p:cNvSpPr>
            <a:spLocks noGrp="1"/>
          </p:cNvSpPr>
          <p:nvPr>
            <p:ph type="ftr" sz="quarter" idx="11"/>
          </p:nvPr>
        </p:nvSpPr>
        <p:spPr/>
        <p:txBody>
          <a:bodyPr/>
          <a:lstStyle/>
          <a:p>
            <a:pPr>
              <a:defRPr/>
            </a:pPr>
            <a:r>
              <a:rPr lang="en-US"/>
              <a:t>Mountjoy bible School</a:t>
            </a:r>
          </a:p>
        </p:txBody>
      </p:sp>
      <p:sp>
        <p:nvSpPr>
          <p:cNvPr id="55301" name="Slide Number Placeholder 4">
            <a:extLst>
              <a:ext uri="{FF2B5EF4-FFF2-40B4-BE49-F238E27FC236}">
                <a16:creationId xmlns:a16="http://schemas.microsoft.com/office/drawing/2014/main" id="{50A53870-7F1E-4549-BD97-E2F18A8694A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7E936B0-4341-4D1D-8940-8ADB604AE268}"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33</a:t>
            </a:fld>
            <a:endParaRPr lang="en-US" altLang="en-US" sz="1000">
              <a:solidFill>
                <a:srgbClr val="9B9A98"/>
              </a:solidFill>
              <a:latin typeface="Times New Roman" panose="02020603050405020304" pitchFamily="18" charset="0"/>
            </a:endParaRPr>
          </a:p>
        </p:txBody>
      </p:sp>
      <p:grpSp>
        <p:nvGrpSpPr>
          <p:cNvPr id="55302" name="Group 2">
            <a:extLst>
              <a:ext uri="{FF2B5EF4-FFF2-40B4-BE49-F238E27FC236}">
                <a16:creationId xmlns:a16="http://schemas.microsoft.com/office/drawing/2014/main" id="{0A7ABBE6-92E1-449A-AF2D-FA7C7655693B}"/>
              </a:ext>
            </a:extLst>
          </p:cNvPr>
          <p:cNvGrpSpPr>
            <a:grpSpLocks/>
          </p:cNvGrpSpPr>
          <p:nvPr/>
        </p:nvGrpSpPr>
        <p:grpSpPr bwMode="auto">
          <a:xfrm>
            <a:off x="3467100" y="1700213"/>
            <a:ext cx="6591300" cy="4210050"/>
            <a:chOff x="3467100" y="1700808"/>
            <a:chExt cx="6591300" cy="4209336"/>
          </a:xfrm>
        </p:grpSpPr>
        <p:sp>
          <p:nvSpPr>
            <p:cNvPr id="7" name="Freeform: Shape 6">
              <a:extLst>
                <a:ext uri="{FF2B5EF4-FFF2-40B4-BE49-F238E27FC236}">
                  <a16:creationId xmlns:a16="http://schemas.microsoft.com/office/drawing/2014/main" id="{18F3133F-EDFF-49CF-8787-7A2780347D65}"/>
                </a:ext>
              </a:extLst>
            </p:cNvPr>
            <p:cNvSpPr/>
            <p:nvPr/>
          </p:nvSpPr>
          <p:spPr>
            <a:xfrm>
              <a:off x="3467100" y="1700808"/>
              <a:ext cx="6591300" cy="1683289"/>
            </a:xfrm>
            <a:custGeom>
              <a:avLst/>
              <a:gdLst>
                <a:gd name="connsiteX0" fmla="*/ 0 w 6591300"/>
                <a:gd name="connsiteY0" fmla="*/ 208136 h 1248792"/>
                <a:gd name="connsiteX1" fmla="*/ 208136 w 6591300"/>
                <a:gd name="connsiteY1" fmla="*/ 0 h 1248792"/>
                <a:gd name="connsiteX2" fmla="*/ 6383164 w 6591300"/>
                <a:gd name="connsiteY2" fmla="*/ 0 h 1248792"/>
                <a:gd name="connsiteX3" fmla="*/ 6591300 w 6591300"/>
                <a:gd name="connsiteY3" fmla="*/ 208136 h 1248792"/>
                <a:gd name="connsiteX4" fmla="*/ 6591300 w 6591300"/>
                <a:gd name="connsiteY4" fmla="*/ 1040656 h 1248792"/>
                <a:gd name="connsiteX5" fmla="*/ 6383164 w 6591300"/>
                <a:gd name="connsiteY5" fmla="*/ 1248792 h 1248792"/>
                <a:gd name="connsiteX6" fmla="*/ 208136 w 6591300"/>
                <a:gd name="connsiteY6" fmla="*/ 1248792 h 1248792"/>
                <a:gd name="connsiteX7" fmla="*/ 0 w 6591300"/>
                <a:gd name="connsiteY7" fmla="*/ 1040656 h 1248792"/>
                <a:gd name="connsiteX8" fmla="*/ 0 w 6591300"/>
                <a:gd name="connsiteY8" fmla="*/ 208136 h 1248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1248792">
                  <a:moveTo>
                    <a:pt x="0" y="208136"/>
                  </a:moveTo>
                  <a:cubicBezTo>
                    <a:pt x="0" y="93186"/>
                    <a:pt x="93186" y="0"/>
                    <a:pt x="208136" y="0"/>
                  </a:cubicBezTo>
                  <a:lnTo>
                    <a:pt x="6383164" y="0"/>
                  </a:lnTo>
                  <a:cubicBezTo>
                    <a:pt x="6498114" y="0"/>
                    <a:pt x="6591300" y="93186"/>
                    <a:pt x="6591300" y="208136"/>
                  </a:cubicBezTo>
                  <a:lnTo>
                    <a:pt x="6591300" y="1040656"/>
                  </a:lnTo>
                  <a:cubicBezTo>
                    <a:pt x="6591300" y="1155606"/>
                    <a:pt x="6498114" y="1248792"/>
                    <a:pt x="6383164" y="1248792"/>
                  </a:cubicBezTo>
                  <a:lnTo>
                    <a:pt x="208136" y="1248792"/>
                  </a:lnTo>
                  <a:cubicBezTo>
                    <a:pt x="93186" y="1248792"/>
                    <a:pt x="0" y="1155606"/>
                    <a:pt x="0" y="1040656"/>
                  </a:cubicBezTo>
                  <a:lnTo>
                    <a:pt x="0" y="208136"/>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52401" tIns="152401" rIns="152401" bIns="152401" spcCol="1270" anchor="ctr"/>
            <a:lstStyle/>
            <a:p>
              <a:pPr algn="ctr">
                <a:defRPr/>
              </a:pPr>
              <a:r>
                <a:rPr lang="en-US" altLang="en-US" sz="4000" dirty="0">
                  <a:solidFill>
                    <a:schemeClr val="bg1"/>
                  </a:solidFill>
                </a:rPr>
                <a:t>Love is essential (</a:t>
              </a:r>
              <a:r>
                <a:rPr lang="en-US" altLang="en-US" sz="4000" dirty="0" err="1">
                  <a:solidFill>
                    <a:schemeClr val="bg1"/>
                  </a:solidFill>
                </a:rPr>
                <a:t>vv</a:t>
              </a:r>
              <a:r>
                <a:rPr lang="en-US" altLang="en-US" sz="4000" dirty="0">
                  <a:solidFill>
                    <a:schemeClr val="bg1"/>
                  </a:solidFill>
                </a:rPr>
                <a:t> 1-3)</a:t>
              </a:r>
            </a:p>
          </p:txBody>
        </p:sp>
        <p:sp>
          <p:nvSpPr>
            <p:cNvPr id="8" name="Freeform: Shape 7">
              <a:extLst>
                <a:ext uri="{FF2B5EF4-FFF2-40B4-BE49-F238E27FC236}">
                  <a16:creationId xmlns:a16="http://schemas.microsoft.com/office/drawing/2014/main" id="{175D62FF-7866-44AC-81FD-B3C82EFF6912}"/>
                </a:ext>
              </a:extLst>
            </p:cNvPr>
            <p:cNvSpPr/>
            <p:nvPr/>
          </p:nvSpPr>
          <p:spPr>
            <a:xfrm>
              <a:off x="3467100" y="3398328"/>
              <a:ext cx="6591300" cy="1248792"/>
            </a:xfrm>
            <a:custGeom>
              <a:avLst/>
              <a:gdLst>
                <a:gd name="connsiteX0" fmla="*/ 0 w 6591300"/>
                <a:gd name="connsiteY0" fmla="*/ 208136 h 1248792"/>
                <a:gd name="connsiteX1" fmla="*/ 208136 w 6591300"/>
                <a:gd name="connsiteY1" fmla="*/ 0 h 1248792"/>
                <a:gd name="connsiteX2" fmla="*/ 6383164 w 6591300"/>
                <a:gd name="connsiteY2" fmla="*/ 0 h 1248792"/>
                <a:gd name="connsiteX3" fmla="*/ 6591300 w 6591300"/>
                <a:gd name="connsiteY3" fmla="*/ 208136 h 1248792"/>
                <a:gd name="connsiteX4" fmla="*/ 6591300 w 6591300"/>
                <a:gd name="connsiteY4" fmla="*/ 1040656 h 1248792"/>
                <a:gd name="connsiteX5" fmla="*/ 6383164 w 6591300"/>
                <a:gd name="connsiteY5" fmla="*/ 1248792 h 1248792"/>
                <a:gd name="connsiteX6" fmla="*/ 208136 w 6591300"/>
                <a:gd name="connsiteY6" fmla="*/ 1248792 h 1248792"/>
                <a:gd name="connsiteX7" fmla="*/ 0 w 6591300"/>
                <a:gd name="connsiteY7" fmla="*/ 1040656 h 1248792"/>
                <a:gd name="connsiteX8" fmla="*/ 0 w 6591300"/>
                <a:gd name="connsiteY8" fmla="*/ 208136 h 1248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1248792">
                  <a:moveTo>
                    <a:pt x="0" y="208136"/>
                  </a:moveTo>
                  <a:cubicBezTo>
                    <a:pt x="0" y="93186"/>
                    <a:pt x="93186" y="0"/>
                    <a:pt x="208136" y="0"/>
                  </a:cubicBezTo>
                  <a:lnTo>
                    <a:pt x="6383164" y="0"/>
                  </a:lnTo>
                  <a:cubicBezTo>
                    <a:pt x="6498114" y="0"/>
                    <a:pt x="6591300" y="93186"/>
                    <a:pt x="6591300" y="208136"/>
                  </a:cubicBezTo>
                  <a:lnTo>
                    <a:pt x="6591300" y="1040656"/>
                  </a:lnTo>
                  <a:cubicBezTo>
                    <a:pt x="6591300" y="1155606"/>
                    <a:pt x="6498114" y="1248792"/>
                    <a:pt x="6383164" y="1248792"/>
                  </a:cubicBezTo>
                  <a:lnTo>
                    <a:pt x="208136" y="1248792"/>
                  </a:lnTo>
                  <a:cubicBezTo>
                    <a:pt x="93186" y="1248792"/>
                    <a:pt x="0" y="1155606"/>
                    <a:pt x="0" y="1040656"/>
                  </a:cubicBezTo>
                  <a:lnTo>
                    <a:pt x="0" y="208136"/>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98121" tIns="198121" rIns="198121" bIns="198121" spcCol="1270" anchor="ctr"/>
            <a:lstStyle/>
            <a:p>
              <a:pPr algn="ctr" defTabSz="1600200" eaLnBrk="1" fontAlgn="auto" hangingPunct="1">
                <a:lnSpc>
                  <a:spcPct val="90000"/>
                </a:lnSpc>
                <a:spcAft>
                  <a:spcPct val="35000"/>
                </a:spcAft>
                <a:defRPr/>
              </a:pPr>
              <a:r>
                <a:rPr lang="en-GB" sz="3600" dirty="0">
                  <a:solidFill>
                    <a:schemeClr val="bg1"/>
                  </a:solidFill>
                </a:rPr>
                <a:t>Love is excellent (</a:t>
              </a:r>
              <a:r>
                <a:rPr lang="en-GB" sz="3600" dirty="0" err="1">
                  <a:solidFill>
                    <a:schemeClr val="bg1"/>
                  </a:solidFill>
                </a:rPr>
                <a:t>vv</a:t>
              </a:r>
              <a:r>
                <a:rPr lang="en-GB" sz="3600" dirty="0">
                  <a:solidFill>
                    <a:schemeClr val="bg1"/>
                  </a:solidFill>
                </a:rPr>
                <a:t> 4-7)</a:t>
              </a:r>
            </a:p>
          </p:txBody>
        </p:sp>
        <p:sp>
          <p:nvSpPr>
            <p:cNvPr id="9" name="Freeform: Shape 8">
              <a:extLst>
                <a:ext uri="{FF2B5EF4-FFF2-40B4-BE49-F238E27FC236}">
                  <a16:creationId xmlns:a16="http://schemas.microsoft.com/office/drawing/2014/main" id="{B1A7C139-4FDA-4BFA-A829-C80C3BBEFCF1}"/>
                </a:ext>
              </a:extLst>
            </p:cNvPr>
            <p:cNvSpPr/>
            <p:nvPr/>
          </p:nvSpPr>
          <p:spPr>
            <a:xfrm>
              <a:off x="3467100" y="4661352"/>
              <a:ext cx="6591300" cy="1248792"/>
            </a:xfrm>
            <a:custGeom>
              <a:avLst/>
              <a:gdLst>
                <a:gd name="connsiteX0" fmla="*/ 0 w 6591300"/>
                <a:gd name="connsiteY0" fmla="*/ 208136 h 1248792"/>
                <a:gd name="connsiteX1" fmla="*/ 208136 w 6591300"/>
                <a:gd name="connsiteY1" fmla="*/ 0 h 1248792"/>
                <a:gd name="connsiteX2" fmla="*/ 6383164 w 6591300"/>
                <a:gd name="connsiteY2" fmla="*/ 0 h 1248792"/>
                <a:gd name="connsiteX3" fmla="*/ 6591300 w 6591300"/>
                <a:gd name="connsiteY3" fmla="*/ 208136 h 1248792"/>
                <a:gd name="connsiteX4" fmla="*/ 6591300 w 6591300"/>
                <a:gd name="connsiteY4" fmla="*/ 1040656 h 1248792"/>
                <a:gd name="connsiteX5" fmla="*/ 6383164 w 6591300"/>
                <a:gd name="connsiteY5" fmla="*/ 1248792 h 1248792"/>
                <a:gd name="connsiteX6" fmla="*/ 208136 w 6591300"/>
                <a:gd name="connsiteY6" fmla="*/ 1248792 h 1248792"/>
                <a:gd name="connsiteX7" fmla="*/ 0 w 6591300"/>
                <a:gd name="connsiteY7" fmla="*/ 1040656 h 1248792"/>
                <a:gd name="connsiteX8" fmla="*/ 0 w 6591300"/>
                <a:gd name="connsiteY8" fmla="*/ 208136 h 1248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1248792">
                  <a:moveTo>
                    <a:pt x="0" y="208136"/>
                  </a:moveTo>
                  <a:cubicBezTo>
                    <a:pt x="0" y="93186"/>
                    <a:pt x="93186" y="0"/>
                    <a:pt x="208136" y="0"/>
                  </a:cubicBezTo>
                  <a:lnTo>
                    <a:pt x="6383164" y="0"/>
                  </a:lnTo>
                  <a:cubicBezTo>
                    <a:pt x="6498114" y="0"/>
                    <a:pt x="6591300" y="93186"/>
                    <a:pt x="6591300" y="208136"/>
                  </a:cubicBezTo>
                  <a:lnTo>
                    <a:pt x="6591300" y="1040656"/>
                  </a:lnTo>
                  <a:cubicBezTo>
                    <a:pt x="6591300" y="1155606"/>
                    <a:pt x="6498114" y="1248792"/>
                    <a:pt x="6383164" y="1248792"/>
                  </a:cubicBezTo>
                  <a:lnTo>
                    <a:pt x="208136" y="1248792"/>
                  </a:lnTo>
                  <a:cubicBezTo>
                    <a:pt x="93186" y="1248792"/>
                    <a:pt x="0" y="1155606"/>
                    <a:pt x="0" y="1040656"/>
                  </a:cubicBezTo>
                  <a:lnTo>
                    <a:pt x="0" y="208136"/>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98121" tIns="198121" rIns="198121" bIns="198121" spcCol="1270" anchor="ctr"/>
            <a:lstStyle/>
            <a:p>
              <a:pPr algn="ctr" defTabSz="1600200" eaLnBrk="1" fontAlgn="auto" hangingPunct="1">
                <a:lnSpc>
                  <a:spcPct val="90000"/>
                </a:lnSpc>
                <a:spcAft>
                  <a:spcPct val="35000"/>
                </a:spcAft>
                <a:defRPr/>
              </a:pPr>
              <a:r>
                <a:rPr lang="en-GB" sz="3600" dirty="0">
                  <a:solidFill>
                    <a:schemeClr val="bg1"/>
                  </a:solidFill>
                </a:rPr>
                <a:t>Love is eternal (</a:t>
              </a:r>
              <a:r>
                <a:rPr lang="en-GB" sz="3600" dirty="0" err="1">
                  <a:solidFill>
                    <a:schemeClr val="bg1"/>
                  </a:solidFill>
                </a:rPr>
                <a:t>vv</a:t>
              </a:r>
              <a:r>
                <a:rPr lang="en-GB" sz="3600" dirty="0">
                  <a:solidFill>
                    <a:schemeClr val="bg1"/>
                  </a:solidFill>
                </a:rPr>
                <a:t> 8-13)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5AE92645-6F68-4330-AFB7-925380BE9794}"/>
              </a:ext>
            </a:extLst>
          </p:cNvPr>
          <p:cNvSpPr>
            <a:spLocks noGrp="1" noChangeArrowheads="1"/>
          </p:cNvSpPr>
          <p:nvPr>
            <p:ph type="title"/>
          </p:nvPr>
        </p:nvSpPr>
        <p:spPr>
          <a:xfrm>
            <a:off x="2592388" y="623888"/>
            <a:ext cx="8912225" cy="788987"/>
          </a:xfrm>
        </p:spPr>
        <p:txBody>
          <a:bodyPr/>
          <a:lstStyle/>
          <a:p>
            <a:pPr eaLnBrk="1" hangingPunct="1"/>
            <a:r>
              <a:rPr lang="en-GB" altLang="en-US"/>
              <a:t>Galatians</a:t>
            </a:r>
          </a:p>
        </p:txBody>
      </p:sp>
      <p:sp>
        <p:nvSpPr>
          <p:cNvPr id="3" name="Content Placeholder 2">
            <a:extLst>
              <a:ext uri="{FF2B5EF4-FFF2-40B4-BE49-F238E27FC236}">
                <a16:creationId xmlns:a16="http://schemas.microsoft.com/office/drawing/2014/main" id="{B99BAC6B-97F9-4D2F-A481-9060389D1866}"/>
              </a:ext>
            </a:extLst>
          </p:cNvPr>
          <p:cNvSpPr>
            <a:spLocks noGrp="1"/>
          </p:cNvSpPr>
          <p:nvPr>
            <p:ph idx="1"/>
          </p:nvPr>
        </p:nvSpPr>
        <p:spPr>
          <a:xfrm>
            <a:off x="1847850" y="1484313"/>
            <a:ext cx="9793288" cy="4749800"/>
          </a:xfrm>
        </p:spPr>
        <p:txBody>
          <a:bodyPr rtlCol="0">
            <a:normAutofit/>
          </a:bodyPr>
          <a:lstStyle/>
          <a:p>
            <a:pPr marL="493776" indent="-457200" eaLnBrk="1" fontAlgn="auto" hangingPunct="1">
              <a:lnSpc>
                <a:spcPct val="90000"/>
              </a:lnSpc>
              <a:spcAft>
                <a:spcPts val="0"/>
              </a:spcAft>
              <a:buFont typeface="Wingdings 3" panose="05040102010807070707" pitchFamily="18" charset="2"/>
              <a:buChar char="´"/>
              <a:defRPr/>
            </a:pPr>
            <a:r>
              <a:rPr lang="en-US" sz="2800" dirty="0">
                <a:solidFill>
                  <a:schemeClr val="tx1">
                    <a:lumMod val="75000"/>
                    <a:lumOff val="25000"/>
                  </a:schemeClr>
                </a:solidFill>
              </a:rPr>
              <a:t>The Galatians, who had been influenced by the party of the circumcision to place themselves under the law, are challenged in a similar way.  </a:t>
            </a:r>
          </a:p>
          <a:p>
            <a:pPr marL="493776" indent="-457200" eaLnBrk="1" fontAlgn="auto" hangingPunct="1">
              <a:lnSpc>
                <a:spcPct val="90000"/>
              </a:lnSpc>
              <a:spcAft>
                <a:spcPts val="0"/>
              </a:spcAft>
              <a:buFont typeface="Wingdings 3" panose="05040102010807070707" pitchFamily="18" charset="2"/>
              <a:buChar char="´"/>
              <a:defRPr/>
            </a:pPr>
            <a:r>
              <a:rPr lang="en-US" sz="2800" dirty="0">
                <a:solidFill>
                  <a:schemeClr val="tx1">
                    <a:lumMod val="75000"/>
                    <a:lumOff val="25000"/>
                  </a:schemeClr>
                </a:solidFill>
              </a:rPr>
              <a:t>Bring everything to the cross.</a:t>
            </a:r>
          </a:p>
          <a:p>
            <a:pPr marL="493776" indent="-457200" eaLnBrk="1" fontAlgn="auto" hangingPunct="1">
              <a:lnSpc>
                <a:spcPct val="90000"/>
              </a:lnSpc>
              <a:spcAft>
                <a:spcPts val="0"/>
              </a:spcAft>
              <a:buFont typeface="Wingdings 3" panose="05040102010807070707" pitchFamily="18" charset="2"/>
              <a:buChar char="´"/>
              <a:defRPr/>
            </a:pPr>
            <a:r>
              <a:rPr lang="en-US" sz="2800" dirty="0">
                <a:solidFill>
                  <a:schemeClr val="tx1">
                    <a:lumMod val="75000"/>
                    <a:lumOff val="25000"/>
                  </a:schemeClr>
                </a:solidFill>
              </a:rPr>
              <a:t>Paul says,  “if justification comes through the law, then Christ died for nothing” (Gal.1.21 NRSV); </a:t>
            </a:r>
          </a:p>
          <a:p>
            <a:pPr marL="493776" indent="-457200" eaLnBrk="1" fontAlgn="auto" hangingPunct="1">
              <a:lnSpc>
                <a:spcPct val="90000"/>
              </a:lnSpc>
              <a:spcAft>
                <a:spcPts val="0"/>
              </a:spcAft>
              <a:buFont typeface="Wingdings 3" panose="05040102010807070707" pitchFamily="18" charset="2"/>
              <a:buChar char="´"/>
              <a:defRPr/>
            </a:pPr>
            <a:r>
              <a:rPr lang="en-US" sz="2800" dirty="0">
                <a:solidFill>
                  <a:schemeClr val="tx1">
                    <a:lumMod val="75000"/>
                    <a:lumOff val="25000"/>
                  </a:schemeClr>
                </a:solidFill>
              </a:rPr>
              <a:t>And “Christ redeemed us from the curse of the law” by dying on a tree. (3.13 NRSV) </a:t>
            </a:r>
          </a:p>
          <a:p>
            <a:pPr marL="493776" indent="-457200" eaLnBrk="1" fontAlgn="auto" hangingPunct="1">
              <a:lnSpc>
                <a:spcPct val="90000"/>
              </a:lnSpc>
              <a:spcAft>
                <a:spcPts val="0"/>
              </a:spcAft>
              <a:buFont typeface="Wingdings 3" panose="05040102010807070707" pitchFamily="18" charset="2"/>
              <a:buChar char="´"/>
              <a:defRPr/>
            </a:pPr>
            <a:r>
              <a:rPr lang="en-US" sz="2800" dirty="0">
                <a:solidFill>
                  <a:schemeClr val="tx1">
                    <a:lumMod val="75000"/>
                    <a:lumOff val="25000"/>
                  </a:schemeClr>
                </a:solidFill>
              </a:rPr>
              <a:t>His principle is always, “God forbid that I should glory, save in the cross of our Lord Jesus Christ”(6.14). </a:t>
            </a:r>
            <a:endParaRPr lang="en-GB" sz="2800" dirty="0">
              <a:solidFill>
                <a:schemeClr val="tx1">
                  <a:lumMod val="75000"/>
                  <a:lumOff val="25000"/>
                </a:schemeClr>
              </a:solidFill>
            </a:endParaRP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DFD6D9F4-7EDB-4ED3-BFF2-DFB0168FAE64}"/>
              </a:ext>
            </a:extLst>
          </p:cNvPr>
          <p:cNvSpPr>
            <a:spLocks noGrp="1"/>
          </p:cNvSpPr>
          <p:nvPr>
            <p:ph type="ftr" sz="quarter" idx="11"/>
          </p:nvPr>
        </p:nvSpPr>
        <p:spPr/>
        <p:txBody>
          <a:bodyPr/>
          <a:lstStyle/>
          <a:p>
            <a:pPr>
              <a:defRPr/>
            </a:pPr>
            <a:r>
              <a:rPr lang="en-US"/>
              <a:t>Mountjoy bible School</a:t>
            </a:r>
          </a:p>
        </p:txBody>
      </p:sp>
      <p:sp>
        <p:nvSpPr>
          <p:cNvPr id="56325" name="Slide Number Placeholder 4">
            <a:extLst>
              <a:ext uri="{FF2B5EF4-FFF2-40B4-BE49-F238E27FC236}">
                <a16:creationId xmlns:a16="http://schemas.microsoft.com/office/drawing/2014/main" id="{FEA06F62-9B0C-4E1D-A009-B5F677FDEC5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E6DC592-B0B6-4F0C-9871-2AA037B702C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34</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FCB8445E-9EBC-41E0-9DF0-CA7959A8C50E}"/>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Galatians</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DED11587-E28B-40D2-BAB6-2947527C99A7}"/>
              </a:ext>
            </a:extLst>
          </p:cNvPr>
          <p:cNvSpPr>
            <a:spLocks noGrp="1" noChangeArrowheads="1"/>
          </p:cNvSpPr>
          <p:nvPr>
            <p:ph idx="1"/>
          </p:nvPr>
        </p:nvSpPr>
        <p:spPr>
          <a:xfrm>
            <a:off x="1981200" y="1600200"/>
            <a:ext cx="9802813" cy="4525963"/>
          </a:xfrm>
        </p:spPr>
        <p:txBody>
          <a:bodyPr/>
          <a:lstStyle/>
          <a:p>
            <a:pPr eaLnBrk="1" hangingPunct="1"/>
            <a:r>
              <a:rPr lang="en-US" altLang="en-US" sz="2800"/>
              <a:t>And don’t forget to season everything with love.</a:t>
            </a:r>
          </a:p>
          <a:p>
            <a:pPr eaLnBrk="1" hangingPunct="1"/>
            <a:r>
              <a:rPr kumimoji="1" lang="en-US" altLang="en-US" sz="2800"/>
              <a:t>For you, brethren, have been called to liberty; only do not </a:t>
            </a:r>
            <a:r>
              <a:rPr kumimoji="1" lang="en-US" altLang="en-US" sz="2800" i="1"/>
              <a:t>use</a:t>
            </a:r>
            <a:r>
              <a:rPr kumimoji="1" lang="en-US" altLang="en-US" sz="2800"/>
              <a:t> liberty as an opportunity for the flesh, but through love serve one another.</a:t>
            </a:r>
            <a:r>
              <a:rPr kumimoji="1" lang="en-GB" altLang="en-US" sz="2800"/>
              <a:t> </a:t>
            </a:r>
          </a:p>
          <a:p>
            <a:pPr eaLnBrk="1" hangingPunct="1"/>
            <a:r>
              <a:rPr kumimoji="1" lang="en-US" altLang="en-US" sz="2800"/>
              <a:t>For all the law is fulfilled in one word, </a:t>
            </a:r>
            <a:r>
              <a:rPr kumimoji="1" lang="en-US" altLang="en-US" sz="2800" i="1"/>
              <a:t>even</a:t>
            </a:r>
            <a:r>
              <a:rPr kumimoji="1" lang="en-US" altLang="en-US" sz="2800"/>
              <a:t> in this: </a:t>
            </a:r>
            <a:r>
              <a:rPr kumimoji="1" lang="en-US" altLang="en-US" sz="2800" i="1"/>
              <a:t>“You shall love your neighbor as yourself.”  </a:t>
            </a:r>
            <a:r>
              <a:rPr kumimoji="1" lang="en-US" altLang="en-US" sz="2800"/>
              <a:t>(</a:t>
            </a:r>
            <a:r>
              <a:rPr kumimoji="1" lang="en-GB" altLang="en-US" sz="2800"/>
              <a:t>5:13,14)</a:t>
            </a:r>
            <a:endParaRPr lang="en-US" altLang="en-US" sz="2800"/>
          </a:p>
          <a:p>
            <a:pPr eaLnBrk="1" hangingPunct="1"/>
            <a:endParaRPr lang="en-GB" altLang="en-US"/>
          </a:p>
        </p:txBody>
      </p:sp>
      <p:sp>
        <p:nvSpPr>
          <p:cNvPr id="4" name="Footer Placeholder 3">
            <a:extLst>
              <a:ext uri="{FF2B5EF4-FFF2-40B4-BE49-F238E27FC236}">
                <a16:creationId xmlns:a16="http://schemas.microsoft.com/office/drawing/2014/main" id="{12D270CE-7671-4468-AADA-08763A9CC4C7}"/>
              </a:ext>
            </a:extLst>
          </p:cNvPr>
          <p:cNvSpPr>
            <a:spLocks noGrp="1"/>
          </p:cNvSpPr>
          <p:nvPr>
            <p:ph type="ftr" sz="quarter" idx="11"/>
          </p:nvPr>
        </p:nvSpPr>
        <p:spPr/>
        <p:txBody>
          <a:bodyPr/>
          <a:lstStyle/>
          <a:p>
            <a:pPr>
              <a:defRPr/>
            </a:pPr>
            <a:r>
              <a:rPr lang="en-US"/>
              <a:t>Mountjoy bible School</a:t>
            </a:r>
          </a:p>
        </p:txBody>
      </p:sp>
      <p:sp>
        <p:nvSpPr>
          <p:cNvPr id="57349" name="Slide Number Placeholder 4">
            <a:extLst>
              <a:ext uri="{FF2B5EF4-FFF2-40B4-BE49-F238E27FC236}">
                <a16:creationId xmlns:a16="http://schemas.microsoft.com/office/drawing/2014/main" id="{C2B449E1-FC4B-4D92-9F72-EC353A2966B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EE80241-12EE-49EA-9876-EED36ACFB6B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35</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47C701B7-BE27-4154-ADFB-B1D545A570AA}"/>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Pastoral Epistles (1Tim.-Phil)</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C42E0CE8-B5E3-40DD-838D-292ACB1E9F68}"/>
              </a:ext>
            </a:extLst>
          </p:cNvPr>
          <p:cNvSpPr>
            <a:spLocks noGrp="1" noChangeArrowheads="1"/>
          </p:cNvSpPr>
          <p:nvPr>
            <p:ph idx="1"/>
          </p:nvPr>
        </p:nvSpPr>
        <p:spPr>
          <a:xfrm>
            <a:off x="1847850" y="1557338"/>
            <a:ext cx="10080625" cy="4354512"/>
          </a:xfrm>
        </p:spPr>
        <p:txBody>
          <a:bodyPr/>
          <a:lstStyle/>
          <a:p>
            <a:pPr eaLnBrk="1" hangingPunct="1">
              <a:lnSpc>
                <a:spcPct val="90000"/>
              </a:lnSpc>
            </a:pPr>
            <a:r>
              <a:rPr lang="en-GB" altLang="en-US" sz="2800"/>
              <a:t>Grouped because</a:t>
            </a:r>
          </a:p>
          <a:p>
            <a:pPr eaLnBrk="1" hangingPunct="1">
              <a:lnSpc>
                <a:spcPct val="90000"/>
              </a:lnSpc>
            </a:pPr>
            <a:r>
              <a:rPr lang="en-GB" altLang="en-US" sz="2800"/>
              <a:t>(i) they are all to individuals and </a:t>
            </a:r>
          </a:p>
          <a:p>
            <a:pPr eaLnBrk="1" hangingPunct="1">
              <a:lnSpc>
                <a:spcPct val="90000"/>
              </a:lnSpc>
            </a:pPr>
            <a:r>
              <a:rPr lang="en-GB" altLang="en-US" sz="2800"/>
              <a:t>(ii) there is much in them regarding church order. </a:t>
            </a:r>
          </a:p>
          <a:p>
            <a:pPr eaLnBrk="1" hangingPunct="1">
              <a:lnSpc>
                <a:spcPct val="90000"/>
              </a:lnSpc>
            </a:pPr>
            <a:r>
              <a:rPr lang="en-GB" altLang="en-US" sz="2800"/>
              <a:t>The letters to Timothy and Titus are  practical, containing instructions on how to deal with controversies in the  church, and how to set up and direct church leadership.  </a:t>
            </a:r>
          </a:p>
          <a:p>
            <a:pPr eaLnBrk="1" hangingPunct="1">
              <a:lnSpc>
                <a:spcPct val="90000"/>
              </a:lnSpc>
            </a:pPr>
            <a:r>
              <a:rPr lang="en-GB" altLang="en-US" sz="2800"/>
              <a:t>For example, these epistles list the qualifications of deacons and elders, and deal with Christian conduct, the main thrust of which is again love.</a:t>
            </a:r>
          </a:p>
          <a:p>
            <a:pPr eaLnBrk="1" hangingPunct="1"/>
            <a:endParaRPr lang="en-GB" altLang="en-US"/>
          </a:p>
        </p:txBody>
      </p:sp>
      <p:sp>
        <p:nvSpPr>
          <p:cNvPr id="4" name="Footer Placeholder 3">
            <a:extLst>
              <a:ext uri="{FF2B5EF4-FFF2-40B4-BE49-F238E27FC236}">
                <a16:creationId xmlns:a16="http://schemas.microsoft.com/office/drawing/2014/main" id="{C09A0BF2-8CF0-4FC8-AB48-15883B547E8D}"/>
              </a:ext>
            </a:extLst>
          </p:cNvPr>
          <p:cNvSpPr>
            <a:spLocks noGrp="1"/>
          </p:cNvSpPr>
          <p:nvPr>
            <p:ph type="ftr" sz="quarter" idx="11"/>
          </p:nvPr>
        </p:nvSpPr>
        <p:spPr/>
        <p:txBody>
          <a:bodyPr/>
          <a:lstStyle/>
          <a:p>
            <a:pPr>
              <a:defRPr/>
            </a:pPr>
            <a:r>
              <a:rPr lang="en-US"/>
              <a:t>Mountjoy bible School</a:t>
            </a:r>
          </a:p>
        </p:txBody>
      </p:sp>
      <p:sp>
        <p:nvSpPr>
          <p:cNvPr id="58373" name="Slide Number Placeholder 4">
            <a:extLst>
              <a:ext uri="{FF2B5EF4-FFF2-40B4-BE49-F238E27FC236}">
                <a16:creationId xmlns:a16="http://schemas.microsoft.com/office/drawing/2014/main" id="{ADCF9442-3FED-46DA-9003-D294428C302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DE5E88A-5242-45AA-BCDE-C5DF813926B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36</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DFB918A6-5DE1-46E4-9B8F-004EC6EBB77F}"/>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Pastoral Epistles (1 Tim.-Phil)</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29DD18FF-EF01-4E69-9065-D25DF639846D}"/>
              </a:ext>
            </a:extLst>
          </p:cNvPr>
          <p:cNvSpPr>
            <a:spLocks noGrp="1"/>
          </p:cNvSpPr>
          <p:nvPr>
            <p:ph idx="1"/>
          </p:nvPr>
        </p:nvSpPr>
        <p:spPr>
          <a:xfrm>
            <a:off x="1847850" y="1773238"/>
            <a:ext cx="9793288" cy="4608512"/>
          </a:xfrm>
        </p:spPr>
        <p:txBody>
          <a:bodyPr rtlCol="0">
            <a:normAutofit/>
          </a:bodyPr>
          <a:lstStyle/>
          <a:p>
            <a:pPr eaLnBrk="1" fontAlgn="auto" hangingPunct="1">
              <a:spcAft>
                <a:spcPts val="0"/>
              </a:spcAft>
              <a:buFont typeface="Wingdings 3" charset="2"/>
              <a:buChar char=""/>
              <a:defRPr/>
            </a:pPr>
            <a:r>
              <a:rPr lang="en-GB" altLang="en-US" sz="2800" dirty="0">
                <a:solidFill>
                  <a:schemeClr val="tx1">
                    <a:lumMod val="75000"/>
                    <a:lumOff val="25000"/>
                  </a:schemeClr>
                </a:solidFill>
              </a:rPr>
              <a:t>In these letters are the five faithful sayings of Paul, which give a sample of the subjects dealt with.  </a:t>
            </a:r>
          </a:p>
          <a:p>
            <a:pPr eaLnBrk="1" fontAlgn="auto" hangingPunct="1">
              <a:spcAft>
                <a:spcPts val="0"/>
              </a:spcAft>
              <a:buFont typeface="Wingdings 3" charset="2"/>
              <a:buChar char=""/>
              <a:defRPr/>
            </a:pPr>
            <a:r>
              <a:rPr lang="en-GB" altLang="en-US" sz="2600" dirty="0">
                <a:solidFill>
                  <a:schemeClr val="tx1">
                    <a:lumMod val="75000"/>
                    <a:lumOff val="25000"/>
                  </a:schemeClr>
                </a:solidFill>
              </a:rPr>
              <a:t>1 Tim.1.15 Paul’s testimony (chief of sinners)</a:t>
            </a:r>
          </a:p>
          <a:p>
            <a:pPr eaLnBrk="1" fontAlgn="auto" hangingPunct="1">
              <a:spcAft>
                <a:spcPts val="0"/>
              </a:spcAft>
              <a:buFont typeface="Wingdings 3" charset="2"/>
              <a:buChar char=""/>
              <a:defRPr/>
            </a:pPr>
            <a:r>
              <a:rPr lang="en-GB" altLang="en-US" sz="2600" dirty="0">
                <a:solidFill>
                  <a:schemeClr val="tx1">
                    <a:lumMod val="75000"/>
                    <a:lumOff val="25000"/>
                  </a:schemeClr>
                </a:solidFill>
              </a:rPr>
              <a:t>1 Tim. 3.1 Desiring to be an elder is worthy ambition</a:t>
            </a:r>
          </a:p>
          <a:p>
            <a:pPr eaLnBrk="1" fontAlgn="auto" hangingPunct="1">
              <a:spcAft>
                <a:spcPts val="0"/>
              </a:spcAft>
              <a:buFont typeface="Wingdings 3" charset="2"/>
              <a:buChar char=""/>
              <a:defRPr/>
            </a:pPr>
            <a:r>
              <a:rPr lang="en-GB" altLang="en-US" sz="2600" dirty="0">
                <a:solidFill>
                  <a:schemeClr val="tx1">
                    <a:lumMod val="75000"/>
                    <a:lumOff val="25000"/>
                  </a:schemeClr>
                </a:solidFill>
              </a:rPr>
              <a:t>1 Tim.4.8&amp;9 Godliness is profitable for all things</a:t>
            </a:r>
          </a:p>
          <a:p>
            <a:pPr eaLnBrk="1" fontAlgn="auto" hangingPunct="1">
              <a:spcAft>
                <a:spcPts val="0"/>
              </a:spcAft>
              <a:buFont typeface="Wingdings 3" charset="2"/>
              <a:buChar char=""/>
              <a:defRPr/>
            </a:pPr>
            <a:r>
              <a:rPr lang="en-GB" altLang="en-US" sz="2600" dirty="0">
                <a:solidFill>
                  <a:schemeClr val="tx1">
                    <a:lumMod val="75000"/>
                    <a:lumOff val="25000"/>
                  </a:schemeClr>
                </a:solidFill>
              </a:rPr>
              <a:t>2 Tim.2.11-13 If we be dead with Him, we shall also live with Him</a:t>
            </a:r>
          </a:p>
          <a:p>
            <a:pPr eaLnBrk="1" fontAlgn="auto" hangingPunct="1">
              <a:spcAft>
                <a:spcPts val="0"/>
              </a:spcAft>
              <a:buFont typeface="Wingdings 3" charset="2"/>
              <a:buChar char=""/>
              <a:defRPr/>
            </a:pPr>
            <a:r>
              <a:rPr lang="en-GB" altLang="en-US" sz="2600" dirty="0">
                <a:solidFill>
                  <a:schemeClr val="tx1">
                    <a:lumMod val="75000"/>
                    <a:lumOff val="25000"/>
                  </a:schemeClr>
                </a:solidFill>
              </a:rPr>
              <a:t>Tit.3.4-8 … </a:t>
            </a:r>
            <a:r>
              <a:rPr lang="en-US" altLang="en-US" sz="2600" dirty="0">
                <a:solidFill>
                  <a:schemeClr val="tx1">
                    <a:lumMod val="75000"/>
                    <a:lumOff val="25000"/>
                  </a:schemeClr>
                </a:solidFill>
              </a:rPr>
              <a:t>having been justified by his grace, we might be heirs according to the hope of eternal life</a:t>
            </a:r>
            <a:endParaRPr lang="en-GB" altLang="en-US" sz="2600" dirty="0">
              <a:solidFill>
                <a:schemeClr val="tx1">
                  <a:lumMod val="75000"/>
                  <a:lumOff val="25000"/>
                </a:schemeClr>
              </a:solidFill>
            </a:endParaRPr>
          </a:p>
          <a:p>
            <a:pPr eaLnBrk="1" fontAlgn="auto" hangingPunct="1">
              <a:spcAft>
                <a:spcPts val="0"/>
              </a:spcAft>
              <a:buFont typeface="Wingdings 3" charset="2"/>
              <a:buChar char=""/>
              <a:defRPr/>
            </a:pPr>
            <a:endParaRPr lang="en-GB" altLang="en-US"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4E9DDCF8-78FF-47C3-B0AE-51AA1DFDC50B}"/>
              </a:ext>
            </a:extLst>
          </p:cNvPr>
          <p:cNvSpPr>
            <a:spLocks noGrp="1"/>
          </p:cNvSpPr>
          <p:nvPr>
            <p:ph type="ftr" sz="quarter" idx="11"/>
          </p:nvPr>
        </p:nvSpPr>
        <p:spPr/>
        <p:txBody>
          <a:bodyPr/>
          <a:lstStyle/>
          <a:p>
            <a:pPr>
              <a:defRPr/>
            </a:pPr>
            <a:r>
              <a:rPr lang="en-US"/>
              <a:t>Mountjoy bible School</a:t>
            </a:r>
          </a:p>
        </p:txBody>
      </p:sp>
      <p:sp>
        <p:nvSpPr>
          <p:cNvPr id="59397" name="Slide Number Placeholder 4">
            <a:extLst>
              <a:ext uri="{FF2B5EF4-FFF2-40B4-BE49-F238E27FC236}">
                <a16:creationId xmlns:a16="http://schemas.microsoft.com/office/drawing/2014/main" id="{9B057461-9AA3-466D-897F-4FEFF126420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ACFA68F-EBE3-4F4A-9357-CC44EF1EBAA6}"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37</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2D220869-097B-481C-8CD8-93B0B6B3B973}"/>
              </a:ext>
            </a:extLst>
          </p:cNvPr>
          <p:cNvGraphicFramePr>
            <a:graphicFrameLocks noGrp="1"/>
          </p:cNvGraphicFramePr>
          <p:nvPr>
            <p:ph idx="1"/>
          </p:nvPr>
        </p:nvGraphicFramePr>
        <p:xfrm>
          <a:off x="1956000" y="729000"/>
          <a:ext cx="8280000" cy="540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a:extLst>
              <a:ext uri="{FF2B5EF4-FFF2-40B4-BE49-F238E27FC236}">
                <a16:creationId xmlns:a16="http://schemas.microsoft.com/office/drawing/2014/main" id="{C4452E44-FE4C-417B-A541-C229B261CC4C}"/>
              </a:ext>
            </a:extLst>
          </p:cNvPr>
          <p:cNvSpPr>
            <a:spLocks noGrp="1"/>
          </p:cNvSpPr>
          <p:nvPr>
            <p:ph type="ftr" sz="quarter" idx="11"/>
          </p:nvPr>
        </p:nvSpPr>
        <p:spPr/>
        <p:txBody>
          <a:bodyPr/>
          <a:lstStyle/>
          <a:p>
            <a:pPr>
              <a:defRPr/>
            </a:pPr>
            <a:r>
              <a:rPr lang="en-US"/>
              <a:t>Mountjoy bible School</a:t>
            </a:r>
          </a:p>
        </p:txBody>
      </p:sp>
      <p:sp>
        <p:nvSpPr>
          <p:cNvPr id="60420" name="Slide Number Placeholder 5">
            <a:extLst>
              <a:ext uri="{FF2B5EF4-FFF2-40B4-BE49-F238E27FC236}">
                <a16:creationId xmlns:a16="http://schemas.microsoft.com/office/drawing/2014/main" id="{9BBC6375-70B0-499A-9D89-5CB77210004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815E592-7C39-4101-82BE-930C8F57892A}"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38</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A7ABBCCF-AFD3-4CFC-A77B-7B69F90FB05C}"/>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000" dirty="0">
                <a:solidFill>
                  <a:schemeClr val="tx1">
                    <a:lumMod val="85000"/>
                    <a:lumOff val="15000"/>
                  </a:schemeClr>
                </a:solidFill>
              </a:rPr>
              <a:t>Behavioural Truth and Church Practice</a:t>
            </a:r>
          </a:p>
        </p:txBody>
      </p:sp>
      <p:sp>
        <p:nvSpPr>
          <p:cNvPr id="3" name="Content Placeholder 2">
            <a:extLst>
              <a:ext uri="{FF2B5EF4-FFF2-40B4-BE49-F238E27FC236}">
                <a16:creationId xmlns:a16="http://schemas.microsoft.com/office/drawing/2014/main" id="{321D6278-52A5-4144-8905-935E62374D24}"/>
              </a:ext>
            </a:extLst>
          </p:cNvPr>
          <p:cNvSpPr>
            <a:spLocks noGrp="1"/>
          </p:cNvSpPr>
          <p:nvPr>
            <p:ph idx="1"/>
          </p:nvPr>
        </p:nvSpPr>
        <p:spPr>
          <a:xfrm>
            <a:off x="1558925" y="1484313"/>
            <a:ext cx="10298113" cy="4749800"/>
          </a:xfrm>
        </p:spPr>
        <p:txBody>
          <a:bodyPr rtlCol="0">
            <a:normAutofit fontScale="92500" lnSpcReduction="10000"/>
          </a:bodyPr>
          <a:lstStyle/>
          <a:p>
            <a:pPr marL="493776" indent="-457200" eaLnBrk="1" fontAlgn="auto" hangingPunct="1">
              <a:spcAft>
                <a:spcPts val="0"/>
              </a:spcAft>
              <a:buFont typeface="Wingdings 3" panose="05040102010807070707" pitchFamily="18" charset="2"/>
              <a:buChar char="´"/>
              <a:defRPr/>
            </a:pPr>
            <a:r>
              <a:rPr kumimoji="1" lang="en-GB" sz="2800" dirty="0">
                <a:solidFill>
                  <a:schemeClr val="tx1">
                    <a:lumMod val="75000"/>
                    <a:lumOff val="25000"/>
                  </a:schemeClr>
                </a:solidFill>
              </a:rPr>
              <a:t>Proclaiming the cross</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1</a:t>
            </a:r>
            <a:r>
              <a:rPr lang="en-GB" sz="2800" baseline="30000" dirty="0">
                <a:solidFill>
                  <a:schemeClr val="tx1">
                    <a:lumMod val="75000"/>
                    <a:lumOff val="25000"/>
                  </a:schemeClr>
                </a:solidFill>
              </a:rPr>
              <a:t>st</a:t>
            </a:r>
            <a:r>
              <a:rPr lang="en-GB" sz="2800" dirty="0">
                <a:solidFill>
                  <a:schemeClr val="tx1">
                    <a:lumMod val="75000"/>
                    <a:lumOff val="25000"/>
                  </a:schemeClr>
                </a:solidFill>
              </a:rPr>
              <a:t>. – THROUGH BAPTISM</a:t>
            </a:r>
          </a:p>
          <a:p>
            <a:pPr marL="790956" lvl="1" indent="-342900" eaLnBrk="1" fontAlgn="auto" hangingPunct="1">
              <a:spcAft>
                <a:spcPts val="0"/>
              </a:spcAft>
              <a:buFont typeface="Wingdings 3" panose="05040102010807070707" pitchFamily="18" charset="2"/>
              <a:buChar char="´"/>
              <a:defRPr/>
            </a:pPr>
            <a:r>
              <a:rPr lang="en-GB" sz="2400" dirty="0">
                <a:solidFill>
                  <a:schemeClr val="tx1">
                    <a:lumMod val="75000"/>
                    <a:lumOff val="25000"/>
                  </a:schemeClr>
                </a:solidFill>
              </a:rPr>
              <a:t>Buried with him in baptism, wherein also ye are risen with him through the faith of the operation of God, who hath raised him from the dead. (Col.2.12)</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2</a:t>
            </a:r>
            <a:r>
              <a:rPr lang="en-GB" sz="2800" baseline="30000" dirty="0">
                <a:solidFill>
                  <a:schemeClr val="tx1">
                    <a:lumMod val="75000"/>
                    <a:lumOff val="25000"/>
                  </a:schemeClr>
                </a:solidFill>
              </a:rPr>
              <a:t>nd</a:t>
            </a:r>
            <a:r>
              <a:rPr lang="en-GB" sz="2800" dirty="0">
                <a:solidFill>
                  <a:schemeClr val="tx1">
                    <a:lumMod val="75000"/>
                    <a:lumOff val="25000"/>
                  </a:schemeClr>
                </a:solidFill>
              </a:rPr>
              <a:t> - THROUGH THE LORD’S TABLE</a:t>
            </a:r>
          </a:p>
          <a:p>
            <a:pPr marL="790956" lvl="1" indent="-342900" eaLnBrk="1" fontAlgn="auto" hangingPunct="1">
              <a:spcAft>
                <a:spcPts val="0"/>
              </a:spcAft>
              <a:buFont typeface="Wingdings 3" panose="05040102010807070707" pitchFamily="18" charset="2"/>
              <a:buChar char="´"/>
              <a:defRPr/>
            </a:pPr>
            <a:r>
              <a:rPr lang="en-GB" sz="2400" dirty="0">
                <a:solidFill>
                  <a:schemeClr val="tx1">
                    <a:lumMod val="75000"/>
                    <a:lumOff val="25000"/>
                  </a:schemeClr>
                </a:solidFill>
              </a:rPr>
              <a:t>For as often as ye eat this bread, and drink this cup, ye do </a:t>
            </a:r>
            <a:r>
              <a:rPr lang="en-GB" sz="2400" dirty="0" err="1">
                <a:solidFill>
                  <a:schemeClr val="tx1">
                    <a:lumMod val="75000"/>
                    <a:lumOff val="25000"/>
                  </a:schemeClr>
                </a:solidFill>
              </a:rPr>
              <a:t>shew</a:t>
            </a:r>
            <a:r>
              <a:rPr lang="en-GB" sz="2400" dirty="0">
                <a:solidFill>
                  <a:schemeClr val="tx1">
                    <a:lumMod val="75000"/>
                    <a:lumOff val="25000"/>
                  </a:schemeClr>
                </a:solidFill>
              </a:rPr>
              <a:t> the Lord's death till he come. (1 Cor.11.26)</a:t>
            </a:r>
          </a:p>
          <a:p>
            <a:pPr marL="493776" indent="-457200" eaLnBrk="1" fontAlgn="auto" hangingPunct="1">
              <a:spcAft>
                <a:spcPts val="0"/>
              </a:spcAft>
              <a:buFont typeface="Wingdings 3" panose="05040102010807070707" pitchFamily="18" charset="2"/>
              <a:buChar char="´"/>
              <a:defRPr/>
            </a:pPr>
            <a:r>
              <a:rPr lang="en-GB" sz="2800" dirty="0">
                <a:solidFill>
                  <a:schemeClr val="tx1">
                    <a:lumMod val="75000"/>
                    <a:lumOff val="25000"/>
                  </a:schemeClr>
                </a:solidFill>
              </a:rPr>
              <a:t>3</a:t>
            </a:r>
            <a:r>
              <a:rPr lang="en-GB" sz="2800" baseline="30000" dirty="0">
                <a:solidFill>
                  <a:schemeClr val="tx1">
                    <a:lumMod val="75000"/>
                    <a:lumOff val="25000"/>
                  </a:schemeClr>
                </a:solidFill>
              </a:rPr>
              <a:t>rd</a:t>
            </a:r>
            <a:r>
              <a:rPr lang="en-GB" sz="2800" dirty="0">
                <a:solidFill>
                  <a:schemeClr val="tx1">
                    <a:lumMod val="75000"/>
                    <a:lumOff val="25000"/>
                  </a:schemeClr>
                </a:solidFill>
              </a:rPr>
              <a:t> – THROUGH PREACHING</a:t>
            </a:r>
          </a:p>
          <a:p>
            <a:pPr marL="790956" lvl="1" indent="-342900" eaLnBrk="1" fontAlgn="auto" hangingPunct="1">
              <a:spcAft>
                <a:spcPts val="0"/>
              </a:spcAft>
              <a:buFont typeface="Wingdings 3" panose="05040102010807070707" pitchFamily="18" charset="2"/>
              <a:buChar char="´"/>
              <a:defRPr/>
            </a:pPr>
            <a:r>
              <a:rPr lang="en-GB" sz="2400" dirty="0">
                <a:solidFill>
                  <a:schemeClr val="tx1">
                    <a:lumMod val="75000"/>
                    <a:lumOff val="25000"/>
                  </a:schemeClr>
                </a:solidFill>
              </a:rPr>
              <a:t>For I determined not to know any thing among you, save Jesus Christ, and him crucified (1 Cor.2.2)</a:t>
            </a:r>
          </a:p>
          <a:p>
            <a:pPr marL="420624" indent="-384048" eaLnBrk="1" fontAlgn="auto" hangingPunct="1">
              <a:spcAft>
                <a:spcPts val="0"/>
              </a:spcAft>
              <a:buFont typeface="Wingdings 2"/>
              <a:buChar char=""/>
              <a:defRPr/>
            </a:pPr>
            <a:endParaRPr kumimoji="1" lang="en-GB" sz="2800" dirty="0">
              <a:solidFill>
                <a:schemeClr val="tx1">
                  <a:lumMod val="75000"/>
                  <a:lumOff val="25000"/>
                </a:schemeClr>
              </a:solidFill>
            </a:endParaRP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803B8B07-52A4-4923-8171-0F38FCB579A6}"/>
              </a:ext>
            </a:extLst>
          </p:cNvPr>
          <p:cNvSpPr>
            <a:spLocks noGrp="1"/>
          </p:cNvSpPr>
          <p:nvPr>
            <p:ph type="ftr" sz="quarter" idx="11"/>
          </p:nvPr>
        </p:nvSpPr>
        <p:spPr/>
        <p:txBody>
          <a:bodyPr/>
          <a:lstStyle/>
          <a:p>
            <a:pPr>
              <a:defRPr/>
            </a:pPr>
            <a:r>
              <a:rPr lang="en-US"/>
              <a:t>Mountjoy bible School</a:t>
            </a:r>
          </a:p>
        </p:txBody>
      </p:sp>
      <p:sp>
        <p:nvSpPr>
          <p:cNvPr id="62469" name="Slide Number Placeholder 4">
            <a:extLst>
              <a:ext uri="{FF2B5EF4-FFF2-40B4-BE49-F238E27FC236}">
                <a16:creationId xmlns:a16="http://schemas.microsoft.com/office/drawing/2014/main" id="{8ED584FD-C718-4183-86A7-DD24BE6C478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703199C-9AD4-4824-A0D7-D39162FD149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39</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29B8967-22EC-411E-90EE-A92CCF1AB5D5}"/>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dirty="0">
                <a:solidFill>
                  <a:schemeClr val="tx1">
                    <a:lumMod val="85000"/>
                    <a:lumOff val="15000"/>
                  </a:schemeClr>
                </a:solidFill>
              </a:rPr>
              <a:t>Romans</a:t>
            </a:r>
            <a:endParaRPr lang="en-GB" altLang="en-US"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70530F4A-167F-4D4B-8B90-4B0280EA9137}"/>
              </a:ext>
            </a:extLst>
          </p:cNvPr>
          <p:cNvSpPr>
            <a:spLocks noGrp="1" noChangeArrowheads="1"/>
          </p:cNvSpPr>
          <p:nvPr>
            <p:ph idx="1"/>
          </p:nvPr>
        </p:nvSpPr>
        <p:spPr>
          <a:xfrm>
            <a:off x="1847850" y="1773238"/>
            <a:ext cx="9793288" cy="4138612"/>
          </a:xfrm>
        </p:spPr>
        <p:txBody>
          <a:bodyPr/>
          <a:lstStyle/>
          <a:p>
            <a:pPr eaLnBrk="1" hangingPunct="1"/>
            <a:r>
              <a:rPr lang="en-GB" altLang="en-US" sz="2800"/>
              <a:t>Essentially, Romans is an explanation of the gospel of Christ. It is introduced by a text in chapter 1.</a:t>
            </a:r>
          </a:p>
          <a:p>
            <a:pPr eaLnBrk="1" hangingPunct="1"/>
            <a:r>
              <a:rPr lang="en-US" altLang="en-US" sz="3000"/>
              <a:t>For I am not ashamed of the gospel of Christ, for it is the power of God to salvation for everyone who believes, for the Jew first and also for the Greek. For in it the righteousness of God is </a:t>
            </a:r>
            <a:r>
              <a:rPr lang="en-US" altLang="en-US" sz="3000">
                <a:solidFill>
                  <a:schemeClr val="tx1"/>
                </a:solidFill>
              </a:rPr>
              <a:t>revealed from faith to faith; as it is written, </a:t>
            </a:r>
            <a:br>
              <a:rPr lang="en-US" altLang="en-US" sz="3000">
                <a:solidFill>
                  <a:schemeClr val="tx1"/>
                </a:solidFill>
              </a:rPr>
            </a:br>
            <a:r>
              <a:rPr lang="en-US" altLang="en-US" sz="3000">
                <a:solidFill>
                  <a:schemeClr val="tx1"/>
                </a:solidFill>
              </a:rPr>
              <a:t>					</a:t>
            </a:r>
            <a:r>
              <a:rPr lang="en-US" altLang="en-US" sz="3000" i="1">
                <a:solidFill>
                  <a:schemeClr val="tx1"/>
                </a:solidFill>
              </a:rPr>
              <a:t>“The just shall live by faith.”</a:t>
            </a:r>
            <a:endParaRPr lang="en-GB" altLang="en-US">
              <a:solidFill>
                <a:schemeClr val="tx1"/>
              </a:solidFill>
            </a:endParaRPr>
          </a:p>
        </p:txBody>
      </p:sp>
      <p:sp>
        <p:nvSpPr>
          <p:cNvPr id="4" name="Footer Placeholder 3">
            <a:extLst>
              <a:ext uri="{FF2B5EF4-FFF2-40B4-BE49-F238E27FC236}">
                <a16:creationId xmlns:a16="http://schemas.microsoft.com/office/drawing/2014/main" id="{F38F82A7-4C29-4CFD-8262-63EC8D4D4D9C}"/>
              </a:ext>
            </a:extLst>
          </p:cNvPr>
          <p:cNvSpPr>
            <a:spLocks noGrp="1"/>
          </p:cNvSpPr>
          <p:nvPr>
            <p:ph type="ftr" sz="quarter" idx="11"/>
          </p:nvPr>
        </p:nvSpPr>
        <p:spPr/>
        <p:txBody>
          <a:bodyPr/>
          <a:lstStyle/>
          <a:p>
            <a:pPr>
              <a:defRPr/>
            </a:pPr>
            <a:r>
              <a:rPr lang="en-US"/>
              <a:t>Mountjoy bible School</a:t>
            </a:r>
          </a:p>
        </p:txBody>
      </p:sp>
      <p:sp>
        <p:nvSpPr>
          <p:cNvPr id="24581" name="Slide Number Placeholder 4">
            <a:extLst>
              <a:ext uri="{FF2B5EF4-FFF2-40B4-BE49-F238E27FC236}">
                <a16:creationId xmlns:a16="http://schemas.microsoft.com/office/drawing/2014/main" id="{51627798-2E6E-4136-9B38-6C6B9B0858D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E2E02DA-FFEB-46A8-802F-D0E5F26F2E6B}"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5C52-F093-455A-B91F-F346F8777E94}"/>
              </a:ext>
            </a:extLst>
          </p:cNvPr>
          <p:cNvSpPr>
            <a:spLocks noGrp="1"/>
          </p:cNvSpPr>
          <p:nvPr>
            <p:ph type="title"/>
          </p:nvPr>
        </p:nvSpPr>
        <p:spPr>
          <a:xfrm>
            <a:off x="2592388" y="623888"/>
            <a:ext cx="8912225" cy="788987"/>
          </a:xfrm>
        </p:spPr>
        <p:txBody>
          <a:bodyPr rtlCol="0">
            <a:normAutofit/>
          </a:bodyPr>
          <a:lstStyle/>
          <a:p>
            <a:pPr eaLnBrk="1" fontAlgn="auto" hangingPunct="1">
              <a:spcAft>
                <a:spcPts val="0"/>
              </a:spcAft>
              <a:defRPr/>
            </a:pPr>
            <a:r>
              <a:rPr lang="en-GB" dirty="0">
                <a:solidFill>
                  <a:schemeClr val="tx1">
                    <a:lumMod val="85000"/>
                    <a:lumOff val="15000"/>
                  </a:schemeClr>
                </a:solidFill>
              </a:rPr>
              <a:t>Behavioural Truth and Difficulties</a:t>
            </a:r>
            <a:endParaRPr lang="en-GB" sz="40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541CF405-A896-49AB-8B4F-2BDDB35F213B}"/>
              </a:ext>
            </a:extLst>
          </p:cNvPr>
          <p:cNvSpPr>
            <a:spLocks noGrp="1" noChangeArrowheads="1"/>
          </p:cNvSpPr>
          <p:nvPr>
            <p:ph idx="1"/>
          </p:nvPr>
        </p:nvSpPr>
        <p:spPr>
          <a:xfrm>
            <a:off x="1847850" y="1773238"/>
            <a:ext cx="9793288" cy="4138612"/>
          </a:xfrm>
        </p:spPr>
        <p:txBody>
          <a:bodyPr/>
          <a:lstStyle/>
          <a:p>
            <a:pPr marL="419100" indent="-382588" eaLnBrk="1" hangingPunct="1">
              <a:buFont typeface="Wingdings 3" panose="05040102010807070707" pitchFamily="18" charset="2"/>
              <a:buChar char="´"/>
            </a:pPr>
            <a:r>
              <a:rPr lang="en-GB" altLang="en-US" sz="2800"/>
              <a:t>The difficulty</a:t>
            </a:r>
          </a:p>
          <a:p>
            <a:pPr marL="419100" indent="-382588" eaLnBrk="1" hangingPunct="1">
              <a:buFont typeface="Wingdings 3" panose="05040102010807070707" pitchFamily="18" charset="2"/>
              <a:buChar char="´"/>
            </a:pPr>
            <a:r>
              <a:rPr lang="en-US" altLang="en-US" sz="2800"/>
              <a:t>‘it hath been declared unto me of you, my brethren, ... that there are contentions among you. .., that every one of you saith, I am of Paul; and I of Apollos; and I of Cephas; and I of Christ’</a:t>
            </a:r>
            <a:r>
              <a:rPr lang="en-US" altLang="en-US" sz="2800">
                <a:latin typeface="Times New Roman" panose="02020603050405020304" pitchFamily="18" charset="0"/>
              </a:rPr>
              <a:t>.</a:t>
            </a:r>
            <a:endParaRPr lang="en-GB" altLang="en-US" sz="2800"/>
          </a:p>
          <a:p>
            <a:pPr marL="419100" indent="-382588" eaLnBrk="1" hangingPunct="1">
              <a:buFont typeface="Wingdings 3" panose="05040102010807070707" pitchFamily="18" charset="2"/>
              <a:buChar char="´"/>
            </a:pPr>
            <a:r>
              <a:rPr lang="en-GB" altLang="en-US" sz="2800"/>
              <a:t>The answer</a:t>
            </a:r>
          </a:p>
          <a:p>
            <a:pPr marL="419100" indent="-382588" eaLnBrk="1" hangingPunct="1">
              <a:buFont typeface="Wingdings 3" panose="05040102010807070707" pitchFamily="18" charset="2"/>
              <a:buChar char="´"/>
            </a:pPr>
            <a:r>
              <a:rPr lang="en-GB" altLang="en-US" sz="2800"/>
              <a:t>‘</a:t>
            </a:r>
            <a:r>
              <a:rPr lang="en-US" altLang="en-US" sz="2800"/>
              <a:t>Is Christ divided?  was Paul crucified for you? or were ye baptized in the name of Paul?’</a:t>
            </a:r>
            <a:r>
              <a:rPr lang="en-US" altLang="en-US" sz="2800">
                <a:latin typeface="Times New Roman" panose="02020603050405020304" pitchFamily="18" charset="0"/>
              </a:rPr>
              <a:t> </a:t>
            </a:r>
            <a:endParaRPr lang="en-GB" altLang="en-US" sz="2800"/>
          </a:p>
          <a:p>
            <a:pPr marL="419100" indent="-382588" eaLnBrk="1" hangingPunct="1">
              <a:buFont typeface="Wingdings 2" panose="05020102010507070707" pitchFamily="18" charset="2"/>
              <a:buChar char=""/>
            </a:pPr>
            <a:endParaRPr lang="en-GB" altLang="en-US"/>
          </a:p>
        </p:txBody>
      </p:sp>
      <p:sp>
        <p:nvSpPr>
          <p:cNvPr id="4" name="Footer Placeholder 3">
            <a:extLst>
              <a:ext uri="{FF2B5EF4-FFF2-40B4-BE49-F238E27FC236}">
                <a16:creationId xmlns:a16="http://schemas.microsoft.com/office/drawing/2014/main" id="{768C06E9-9222-4DA1-AEA1-6D32A872E6C2}"/>
              </a:ext>
            </a:extLst>
          </p:cNvPr>
          <p:cNvSpPr>
            <a:spLocks noGrp="1"/>
          </p:cNvSpPr>
          <p:nvPr>
            <p:ph type="ftr" sz="quarter" idx="11"/>
          </p:nvPr>
        </p:nvSpPr>
        <p:spPr/>
        <p:txBody>
          <a:bodyPr/>
          <a:lstStyle/>
          <a:p>
            <a:pPr>
              <a:defRPr/>
            </a:pPr>
            <a:r>
              <a:rPr lang="en-US"/>
              <a:t>Mountjoy bible School</a:t>
            </a:r>
          </a:p>
        </p:txBody>
      </p:sp>
      <p:sp>
        <p:nvSpPr>
          <p:cNvPr id="63493" name="Slide Number Placeholder 4">
            <a:extLst>
              <a:ext uri="{FF2B5EF4-FFF2-40B4-BE49-F238E27FC236}">
                <a16:creationId xmlns:a16="http://schemas.microsoft.com/office/drawing/2014/main" id="{738AF66A-B473-4A32-B763-0111F6211A9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D454821-D4FA-4055-AC87-76442BF57FF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40</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3862-C083-422B-AFE6-F5256A6B1A5F}"/>
              </a:ext>
            </a:extLst>
          </p:cNvPr>
          <p:cNvSpPr>
            <a:spLocks noGrp="1"/>
          </p:cNvSpPr>
          <p:nvPr>
            <p:ph type="title"/>
          </p:nvPr>
        </p:nvSpPr>
        <p:spPr>
          <a:xfrm>
            <a:off x="2592388" y="623888"/>
            <a:ext cx="8912225" cy="788987"/>
          </a:xfrm>
        </p:spPr>
        <p:txBody>
          <a:bodyPr rtlCol="0">
            <a:normAutofit/>
          </a:bodyPr>
          <a:lstStyle/>
          <a:p>
            <a:pPr eaLnBrk="1" fontAlgn="auto" hangingPunct="1">
              <a:spcAft>
                <a:spcPts val="0"/>
              </a:spcAft>
              <a:defRPr/>
            </a:pPr>
            <a:r>
              <a:rPr lang="en-GB" dirty="0">
                <a:solidFill>
                  <a:schemeClr val="tx1">
                    <a:lumMod val="85000"/>
                    <a:lumOff val="15000"/>
                  </a:schemeClr>
                </a:solidFill>
              </a:rPr>
              <a:t>Behavioural Truth and worldliness</a:t>
            </a:r>
            <a:endParaRPr lang="en-GB" sz="40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FA0BFEEC-7F31-4308-A04E-DC125A09D8DF}"/>
              </a:ext>
            </a:extLst>
          </p:cNvPr>
          <p:cNvSpPr>
            <a:spLocks noGrp="1" noChangeArrowheads="1"/>
          </p:cNvSpPr>
          <p:nvPr>
            <p:ph idx="1"/>
          </p:nvPr>
        </p:nvSpPr>
        <p:spPr>
          <a:xfrm>
            <a:off x="1631950" y="1773238"/>
            <a:ext cx="10296525" cy="4138612"/>
          </a:xfrm>
        </p:spPr>
        <p:txBody>
          <a:bodyPr/>
          <a:lstStyle/>
          <a:p>
            <a:pPr marL="419100" indent="-382588" eaLnBrk="1" hangingPunct="1">
              <a:buFont typeface="Wingdings 3" panose="05040102010807070707" pitchFamily="18" charset="2"/>
              <a:buChar char="´"/>
            </a:pPr>
            <a:r>
              <a:rPr lang="en-GB" altLang="en-US" sz="2400"/>
              <a:t>Living for Christ in a godless world is a challenge, Jesus said, “They are not of the world, even as I am not of the world”</a:t>
            </a:r>
          </a:p>
          <a:p>
            <a:pPr marL="419100" indent="-382588" eaLnBrk="1" hangingPunct="1">
              <a:buFont typeface="Wingdings 3" panose="05040102010807070707" pitchFamily="18" charset="2"/>
              <a:buChar char="´"/>
            </a:pPr>
            <a:r>
              <a:rPr lang="en-GB" altLang="en-US" sz="2400"/>
              <a:t>For the grace of God that bringeth salvation hath appeared to all men, </a:t>
            </a:r>
            <a:r>
              <a:rPr lang="en-GB" altLang="en-US" sz="2400" baseline="30000"/>
              <a:t> </a:t>
            </a:r>
            <a:r>
              <a:rPr lang="en-GB" altLang="en-US" sz="2400"/>
              <a:t>Teaching us that, denying ungodliness and worldly lusts, we should live soberly, righteously, and godly, in this present world’ (Titus 2.11,12)</a:t>
            </a:r>
            <a:endParaRPr lang="en-GB" altLang="en-US" sz="2400" baseline="30000"/>
          </a:p>
          <a:p>
            <a:pPr marL="419100" indent="-382588" eaLnBrk="1" hangingPunct="1">
              <a:buFont typeface="Wingdings 3" panose="05040102010807070707" pitchFamily="18" charset="2"/>
              <a:buChar char="´"/>
            </a:pPr>
            <a:r>
              <a:rPr lang="en-GB" altLang="en-US" sz="2400"/>
              <a:t>We have an answer, “But God forbid that I should glory, save in the cross of our Lord Jesus Christ, by whom the world is crucified unto me, and I unto the world.” (Gal.6.14)</a:t>
            </a:r>
          </a:p>
          <a:p>
            <a:pPr marL="419100" indent="-382588" eaLnBrk="1" hangingPunct="1">
              <a:buFont typeface="Wingdings 2" panose="05020102010507070707" pitchFamily="18" charset="2"/>
              <a:buChar char=""/>
            </a:pPr>
            <a:endParaRPr lang="en-GB" altLang="en-US"/>
          </a:p>
        </p:txBody>
      </p:sp>
      <p:sp>
        <p:nvSpPr>
          <p:cNvPr id="4" name="Footer Placeholder 3">
            <a:extLst>
              <a:ext uri="{FF2B5EF4-FFF2-40B4-BE49-F238E27FC236}">
                <a16:creationId xmlns:a16="http://schemas.microsoft.com/office/drawing/2014/main" id="{2841192D-E933-446F-A37C-589315BCD7C2}"/>
              </a:ext>
            </a:extLst>
          </p:cNvPr>
          <p:cNvSpPr>
            <a:spLocks noGrp="1"/>
          </p:cNvSpPr>
          <p:nvPr>
            <p:ph type="ftr" sz="quarter" idx="11"/>
          </p:nvPr>
        </p:nvSpPr>
        <p:spPr/>
        <p:txBody>
          <a:bodyPr/>
          <a:lstStyle/>
          <a:p>
            <a:pPr>
              <a:defRPr/>
            </a:pPr>
            <a:r>
              <a:rPr lang="en-US"/>
              <a:t>Mountjoy bible School</a:t>
            </a:r>
          </a:p>
        </p:txBody>
      </p:sp>
      <p:sp>
        <p:nvSpPr>
          <p:cNvPr id="64517" name="Slide Number Placeholder 4">
            <a:extLst>
              <a:ext uri="{FF2B5EF4-FFF2-40B4-BE49-F238E27FC236}">
                <a16:creationId xmlns:a16="http://schemas.microsoft.com/office/drawing/2014/main" id="{3E2AAB52-4A8A-4E7C-A541-042CD788176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C0AE258-0940-41C9-82DB-67271EA2ECA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41</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50871-12C3-4DA4-9827-5D4782222681}"/>
              </a:ext>
            </a:extLst>
          </p:cNvPr>
          <p:cNvSpPr>
            <a:spLocks noGrp="1"/>
          </p:cNvSpPr>
          <p:nvPr>
            <p:ph type="title"/>
          </p:nvPr>
        </p:nvSpPr>
        <p:spPr>
          <a:xfrm>
            <a:off x="2592388" y="623888"/>
            <a:ext cx="8912225" cy="788987"/>
          </a:xfrm>
        </p:spPr>
        <p:txBody>
          <a:bodyPr rtlCol="0">
            <a:normAutofit/>
          </a:bodyPr>
          <a:lstStyle/>
          <a:p>
            <a:pPr eaLnBrk="1" fontAlgn="auto" hangingPunct="1">
              <a:spcAft>
                <a:spcPts val="0"/>
              </a:spcAft>
              <a:defRPr/>
            </a:pPr>
            <a:r>
              <a:rPr lang="en-GB" dirty="0">
                <a:solidFill>
                  <a:schemeClr val="tx1">
                    <a:lumMod val="85000"/>
                    <a:lumOff val="15000"/>
                  </a:schemeClr>
                </a:solidFill>
              </a:rPr>
              <a:t>Behavioural Truth and Testimony</a:t>
            </a:r>
            <a:endParaRPr lang="en-GB" sz="40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995171F5-8200-408B-8F3E-1F2275B01834}"/>
              </a:ext>
            </a:extLst>
          </p:cNvPr>
          <p:cNvSpPr>
            <a:spLocks noGrp="1" noChangeArrowheads="1"/>
          </p:cNvSpPr>
          <p:nvPr>
            <p:ph idx="1"/>
          </p:nvPr>
        </p:nvSpPr>
        <p:spPr>
          <a:xfrm>
            <a:off x="1631950" y="1557338"/>
            <a:ext cx="10152063" cy="4354512"/>
          </a:xfrm>
        </p:spPr>
        <p:txBody>
          <a:bodyPr/>
          <a:lstStyle/>
          <a:p>
            <a:pPr eaLnBrk="1" hangingPunct="1"/>
            <a:r>
              <a:rPr lang="en-GB" altLang="en-US" sz="2800"/>
              <a:t>What standard of behaviour should we set in the light of what Jesus did ?</a:t>
            </a:r>
          </a:p>
          <a:p>
            <a:pPr eaLnBrk="1" hangingPunct="1"/>
            <a:r>
              <a:rPr lang="en-GB" altLang="en-US" sz="2800"/>
              <a:t>For the love of Christ constraineth us; because we thus judge .... that they which live should not henceforth live unto themselves, but unto him which died for them, and rose again. (2 Cor.5.14,15)</a:t>
            </a:r>
          </a:p>
          <a:p>
            <a:pPr eaLnBrk="1" hangingPunct="1"/>
            <a:r>
              <a:rPr lang="en-GB" altLang="en-US" sz="2800"/>
              <a:t>‘And through thy knowledge shall the weak brother perish, for whom Christ died? (1 Cor. 8.11)</a:t>
            </a:r>
            <a:endParaRPr lang="en-GB" altLang="en-US"/>
          </a:p>
        </p:txBody>
      </p:sp>
      <p:sp>
        <p:nvSpPr>
          <p:cNvPr id="4" name="Footer Placeholder 3">
            <a:extLst>
              <a:ext uri="{FF2B5EF4-FFF2-40B4-BE49-F238E27FC236}">
                <a16:creationId xmlns:a16="http://schemas.microsoft.com/office/drawing/2014/main" id="{54FB1653-C75C-489D-B4A1-7700524CB879}"/>
              </a:ext>
            </a:extLst>
          </p:cNvPr>
          <p:cNvSpPr>
            <a:spLocks noGrp="1"/>
          </p:cNvSpPr>
          <p:nvPr>
            <p:ph type="ftr" sz="quarter" idx="11"/>
          </p:nvPr>
        </p:nvSpPr>
        <p:spPr/>
        <p:txBody>
          <a:bodyPr/>
          <a:lstStyle/>
          <a:p>
            <a:pPr>
              <a:defRPr/>
            </a:pPr>
            <a:r>
              <a:rPr lang="en-US"/>
              <a:t>Mountjoy bible School</a:t>
            </a:r>
          </a:p>
        </p:txBody>
      </p:sp>
      <p:sp>
        <p:nvSpPr>
          <p:cNvPr id="65541" name="Slide Number Placeholder 4">
            <a:extLst>
              <a:ext uri="{FF2B5EF4-FFF2-40B4-BE49-F238E27FC236}">
                <a16:creationId xmlns:a16="http://schemas.microsoft.com/office/drawing/2014/main" id="{ADCCFD83-C908-4625-9E28-BF6FD20DA86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7C94007-FAAD-4E83-99DC-2A5D55708EFC}"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42</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FE5166EB-B3ED-45A7-87D4-FAACC7208111}"/>
              </a:ext>
            </a:extLst>
          </p:cNvPr>
          <p:cNvGraphicFramePr>
            <a:graphicFrameLocks noGrp="1"/>
          </p:cNvGraphicFramePr>
          <p:nvPr>
            <p:ph idx="1"/>
          </p:nvPr>
        </p:nvGraphicFramePr>
        <p:xfrm>
          <a:off x="1956000" y="729000"/>
          <a:ext cx="828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9A8FC36D-BAC1-4880-91DC-387FA749D9A3}"/>
              </a:ext>
            </a:extLst>
          </p:cNvPr>
          <p:cNvSpPr>
            <a:spLocks noGrp="1"/>
          </p:cNvSpPr>
          <p:nvPr>
            <p:ph type="ftr" sz="quarter" idx="11"/>
          </p:nvPr>
        </p:nvSpPr>
        <p:spPr/>
        <p:txBody>
          <a:bodyPr/>
          <a:lstStyle/>
          <a:p>
            <a:pPr>
              <a:defRPr/>
            </a:pPr>
            <a:r>
              <a:rPr lang="en-US"/>
              <a:t>Mountjoy bible School</a:t>
            </a:r>
          </a:p>
        </p:txBody>
      </p:sp>
      <p:sp>
        <p:nvSpPr>
          <p:cNvPr id="66564" name="Slide Number Placeholder 4">
            <a:extLst>
              <a:ext uri="{FF2B5EF4-FFF2-40B4-BE49-F238E27FC236}">
                <a16:creationId xmlns:a16="http://schemas.microsoft.com/office/drawing/2014/main" id="{E7776297-9919-467A-A521-2054DF678FB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A9C4674-0F4C-4BC8-A715-EFE0FE74DD6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43</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CF390-A48B-482F-82BA-0C4EBD79BD9C}"/>
              </a:ext>
            </a:extLst>
          </p:cNvPr>
          <p:cNvSpPr>
            <a:spLocks noGrp="1"/>
          </p:cNvSpPr>
          <p:nvPr>
            <p:ph type="title"/>
          </p:nvPr>
        </p:nvSpPr>
        <p:spPr>
          <a:xfrm>
            <a:off x="2592388" y="357188"/>
            <a:ext cx="8912225" cy="1343025"/>
          </a:xfrm>
        </p:spPr>
        <p:txBody>
          <a:bodyPr rtlCol="0">
            <a:normAutofit fontScale="90000"/>
          </a:bodyPr>
          <a:lstStyle/>
          <a:p>
            <a:pPr algn="ctr" eaLnBrk="1" fontAlgn="auto" hangingPunct="1">
              <a:spcAft>
                <a:spcPts val="0"/>
              </a:spcAft>
              <a:defRPr/>
            </a:pPr>
            <a:r>
              <a:rPr lang="en-GB" sz="4800" dirty="0">
                <a:solidFill>
                  <a:schemeClr val="tx1">
                    <a:lumMod val="85000"/>
                    <a:lumOff val="15000"/>
                  </a:schemeClr>
                </a:solidFill>
              </a:rPr>
              <a:t>Ephesians to Thessalonians</a:t>
            </a:r>
            <a:br>
              <a:rPr lang="en-GB" sz="4800" dirty="0">
                <a:solidFill>
                  <a:schemeClr val="tx1">
                    <a:lumMod val="85000"/>
                    <a:lumOff val="15000"/>
                  </a:schemeClr>
                </a:solidFill>
              </a:rPr>
            </a:br>
            <a:r>
              <a:rPr lang="en-GB" sz="4800" dirty="0">
                <a:solidFill>
                  <a:schemeClr val="tx1">
                    <a:lumMod val="85000"/>
                    <a:lumOff val="15000"/>
                  </a:schemeClr>
                </a:solidFill>
              </a:rPr>
              <a:t>The Alps of the Epistles</a:t>
            </a:r>
            <a:endParaRPr lang="en-GB" dirty="0">
              <a:solidFill>
                <a:schemeClr val="tx1">
                  <a:lumMod val="85000"/>
                  <a:lumOff val="15000"/>
                </a:schemeClr>
              </a:solidFill>
            </a:endParaRPr>
          </a:p>
        </p:txBody>
      </p:sp>
      <p:sp>
        <p:nvSpPr>
          <p:cNvPr id="67587" name="Content Placeholder 2">
            <a:extLst>
              <a:ext uri="{FF2B5EF4-FFF2-40B4-BE49-F238E27FC236}">
                <a16:creationId xmlns:a16="http://schemas.microsoft.com/office/drawing/2014/main" id="{3C555CA4-8293-4230-AFAD-D8A9DB1BDEAF}"/>
              </a:ext>
            </a:extLst>
          </p:cNvPr>
          <p:cNvSpPr>
            <a:spLocks noGrp="1" noChangeArrowheads="1"/>
          </p:cNvSpPr>
          <p:nvPr>
            <p:ph idx="1"/>
          </p:nvPr>
        </p:nvSpPr>
        <p:spPr>
          <a:xfrm>
            <a:off x="1847850" y="1989138"/>
            <a:ext cx="9793288" cy="4146550"/>
          </a:xfrm>
        </p:spPr>
        <p:txBody>
          <a:bodyPr/>
          <a:lstStyle/>
          <a:p>
            <a:pPr eaLnBrk="1" hangingPunct="1"/>
            <a:r>
              <a:rPr lang="en-GB" altLang="en-US" sz="2800"/>
              <a:t>High truth</a:t>
            </a:r>
          </a:p>
          <a:p>
            <a:pPr eaLnBrk="1" hangingPunct="1"/>
            <a:r>
              <a:rPr lang="en-GB" altLang="en-US" sz="2800"/>
              <a:t>Ephesians - Heavenly Places in Christ</a:t>
            </a:r>
          </a:p>
          <a:p>
            <a:pPr eaLnBrk="1" hangingPunct="1"/>
            <a:r>
              <a:rPr lang="en-GB" altLang="en-US" sz="2800"/>
              <a:t>Philippians - The Highly Exalted Christ </a:t>
            </a:r>
          </a:p>
          <a:p>
            <a:pPr eaLnBrk="1" hangingPunct="1"/>
            <a:r>
              <a:rPr lang="en-GB" altLang="en-US" sz="2800"/>
              <a:t>Colossians - The Pre-eminent Christ</a:t>
            </a:r>
          </a:p>
          <a:p>
            <a:pPr eaLnBrk="1" hangingPunct="1"/>
            <a:r>
              <a:rPr lang="en-GB" altLang="en-US" sz="2800"/>
              <a:t>Thessalonians - The Coming Christ</a:t>
            </a:r>
          </a:p>
          <a:p>
            <a:pPr eaLnBrk="1" hangingPunct="1"/>
            <a:endParaRPr lang="en-GB" altLang="en-US"/>
          </a:p>
        </p:txBody>
      </p:sp>
      <p:sp>
        <p:nvSpPr>
          <p:cNvPr id="4" name="Footer Placeholder 3">
            <a:extLst>
              <a:ext uri="{FF2B5EF4-FFF2-40B4-BE49-F238E27FC236}">
                <a16:creationId xmlns:a16="http://schemas.microsoft.com/office/drawing/2014/main" id="{7E7921E3-259E-4F88-B74D-DDA8ABC40014}"/>
              </a:ext>
            </a:extLst>
          </p:cNvPr>
          <p:cNvSpPr>
            <a:spLocks noGrp="1"/>
          </p:cNvSpPr>
          <p:nvPr>
            <p:ph type="ftr" sz="quarter" idx="11"/>
          </p:nvPr>
        </p:nvSpPr>
        <p:spPr/>
        <p:txBody>
          <a:bodyPr/>
          <a:lstStyle/>
          <a:p>
            <a:pPr>
              <a:defRPr/>
            </a:pPr>
            <a:r>
              <a:rPr lang="en-US"/>
              <a:t>Mountjoy bible School</a:t>
            </a:r>
          </a:p>
        </p:txBody>
      </p:sp>
      <p:sp>
        <p:nvSpPr>
          <p:cNvPr id="67589" name="Slide Number Placeholder 4">
            <a:extLst>
              <a:ext uri="{FF2B5EF4-FFF2-40B4-BE49-F238E27FC236}">
                <a16:creationId xmlns:a16="http://schemas.microsoft.com/office/drawing/2014/main" id="{86F6FCA9-F759-4903-A92E-E98E9862074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CB16FC0-9EEC-4BAA-B9AB-F14D4AE6602D}"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44</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4BFD1DCD-1B16-4AA0-95C4-B0D5EF358B5B}"/>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Ephesians – Heavenly Places</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AE86D094-64A4-4D61-BE93-7F337B32EA4B}"/>
              </a:ext>
            </a:extLst>
          </p:cNvPr>
          <p:cNvSpPr>
            <a:spLocks noGrp="1"/>
          </p:cNvSpPr>
          <p:nvPr>
            <p:ph idx="1"/>
          </p:nvPr>
        </p:nvSpPr>
        <p:spPr>
          <a:xfrm>
            <a:off x="1416050" y="1812925"/>
            <a:ext cx="10656888" cy="4679950"/>
          </a:xfrm>
        </p:spPr>
        <p:txBody>
          <a:bodyPr rtlCol="0">
            <a:normAutofit fontScale="70000" lnSpcReduction="20000"/>
          </a:bodyPr>
          <a:lstStyle/>
          <a:p>
            <a:pPr marL="493776" indent="-457200" eaLnBrk="1" fontAlgn="auto" hangingPunct="1">
              <a:lnSpc>
                <a:spcPct val="120000"/>
              </a:lnSpc>
              <a:spcAft>
                <a:spcPts val="0"/>
              </a:spcAft>
              <a:buFont typeface="Wingdings 3" panose="05040102010807070707" pitchFamily="18" charset="2"/>
              <a:buChar char="´"/>
              <a:defRPr/>
            </a:pPr>
            <a:r>
              <a:rPr lang="en-GB" sz="4000" dirty="0">
                <a:solidFill>
                  <a:schemeClr val="tx1">
                    <a:lumMod val="75000"/>
                    <a:lumOff val="25000"/>
                  </a:schemeClr>
                </a:solidFill>
              </a:rPr>
              <a:t>The principle - ‘</a:t>
            </a:r>
            <a:r>
              <a:rPr lang="en-US" sz="4000" dirty="0">
                <a:solidFill>
                  <a:schemeClr val="tx1">
                    <a:lumMod val="75000"/>
                    <a:lumOff val="25000"/>
                  </a:schemeClr>
                </a:solidFill>
              </a:rPr>
              <a:t>Blessed be the God and Father of our Lord Jesus Christ, who hath blessed us with all spiritual blessings in heavenly places in Christ’ (1.3)</a:t>
            </a:r>
          </a:p>
          <a:p>
            <a:pPr marL="493776" indent="-457200" eaLnBrk="1" fontAlgn="auto" hangingPunct="1">
              <a:lnSpc>
                <a:spcPct val="120000"/>
              </a:lnSpc>
              <a:spcAft>
                <a:spcPts val="0"/>
              </a:spcAft>
              <a:buFont typeface="Wingdings 3" panose="05040102010807070707" pitchFamily="18" charset="2"/>
              <a:buChar char="´"/>
              <a:defRPr/>
            </a:pPr>
            <a:r>
              <a:rPr lang="en-US" sz="4000" dirty="0">
                <a:solidFill>
                  <a:schemeClr val="tx1">
                    <a:lumMod val="75000"/>
                    <a:lumOff val="25000"/>
                  </a:schemeClr>
                </a:solidFill>
              </a:rPr>
              <a:t>The place - ‘And hath raised us up together, and made us sit together in heavenly places in Christ Jesus’ (2.6)</a:t>
            </a:r>
          </a:p>
          <a:p>
            <a:pPr marL="493776" indent="-457200" eaLnBrk="1" fontAlgn="auto" hangingPunct="1">
              <a:lnSpc>
                <a:spcPct val="120000"/>
              </a:lnSpc>
              <a:spcAft>
                <a:spcPts val="0"/>
              </a:spcAft>
              <a:buFont typeface="Wingdings 3" panose="05040102010807070707" pitchFamily="18" charset="2"/>
              <a:buChar char="´"/>
              <a:defRPr/>
            </a:pPr>
            <a:r>
              <a:rPr lang="en-US" sz="4000" dirty="0">
                <a:solidFill>
                  <a:schemeClr val="tx1">
                    <a:lumMod val="75000"/>
                    <a:lumOff val="25000"/>
                  </a:schemeClr>
                </a:solidFill>
              </a:rPr>
              <a:t>The purpose - ‘To the intent that now unto the principalities and powers in heavenly places might be known by the church the manifold wisdom of God’ (3.10)</a:t>
            </a:r>
            <a:endParaRPr lang="en-GB" sz="4000" dirty="0">
              <a:solidFill>
                <a:schemeClr val="tx1">
                  <a:lumMod val="75000"/>
                  <a:lumOff val="25000"/>
                </a:schemeClr>
              </a:solidFill>
            </a:endParaRP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52779B7F-59F4-430B-9C8A-EF4444AD8041}"/>
              </a:ext>
            </a:extLst>
          </p:cNvPr>
          <p:cNvSpPr>
            <a:spLocks noGrp="1"/>
          </p:cNvSpPr>
          <p:nvPr>
            <p:ph type="ftr" sz="quarter" idx="11"/>
          </p:nvPr>
        </p:nvSpPr>
        <p:spPr/>
        <p:txBody>
          <a:bodyPr/>
          <a:lstStyle/>
          <a:p>
            <a:pPr>
              <a:defRPr/>
            </a:pPr>
            <a:r>
              <a:rPr lang="en-US"/>
              <a:t>Mountjoy bible School</a:t>
            </a:r>
          </a:p>
        </p:txBody>
      </p:sp>
      <p:sp>
        <p:nvSpPr>
          <p:cNvPr id="68613" name="Slide Number Placeholder 4">
            <a:extLst>
              <a:ext uri="{FF2B5EF4-FFF2-40B4-BE49-F238E27FC236}">
                <a16:creationId xmlns:a16="http://schemas.microsoft.com/office/drawing/2014/main" id="{AE634D99-45C7-4446-A6D9-8F0AA86CF1F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8ECF4F28-9494-42EF-8730-3C8B1528EE2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45</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959B2A56-D0E9-48A6-9CED-5D07B1686039}"/>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Philippians – the exalted Christ</a:t>
            </a:r>
            <a:endParaRPr lang="en-GB" altLang="en-US">
              <a:solidFill>
                <a:schemeClr val="tx1">
                  <a:lumMod val="85000"/>
                  <a:lumOff val="15000"/>
                </a:schemeClr>
              </a:solidFill>
            </a:endParaRPr>
          </a:p>
        </p:txBody>
      </p:sp>
      <p:sp>
        <p:nvSpPr>
          <p:cNvPr id="69635" name="Content Placeholder 2">
            <a:extLst>
              <a:ext uri="{FF2B5EF4-FFF2-40B4-BE49-F238E27FC236}">
                <a16:creationId xmlns:a16="http://schemas.microsoft.com/office/drawing/2014/main" id="{5A20A916-6710-42C2-B01D-CED266180D20}"/>
              </a:ext>
            </a:extLst>
          </p:cNvPr>
          <p:cNvSpPr>
            <a:spLocks noGrp="1" noChangeArrowheads="1"/>
          </p:cNvSpPr>
          <p:nvPr>
            <p:ph idx="1"/>
          </p:nvPr>
        </p:nvSpPr>
        <p:spPr>
          <a:xfrm>
            <a:off x="1847850" y="1773238"/>
            <a:ext cx="9793288" cy="4138612"/>
          </a:xfrm>
        </p:spPr>
        <p:txBody>
          <a:bodyPr/>
          <a:lstStyle/>
          <a:p>
            <a:pPr eaLnBrk="1" hangingPunct="1">
              <a:lnSpc>
                <a:spcPct val="90000"/>
              </a:lnSpc>
            </a:pPr>
            <a:r>
              <a:rPr lang="en-GB" altLang="en-US" sz="2800"/>
              <a:t>Philippians deals with the exalted Christ, but only on the ground of the crucified Christ.</a:t>
            </a:r>
          </a:p>
          <a:p>
            <a:pPr eaLnBrk="1" hangingPunct="1">
              <a:lnSpc>
                <a:spcPct val="90000"/>
              </a:lnSpc>
            </a:pPr>
            <a:r>
              <a:rPr lang="en-GB" altLang="en-US" sz="2800"/>
              <a:t>Phil.2.5-11 He became obedient unto death, even the death of the cross.</a:t>
            </a:r>
          </a:p>
          <a:p>
            <a:pPr eaLnBrk="1" hangingPunct="1">
              <a:lnSpc>
                <a:spcPct val="90000"/>
              </a:lnSpc>
            </a:pPr>
            <a:r>
              <a:rPr lang="en-GB" altLang="en-US" sz="2800"/>
              <a:t>Wherefore God also hath highly exalted Him</a:t>
            </a:r>
          </a:p>
          <a:p>
            <a:pPr eaLnBrk="1" hangingPunct="1">
              <a:lnSpc>
                <a:spcPct val="90000"/>
              </a:lnSpc>
            </a:pPr>
            <a:r>
              <a:rPr lang="en-GB" altLang="en-US" sz="2800"/>
              <a:t>And given Him a name</a:t>
            </a:r>
          </a:p>
          <a:p>
            <a:pPr eaLnBrk="1" hangingPunct="1">
              <a:lnSpc>
                <a:spcPct val="90000"/>
              </a:lnSpc>
            </a:pPr>
            <a:r>
              <a:rPr lang="en-GB" altLang="en-US" sz="2800"/>
              <a:t>That at that name every knee should bow </a:t>
            </a:r>
          </a:p>
          <a:p>
            <a:pPr eaLnBrk="1" hangingPunct="1">
              <a:lnSpc>
                <a:spcPct val="90000"/>
              </a:lnSpc>
            </a:pPr>
            <a:r>
              <a:rPr lang="en-GB" altLang="en-US" sz="2800"/>
              <a:t>And every tongue confess, that Jesus Christ is Lord to the glory of God the Father</a:t>
            </a:r>
          </a:p>
          <a:p>
            <a:pPr eaLnBrk="1" hangingPunct="1"/>
            <a:endParaRPr lang="en-GB" altLang="en-US"/>
          </a:p>
        </p:txBody>
      </p:sp>
      <p:sp>
        <p:nvSpPr>
          <p:cNvPr id="4" name="Footer Placeholder 3">
            <a:extLst>
              <a:ext uri="{FF2B5EF4-FFF2-40B4-BE49-F238E27FC236}">
                <a16:creationId xmlns:a16="http://schemas.microsoft.com/office/drawing/2014/main" id="{65773FF0-E269-4F74-AF46-60A0FEF6416B}"/>
              </a:ext>
            </a:extLst>
          </p:cNvPr>
          <p:cNvSpPr>
            <a:spLocks noGrp="1"/>
          </p:cNvSpPr>
          <p:nvPr>
            <p:ph type="ftr" sz="quarter" idx="11"/>
          </p:nvPr>
        </p:nvSpPr>
        <p:spPr/>
        <p:txBody>
          <a:bodyPr/>
          <a:lstStyle/>
          <a:p>
            <a:pPr>
              <a:defRPr/>
            </a:pPr>
            <a:r>
              <a:rPr lang="en-US"/>
              <a:t>Mountjoy bible School</a:t>
            </a:r>
          </a:p>
        </p:txBody>
      </p:sp>
      <p:sp>
        <p:nvSpPr>
          <p:cNvPr id="69637" name="Slide Number Placeholder 4">
            <a:extLst>
              <a:ext uri="{FF2B5EF4-FFF2-40B4-BE49-F238E27FC236}">
                <a16:creationId xmlns:a16="http://schemas.microsoft.com/office/drawing/2014/main" id="{5D060E0F-E554-4559-A7E5-1BD2D94B826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1887DBC-8321-46B6-AF22-74758D124C28}"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46</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8EAADE86-8C68-4CF7-8B98-C58F98B7A9BF}"/>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Philippians – the exalted Christ</a:t>
            </a:r>
            <a:endParaRPr lang="en-GB" altLang="en-US">
              <a:solidFill>
                <a:schemeClr val="tx1">
                  <a:lumMod val="85000"/>
                  <a:lumOff val="15000"/>
                </a:schemeClr>
              </a:solidFill>
            </a:endParaRPr>
          </a:p>
        </p:txBody>
      </p:sp>
      <p:sp>
        <p:nvSpPr>
          <p:cNvPr id="70659" name="Content Placeholder 2">
            <a:extLst>
              <a:ext uri="{FF2B5EF4-FFF2-40B4-BE49-F238E27FC236}">
                <a16:creationId xmlns:a16="http://schemas.microsoft.com/office/drawing/2014/main" id="{8B103A37-70CE-4803-963B-FB4FAD5E9EFF}"/>
              </a:ext>
            </a:extLst>
          </p:cNvPr>
          <p:cNvSpPr>
            <a:spLocks noGrp="1" noChangeArrowheads="1"/>
          </p:cNvSpPr>
          <p:nvPr>
            <p:ph idx="1"/>
          </p:nvPr>
        </p:nvSpPr>
        <p:spPr>
          <a:xfrm>
            <a:off x="1703388" y="1773238"/>
            <a:ext cx="10296525" cy="4138612"/>
          </a:xfrm>
        </p:spPr>
        <p:txBody>
          <a:bodyPr/>
          <a:lstStyle/>
          <a:p>
            <a:pPr eaLnBrk="1" hangingPunct="1"/>
            <a:r>
              <a:rPr lang="en-GB" altLang="en-US" sz="2800"/>
              <a:t>Compare Exod. 20.2-7; There no knee should bow, except to God, and tongues confess the name of God.</a:t>
            </a:r>
          </a:p>
          <a:p>
            <a:pPr eaLnBrk="1" hangingPunct="1"/>
            <a:r>
              <a:rPr lang="en-GB" altLang="en-US" sz="2800"/>
              <a:t>Compare Isa. 45.21-23; </a:t>
            </a:r>
            <a:r>
              <a:rPr lang="en-US" altLang="en-US" sz="2800">
                <a:solidFill>
                  <a:schemeClr val="tx1"/>
                </a:solidFill>
              </a:rPr>
              <a:t>“Look to Me, and be saved, All you ends of the earth! For I </a:t>
            </a:r>
            <a:r>
              <a:rPr lang="en-US" altLang="en-US" sz="2800" i="1">
                <a:solidFill>
                  <a:schemeClr val="tx1"/>
                </a:solidFill>
              </a:rPr>
              <a:t>am</a:t>
            </a:r>
            <a:r>
              <a:rPr lang="en-US" altLang="en-US" sz="2800">
                <a:solidFill>
                  <a:schemeClr val="tx1"/>
                </a:solidFill>
              </a:rPr>
              <a:t> God, and </a:t>
            </a:r>
            <a:r>
              <a:rPr lang="en-US" altLang="en-US" sz="2800" i="1">
                <a:solidFill>
                  <a:schemeClr val="tx1"/>
                </a:solidFill>
              </a:rPr>
              <a:t>there is</a:t>
            </a:r>
            <a:r>
              <a:rPr lang="en-US" altLang="en-US" sz="2800">
                <a:solidFill>
                  <a:schemeClr val="tx1"/>
                </a:solidFill>
              </a:rPr>
              <a:t> no other.</a:t>
            </a:r>
            <a:r>
              <a:rPr lang="en-GB" altLang="en-US" sz="2800">
                <a:solidFill>
                  <a:schemeClr val="tx1"/>
                </a:solidFill>
              </a:rPr>
              <a:t> </a:t>
            </a:r>
            <a:r>
              <a:rPr lang="en-US" altLang="en-US" sz="2800">
                <a:solidFill>
                  <a:schemeClr val="tx1"/>
                </a:solidFill>
              </a:rPr>
              <a:t>I have sworn by Myself; The word has gone out of My mouth </a:t>
            </a:r>
            <a:r>
              <a:rPr lang="en-US" altLang="en-US" sz="2800" i="1">
                <a:solidFill>
                  <a:schemeClr val="tx1"/>
                </a:solidFill>
              </a:rPr>
              <a:t>in</a:t>
            </a:r>
            <a:r>
              <a:rPr lang="en-US" altLang="en-US" sz="2800">
                <a:solidFill>
                  <a:schemeClr val="tx1"/>
                </a:solidFill>
              </a:rPr>
              <a:t> righteousness, And shall not return, That to Me every knee shall bow, Every tongue shall take an oath. </a:t>
            </a:r>
            <a:r>
              <a:rPr lang="en-GB" altLang="en-US" sz="2800">
                <a:solidFill>
                  <a:schemeClr val="tx1"/>
                </a:solidFill>
              </a:rPr>
              <a:t>Is. 45:22-23</a:t>
            </a:r>
          </a:p>
          <a:p>
            <a:pPr eaLnBrk="1" hangingPunct="1"/>
            <a:endParaRPr lang="en-GB" altLang="en-US"/>
          </a:p>
        </p:txBody>
      </p:sp>
      <p:sp>
        <p:nvSpPr>
          <p:cNvPr id="4" name="Footer Placeholder 3">
            <a:extLst>
              <a:ext uri="{FF2B5EF4-FFF2-40B4-BE49-F238E27FC236}">
                <a16:creationId xmlns:a16="http://schemas.microsoft.com/office/drawing/2014/main" id="{2329562D-2334-49FF-8201-DB3A7C314C17}"/>
              </a:ext>
            </a:extLst>
          </p:cNvPr>
          <p:cNvSpPr>
            <a:spLocks noGrp="1"/>
          </p:cNvSpPr>
          <p:nvPr>
            <p:ph type="ftr" sz="quarter" idx="11"/>
          </p:nvPr>
        </p:nvSpPr>
        <p:spPr/>
        <p:txBody>
          <a:bodyPr/>
          <a:lstStyle/>
          <a:p>
            <a:pPr>
              <a:defRPr/>
            </a:pPr>
            <a:r>
              <a:rPr lang="en-US"/>
              <a:t>Mountjoy bible School</a:t>
            </a:r>
          </a:p>
        </p:txBody>
      </p:sp>
      <p:sp>
        <p:nvSpPr>
          <p:cNvPr id="70661" name="Slide Number Placeholder 4">
            <a:extLst>
              <a:ext uri="{FF2B5EF4-FFF2-40B4-BE49-F238E27FC236}">
                <a16:creationId xmlns:a16="http://schemas.microsoft.com/office/drawing/2014/main" id="{F82FB769-76CB-4441-8894-84A19B6A0C6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3F6AA25-B2AD-40DA-AF3F-396B96A7FEEF}"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47</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2B0B-3278-48C1-9CA7-F1F3245B321A}"/>
              </a:ext>
            </a:extLst>
          </p:cNvPr>
          <p:cNvSpPr>
            <a:spLocks noGrp="1"/>
          </p:cNvSpPr>
          <p:nvPr>
            <p:ph type="title"/>
          </p:nvPr>
        </p:nvSpPr>
        <p:spPr>
          <a:xfrm>
            <a:off x="2135188" y="357188"/>
            <a:ext cx="9369425" cy="984250"/>
          </a:xfrm>
        </p:spPr>
        <p:txBody>
          <a:bodyPr rtlCol="0">
            <a:normAutofit fontScale="90000"/>
          </a:bodyPr>
          <a:lstStyle/>
          <a:p>
            <a:pPr eaLnBrk="1" fontAlgn="auto" hangingPunct="1">
              <a:spcAft>
                <a:spcPts val="0"/>
              </a:spcAft>
              <a:defRPr/>
            </a:pPr>
            <a:r>
              <a:rPr lang="en-GB" sz="4800" dirty="0">
                <a:solidFill>
                  <a:schemeClr val="tx1">
                    <a:lumMod val="85000"/>
                    <a:lumOff val="15000"/>
                  </a:schemeClr>
                </a:solidFill>
              </a:rPr>
              <a:t>Colossians - The Pre-eminent Christ </a:t>
            </a:r>
            <a:endParaRPr lang="en-GB" dirty="0">
              <a:solidFill>
                <a:schemeClr val="tx1">
                  <a:lumMod val="85000"/>
                  <a:lumOff val="15000"/>
                </a:schemeClr>
              </a:solidFill>
            </a:endParaRPr>
          </a:p>
        </p:txBody>
      </p:sp>
      <p:sp>
        <p:nvSpPr>
          <p:cNvPr id="71683" name="Content Placeholder 2">
            <a:extLst>
              <a:ext uri="{FF2B5EF4-FFF2-40B4-BE49-F238E27FC236}">
                <a16:creationId xmlns:a16="http://schemas.microsoft.com/office/drawing/2014/main" id="{1B79EEA6-46F8-4E63-BCAF-BF20342B2086}"/>
              </a:ext>
            </a:extLst>
          </p:cNvPr>
          <p:cNvSpPr>
            <a:spLocks noGrp="1" noChangeArrowheads="1"/>
          </p:cNvSpPr>
          <p:nvPr>
            <p:ph idx="1"/>
          </p:nvPr>
        </p:nvSpPr>
        <p:spPr>
          <a:xfrm>
            <a:off x="1847850" y="1773238"/>
            <a:ext cx="9793288" cy="4138612"/>
          </a:xfrm>
        </p:spPr>
        <p:txBody>
          <a:bodyPr/>
          <a:lstStyle/>
          <a:p>
            <a:pPr eaLnBrk="1" hangingPunct="1"/>
            <a:r>
              <a:rPr lang="en-US" altLang="en-US" sz="2800">
                <a:solidFill>
                  <a:schemeClr val="tx1"/>
                </a:solidFill>
              </a:rPr>
              <a:t>‘Who is the image of the invisible God, the firstborn of every creature: For </a:t>
            </a:r>
            <a:r>
              <a:rPr lang="en-US" altLang="en-US" sz="2800" u="sng">
                <a:solidFill>
                  <a:schemeClr val="tx1"/>
                </a:solidFill>
              </a:rPr>
              <a:t>by him</a:t>
            </a:r>
            <a:r>
              <a:rPr lang="en-US" altLang="en-US" sz="2800">
                <a:solidFill>
                  <a:schemeClr val="tx1"/>
                </a:solidFill>
              </a:rPr>
              <a:t> (en) were all things created, that are in heaven, and that are in earth, visible and invisible, whether they be thrones, or dominions, or principalities, or powers: all things were created </a:t>
            </a:r>
            <a:r>
              <a:rPr lang="en-US" altLang="en-US" sz="2800" u="sng">
                <a:solidFill>
                  <a:schemeClr val="tx1"/>
                </a:solidFill>
              </a:rPr>
              <a:t>by him,</a:t>
            </a:r>
            <a:r>
              <a:rPr lang="en-US" altLang="en-US" sz="2800">
                <a:solidFill>
                  <a:schemeClr val="tx1"/>
                </a:solidFill>
              </a:rPr>
              <a:t> (</a:t>
            </a:r>
            <a:r>
              <a:rPr lang="en-US" altLang="en-US" sz="2800" i="1">
                <a:solidFill>
                  <a:schemeClr val="tx1"/>
                </a:solidFill>
              </a:rPr>
              <a:t>dia) </a:t>
            </a:r>
            <a:r>
              <a:rPr lang="en-US" altLang="en-US" sz="2800">
                <a:solidFill>
                  <a:schemeClr val="tx1"/>
                </a:solidFill>
              </a:rPr>
              <a:t>and </a:t>
            </a:r>
            <a:r>
              <a:rPr lang="en-US" altLang="en-US" sz="2800" u="sng">
                <a:solidFill>
                  <a:schemeClr val="tx1"/>
                </a:solidFill>
              </a:rPr>
              <a:t>for him</a:t>
            </a:r>
            <a:r>
              <a:rPr lang="en-US" altLang="en-US" sz="2800">
                <a:solidFill>
                  <a:schemeClr val="tx1"/>
                </a:solidFill>
              </a:rPr>
              <a:t> </a:t>
            </a:r>
            <a:r>
              <a:rPr lang="en-US" altLang="en-US" sz="2800" i="1">
                <a:solidFill>
                  <a:schemeClr val="tx1"/>
                </a:solidFill>
              </a:rPr>
              <a:t>(eis</a:t>
            </a:r>
            <a:r>
              <a:rPr lang="en-US" altLang="en-US" sz="2800">
                <a:solidFill>
                  <a:schemeClr val="tx1"/>
                </a:solidFill>
              </a:rPr>
              <a:t>)</a:t>
            </a:r>
            <a:r>
              <a:rPr lang="en-US" altLang="en-US" sz="2800" i="1">
                <a:solidFill>
                  <a:schemeClr val="tx1"/>
                </a:solidFill>
              </a:rPr>
              <a:t>:</a:t>
            </a:r>
            <a:r>
              <a:rPr lang="en-US" altLang="en-US" sz="2800">
                <a:solidFill>
                  <a:schemeClr val="tx1"/>
                </a:solidFill>
              </a:rPr>
              <a:t> And he is before all things, and by him all things consist’. </a:t>
            </a:r>
            <a:br>
              <a:rPr lang="en-US" altLang="en-US" sz="2800">
                <a:solidFill>
                  <a:schemeClr val="tx1"/>
                </a:solidFill>
              </a:rPr>
            </a:br>
            <a:r>
              <a:rPr lang="en-US" altLang="en-US" sz="2800">
                <a:solidFill>
                  <a:schemeClr val="tx1"/>
                </a:solidFill>
              </a:rPr>
              <a:t>(1.15-17)</a:t>
            </a:r>
            <a:endParaRPr lang="en-GB" altLang="en-US" sz="2800">
              <a:solidFill>
                <a:schemeClr val="tx1"/>
              </a:solidFill>
            </a:endParaRPr>
          </a:p>
          <a:p>
            <a:pPr eaLnBrk="1" hangingPunct="1"/>
            <a:endParaRPr lang="en-GB" altLang="en-US"/>
          </a:p>
        </p:txBody>
      </p:sp>
      <p:sp>
        <p:nvSpPr>
          <p:cNvPr id="4" name="Footer Placeholder 3">
            <a:extLst>
              <a:ext uri="{FF2B5EF4-FFF2-40B4-BE49-F238E27FC236}">
                <a16:creationId xmlns:a16="http://schemas.microsoft.com/office/drawing/2014/main" id="{F912E748-25E7-40F0-B7CC-3DD5E390D509}"/>
              </a:ext>
            </a:extLst>
          </p:cNvPr>
          <p:cNvSpPr>
            <a:spLocks noGrp="1"/>
          </p:cNvSpPr>
          <p:nvPr>
            <p:ph type="ftr" sz="quarter" idx="11"/>
          </p:nvPr>
        </p:nvSpPr>
        <p:spPr/>
        <p:txBody>
          <a:bodyPr/>
          <a:lstStyle/>
          <a:p>
            <a:pPr>
              <a:defRPr/>
            </a:pPr>
            <a:r>
              <a:rPr lang="en-US"/>
              <a:t>Mountjoy bible School</a:t>
            </a:r>
          </a:p>
        </p:txBody>
      </p:sp>
      <p:sp>
        <p:nvSpPr>
          <p:cNvPr id="71685" name="Slide Number Placeholder 4">
            <a:extLst>
              <a:ext uri="{FF2B5EF4-FFF2-40B4-BE49-F238E27FC236}">
                <a16:creationId xmlns:a16="http://schemas.microsoft.com/office/drawing/2014/main" id="{6CA4E199-80AE-4F41-8F9E-F40AA4F0C90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927505B-9280-4D96-A8C3-FF05E69F37B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48</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28FD-0541-4B63-BECF-691F978808E7}"/>
              </a:ext>
            </a:extLst>
          </p:cNvPr>
          <p:cNvSpPr>
            <a:spLocks noGrp="1"/>
          </p:cNvSpPr>
          <p:nvPr>
            <p:ph type="title"/>
          </p:nvPr>
        </p:nvSpPr>
        <p:spPr>
          <a:xfrm>
            <a:off x="2063750" y="623888"/>
            <a:ext cx="9440863" cy="788987"/>
          </a:xfrm>
        </p:spPr>
        <p:txBody>
          <a:bodyPr rtlCol="0">
            <a:normAutofit fontScale="90000"/>
          </a:bodyPr>
          <a:lstStyle/>
          <a:p>
            <a:pPr eaLnBrk="1" fontAlgn="auto" hangingPunct="1">
              <a:spcAft>
                <a:spcPts val="0"/>
              </a:spcAft>
              <a:defRPr/>
            </a:pPr>
            <a:r>
              <a:rPr lang="en-GB" sz="4800" dirty="0">
                <a:solidFill>
                  <a:schemeClr val="tx1">
                    <a:lumMod val="85000"/>
                    <a:lumOff val="15000"/>
                  </a:schemeClr>
                </a:solidFill>
              </a:rPr>
              <a:t>Colossians - The Pre-eminent Christ </a:t>
            </a:r>
            <a:endParaRPr lang="en-GB" dirty="0">
              <a:solidFill>
                <a:schemeClr val="tx1">
                  <a:lumMod val="85000"/>
                  <a:lumOff val="15000"/>
                </a:schemeClr>
              </a:solidFill>
            </a:endParaRPr>
          </a:p>
        </p:txBody>
      </p:sp>
      <p:sp>
        <p:nvSpPr>
          <p:cNvPr id="72707" name="Content Placeholder 2">
            <a:extLst>
              <a:ext uri="{FF2B5EF4-FFF2-40B4-BE49-F238E27FC236}">
                <a16:creationId xmlns:a16="http://schemas.microsoft.com/office/drawing/2014/main" id="{5597152D-566C-423B-BC28-3129EFB31146}"/>
              </a:ext>
            </a:extLst>
          </p:cNvPr>
          <p:cNvSpPr>
            <a:spLocks noGrp="1" noChangeArrowheads="1"/>
          </p:cNvSpPr>
          <p:nvPr>
            <p:ph idx="1"/>
          </p:nvPr>
        </p:nvSpPr>
        <p:spPr>
          <a:xfrm>
            <a:off x="1847850" y="1989138"/>
            <a:ext cx="9793288" cy="3922712"/>
          </a:xfrm>
        </p:spPr>
        <p:txBody>
          <a:bodyPr/>
          <a:lstStyle/>
          <a:p>
            <a:pPr eaLnBrk="1" hangingPunct="1"/>
            <a:r>
              <a:rPr lang="en-US" altLang="en-US" sz="2800">
                <a:solidFill>
                  <a:schemeClr val="tx1"/>
                </a:solidFill>
              </a:rPr>
              <a:t>‘And he is the head of the body, the church: who is the beginning, the firstborn from the dead; that in all things he might have the preeminence.  For it pleased the Father that in him should all fulness dwell’ (1.18 - 19)</a:t>
            </a:r>
            <a:endParaRPr lang="en-GB" altLang="en-US" sz="2800">
              <a:solidFill>
                <a:schemeClr val="tx1"/>
              </a:solidFill>
            </a:endParaRPr>
          </a:p>
          <a:p>
            <a:pPr eaLnBrk="1" hangingPunct="1"/>
            <a:endParaRPr lang="en-GB" altLang="en-US"/>
          </a:p>
        </p:txBody>
      </p:sp>
      <p:sp>
        <p:nvSpPr>
          <p:cNvPr id="4" name="Footer Placeholder 3">
            <a:extLst>
              <a:ext uri="{FF2B5EF4-FFF2-40B4-BE49-F238E27FC236}">
                <a16:creationId xmlns:a16="http://schemas.microsoft.com/office/drawing/2014/main" id="{1AD01EA2-A448-4757-8E89-373E9508DC78}"/>
              </a:ext>
            </a:extLst>
          </p:cNvPr>
          <p:cNvSpPr>
            <a:spLocks noGrp="1"/>
          </p:cNvSpPr>
          <p:nvPr>
            <p:ph type="ftr" sz="quarter" idx="11"/>
          </p:nvPr>
        </p:nvSpPr>
        <p:spPr/>
        <p:txBody>
          <a:bodyPr/>
          <a:lstStyle/>
          <a:p>
            <a:pPr>
              <a:defRPr/>
            </a:pPr>
            <a:r>
              <a:rPr lang="en-US"/>
              <a:t>Mountjoy bible School</a:t>
            </a:r>
          </a:p>
        </p:txBody>
      </p:sp>
      <p:sp>
        <p:nvSpPr>
          <p:cNvPr id="72709" name="Slide Number Placeholder 4">
            <a:extLst>
              <a:ext uri="{FF2B5EF4-FFF2-40B4-BE49-F238E27FC236}">
                <a16:creationId xmlns:a16="http://schemas.microsoft.com/office/drawing/2014/main" id="{BC9979AA-42F6-48AB-8CCB-E18D42C37C5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817634A-3AC5-4894-8AC5-974C70AA1E2D}"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49</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1EC01A0-AF1F-4629-AB61-156677A4EA77}"/>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D3F35958-D5ED-44D5-AF2A-0E889F5C9B7C}"/>
              </a:ext>
            </a:extLst>
          </p:cNvPr>
          <p:cNvSpPr>
            <a:spLocks noGrp="1"/>
          </p:cNvSpPr>
          <p:nvPr>
            <p:ph idx="1"/>
          </p:nvPr>
        </p:nvSpPr>
        <p:spPr>
          <a:xfrm>
            <a:off x="1847850" y="1773238"/>
            <a:ext cx="9793288" cy="4138612"/>
          </a:xfrm>
        </p:spPr>
        <p:txBody>
          <a:bodyPr rtlCol="0">
            <a:normAutofit fontScale="85000" lnSpcReduction="20000"/>
          </a:bodyPr>
          <a:lstStyle/>
          <a:p>
            <a:pPr marL="493776" indent="-457200" eaLnBrk="1" fontAlgn="auto" hangingPunct="1">
              <a:spcAft>
                <a:spcPts val="0"/>
              </a:spcAft>
              <a:buFont typeface="Wingdings 3" panose="05040102010807070707" pitchFamily="18" charset="2"/>
              <a:buChar char="´"/>
              <a:defRPr/>
            </a:pPr>
            <a:r>
              <a:rPr lang="en-GB" sz="3300" dirty="0">
                <a:solidFill>
                  <a:schemeClr val="tx1">
                    <a:lumMod val="75000"/>
                    <a:lumOff val="25000"/>
                  </a:schemeClr>
                </a:solidFill>
              </a:rPr>
              <a:t>The initial problem the gospel has to deal with is ‘sin’.</a:t>
            </a:r>
          </a:p>
          <a:p>
            <a:pPr marL="493776" indent="-457200" eaLnBrk="1" fontAlgn="auto" hangingPunct="1">
              <a:spcAft>
                <a:spcPts val="0"/>
              </a:spcAft>
              <a:buFont typeface="Wingdings 3" panose="05040102010807070707" pitchFamily="18" charset="2"/>
              <a:buChar char="´"/>
              <a:defRPr/>
            </a:pPr>
            <a:r>
              <a:rPr lang="en-GB" sz="3300" dirty="0">
                <a:solidFill>
                  <a:schemeClr val="tx1">
                    <a:lumMod val="75000"/>
                    <a:lumOff val="25000"/>
                  </a:schemeClr>
                </a:solidFill>
              </a:rPr>
              <a:t>This subject dominates whole chapters.  The first three to begin with.  Look at the list in 1.29-31</a:t>
            </a:r>
            <a:endParaRPr lang="en-GB" sz="3300" i="1" dirty="0">
              <a:solidFill>
                <a:schemeClr val="tx1">
                  <a:lumMod val="75000"/>
                  <a:lumOff val="25000"/>
                </a:schemeClr>
              </a:solidFill>
            </a:endParaRPr>
          </a:p>
          <a:p>
            <a:pPr marL="505206" indent="-457200" eaLnBrk="1" fontAlgn="auto" hangingPunct="1">
              <a:spcAft>
                <a:spcPts val="0"/>
              </a:spcAft>
              <a:buFont typeface="Wingdings 3" panose="05040102010807070707" pitchFamily="18" charset="2"/>
              <a:buChar char="´"/>
              <a:defRPr/>
            </a:pPr>
            <a:r>
              <a:rPr lang="en-GB" sz="3300" i="1" dirty="0">
                <a:solidFill>
                  <a:schemeClr val="tx1">
                    <a:lumMod val="75000"/>
                    <a:lumOff val="25000"/>
                  </a:schemeClr>
                </a:solidFill>
              </a:rPr>
              <a:t>... unrighteousness, fornication, wickedness, covetousness, maliciousness; … envy, murder, debate, deceit, malignity; whisperers, Backbiters, haters of God, despiteful, proud, boasters, inventors of evil things, disobedient to parents, Without understanding, </a:t>
            </a:r>
            <a:r>
              <a:rPr lang="en-GB" sz="3300" i="1" dirty="0" err="1">
                <a:solidFill>
                  <a:schemeClr val="tx1">
                    <a:lumMod val="75000"/>
                    <a:lumOff val="25000"/>
                  </a:schemeClr>
                </a:solidFill>
              </a:rPr>
              <a:t>covenantbreakers</a:t>
            </a:r>
            <a:r>
              <a:rPr lang="en-GB" sz="3300" i="1" dirty="0">
                <a:solidFill>
                  <a:schemeClr val="tx1">
                    <a:lumMod val="75000"/>
                    <a:lumOff val="25000"/>
                  </a:schemeClr>
                </a:solidFill>
              </a:rPr>
              <a:t>, without natural affection, implacable, unmerciful’.  </a:t>
            </a:r>
            <a:endParaRPr lang="en-GB" sz="3300" dirty="0">
              <a:solidFill>
                <a:schemeClr val="tx1">
                  <a:lumMod val="75000"/>
                  <a:lumOff val="25000"/>
                </a:schemeClr>
              </a:solidFill>
            </a:endParaRPr>
          </a:p>
          <a:p>
            <a:pPr marL="420624" indent="-384048" eaLnBrk="1" fontAlgn="auto" hangingPunct="1">
              <a:spcAft>
                <a:spcPts val="0"/>
              </a:spcAft>
              <a:buFont typeface="Wingdings 2"/>
              <a:buChar char=""/>
              <a:defRPr/>
            </a:pPr>
            <a:endParaRPr lang="en-GB"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80943C40-79DC-4DD6-92A2-1ABFDFECDC3E}"/>
              </a:ext>
            </a:extLst>
          </p:cNvPr>
          <p:cNvSpPr>
            <a:spLocks noGrp="1"/>
          </p:cNvSpPr>
          <p:nvPr>
            <p:ph type="ftr" sz="quarter" idx="11"/>
          </p:nvPr>
        </p:nvSpPr>
        <p:spPr/>
        <p:txBody>
          <a:bodyPr/>
          <a:lstStyle/>
          <a:p>
            <a:pPr>
              <a:defRPr/>
            </a:pPr>
            <a:r>
              <a:rPr lang="en-US"/>
              <a:t>Mountjoy bible School</a:t>
            </a:r>
          </a:p>
        </p:txBody>
      </p:sp>
      <p:sp>
        <p:nvSpPr>
          <p:cNvPr id="25605" name="Slide Number Placeholder 4">
            <a:extLst>
              <a:ext uri="{FF2B5EF4-FFF2-40B4-BE49-F238E27FC236}">
                <a16:creationId xmlns:a16="http://schemas.microsoft.com/office/drawing/2014/main" id="{955B6508-C506-473C-BEF0-89F8D1B8B7E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E0BE6F9-30DF-445C-A367-6DFBFC9342D9}"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54EB7A5D-332A-43E1-935A-795963226E87}"/>
              </a:ext>
            </a:extLst>
          </p:cNvPr>
          <p:cNvGraphicFramePr>
            <a:graphicFrameLocks noGrp="1"/>
          </p:cNvGraphicFramePr>
          <p:nvPr>
            <p:ph idx="1"/>
          </p:nvPr>
        </p:nvGraphicFramePr>
        <p:xfrm>
          <a:off x="1956000" y="729000"/>
          <a:ext cx="8280000" cy="540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FC488824-340B-49FB-A086-27D882FF4F44}"/>
              </a:ext>
            </a:extLst>
          </p:cNvPr>
          <p:cNvSpPr>
            <a:spLocks noGrp="1"/>
          </p:cNvSpPr>
          <p:nvPr>
            <p:ph type="ftr" sz="quarter" idx="11"/>
          </p:nvPr>
        </p:nvSpPr>
        <p:spPr/>
        <p:txBody>
          <a:bodyPr/>
          <a:lstStyle/>
          <a:p>
            <a:pPr>
              <a:defRPr/>
            </a:pPr>
            <a:r>
              <a:rPr lang="en-US"/>
              <a:t>Mountjoy bible School</a:t>
            </a:r>
          </a:p>
        </p:txBody>
      </p:sp>
      <p:sp>
        <p:nvSpPr>
          <p:cNvPr id="73732" name="Slide Number Placeholder 4">
            <a:extLst>
              <a:ext uri="{FF2B5EF4-FFF2-40B4-BE49-F238E27FC236}">
                <a16:creationId xmlns:a16="http://schemas.microsoft.com/office/drawing/2014/main" id="{1054CD74-7707-4E8D-ADD5-FEA71EE8D7A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099D0C3-B08D-49F1-8F6C-27F74552FF4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50</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a16="http://schemas.microsoft.com/office/drawing/2014/main" id="{8584E16B-8423-4F9B-9A21-3D78A44022BE}"/>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400">
                <a:solidFill>
                  <a:schemeClr val="tx1">
                    <a:lumMod val="85000"/>
                    <a:lumOff val="15000"/>
                  </a:schemeClr>
                </a:solidFill>
              </a:rPr>
              <a:t>Thessalonians - The Coming Christ</a:t>
            </a:r>
            <a:endParaRPr lang="en-GB" altLang="en-US">
              <a:solidFill>
                <a:schemeClr val="tx1">
                  <a:lumMod val="85000"/>
                  <a:lumOff val="15000"/>
                </a:schemeClr>
              </a:solidFill>
            </a:endParaRPr>
          </a:p>
        </p:txBody>
      </p:sp>
      <p:sp>
        <p:nvSpPr>
          <p:cNvPr id="74755" name="Content Placeholder 2">
            <a:extLst>
              <a:ext uri="{FF2B5EF4-FFF2-40B4-BE49-F238E27FC236}">
                <a16:creationId xmlns:a16="http://schemas.microsoft.com/office/drawing/2014/main" id="{C8E78C40-2A12-494F-9908-7E7B4924920D}"/>
              </a:ext>
            </a:extLst>
          </p:cNvPr>
          <p:cNvSpPr>
            <a:spLocks noGrp="1" noChangeArrowheads="1"/>
          </p:cNvSpPr>
          <p:nvPr>
            <p:ph idx="1"/>
          </p:nvPr>
        </p:nvSpPr>
        <p:spPr>
          <a:xfrm>
            <a:off x="1847850" y="1773238"/>
            <a:ext cx="9793288" cy="4138612"/>
          </a:xfrm>
        </p:spPr>
        <p:txBody>
          <a:bodyPr/>
          <a:lstStyle/>
          <a:p>
            <a:pPr eaLnBrk="1" hangingPunct="1"/>
            <a:r>
              <a:rPr lang="en-GB" altLang="en-US" sz="2800"/>
              <a:t>Christ is coming again (1 Thes.4.14-18)</a:t>
            </a:r>
          </a:p>
          <a:p>
            <a:pPr eaLnBrk="1" hangingPunct="1"/>
            <a:r>
              <a:rPr lang="en-US" altLang="en-US" sz="2800"/>
              <a:t>For the Lord Himself will descend from heaven with a shout, with the voice of an archangel, and with the trumpet of God. And the dead in Christ will rise first.</a:t>
            </a:r>
            <a:r>
              <a:rPr lang="en-GB" altLang="en-US" sz="2800"/>
              <a:t> </a:t>
            </a:r>
            <a:r>
              <a:rPr lang="en-US" altLang="en-US" sz="2800"/>
              <a:t>Then we who are alive </a:t>
            </a:r>
            <a:r>
              <a:rPr lang="en-US" altLang="en-US" sz="2800" i="1"/>
              <a:t>and</a:t>
            </a:r>
            <a:r>
              <a:rPr lang="en-US" altLang="en-US" sz="2800"/>
              <a:t> remain shall be caught up together with them in the clouds to meet the Lord in the air. And thus we shall always be with the Lord.</a:t>
            </a:r>
            <a:r>
              <a:rPr lang="en-GB" altLang="en-US" sz="2800"/>
              <a:t> </a:t>
            </a:r>
          </a:p>
          <a:p>
            <a:pPr eaLnBrk="1" hangingPunct="1"/>
            <a:endParaRPr lang="en-GB" altLang="en-US"/>
          </a:p>
        </p:txBody>
      </p:sp>
      <p:sp>
        <p:nvSpPr>
          <p:cNvPr id="4" name="Footer Placeholder 3">
            <a:extLst>
              <a:ext uri="{FF2B5EF4-FFF2-40B4-BE49-F238E27FC236}">
                <a16:creationId xmlns:a16="http://schemas.microsoft.com/office/drawing/2014/main" id="{CD8805F7-E6A3-48C0-8580-036BAEF1D9F6}"/>
              </a:ext>
            </a:extLst>
          </p:cNvPr>
          <p:cNvSpPr>
            <a:spLocks noGrp="1"/>
          </p:cNvSpPr>
          <p:nvPr>
            <p:ph type="ftr" sz="quarter" idx="11"/>
          </p:nvPr>
        </p:nvSpPr>
        <p:spPr/>
        <p:txBody>
          <a:bodyPr/>
          <a:lstStyle/>
          <a:p>
            <a:pPr>
              <a:defRPr/>
            </a:pPr>
            <a:r>
              <a:rPr lang="en-US"/>
              <a:t>Mountjoy bible School</a:t>
            </a:r>
          </a:p>
        </p:txBody>
      </p:sp>
      <p:sp>
        <p:nvSpPr>
          <p:cNvPr id="74757" name="Slide Number Placeholder 4">
            <a:extLst>
              <a:ext uri="{FF2B5EF4-FFF2-40B4-BE49-F238E27FC236}">
                <a16:creationId xmlns:a16="http://schemas.microsoft.com/office/drawing/2014/main" id="{D874010B-AE91-4376-8026-1A57A64584F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CCBC6B5-492B-4331-8848-4B1CB00FF1BA}"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51</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BD3DA2AD-5D2A-4DD9-9731-AEF63A3D6DFD}"/>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400">
                <a:solidFill>
                  <a:schemeClr val="tx1">
                    <a:lumMod val="85000"/>
                    <a:lumOff val="15000"/>
                  </a:schemeClr>
                </a:solidFill>
              </a:rPr>
              <a:t>Thessalonians - The Coming Christ</a:t>
            </a:r>
            <a:endParaRPr lang="en-GB" altLang="en-US">
              <a:solidFill>
                <a:schemeClr val="tx1">
                  <a:lumMod val="85000"/>
                  <a:lumOff val="15000"/>
                </a:schemeClr>
              </a:solidFill>
            </a:endParaRPr>
          </a:p>
        </p:txBody>
      </p:sp>
      <p:sp>
        <p:nvSpPr>
          <p:cNvPr id="75779" name="Content Placeholder 2">
            <a:extLst>
              <a:ext uri="{FF2B5EF4-FFF2-40B4-BE49-F238E27FC236}">
                <a16:creationId xmlns:a16="http://schemas.microsoft.com/office/drawing/2014/main" id="{3CE97B1E-9855-46A7-AFCA-BBBAB43DC595}"/>
              </a:ext>
            </a:extLst>
          </p:cNvPr>
          <p:cNvSpPr>
            <a:spLocks noGrp="1" noChangeArrowheads="1"/>
          </p:cNvSpPr>
          <p:nvPr>
            <p:ph idx="1"/>
          </p:nvPr>
        </p:nvSpPr>
        <p:spPr>
          <a:xfrm>
            <a:off x="1558925" y="1773238"/>
            <a:ext cx="10440988" cy="4138612"/>
          </a:xfrm>
        </p:spPr>
        <p:txBody>
          <a:bodyPr/>
          <a:lstStyle/>
          <a:p>
            <a:pPr eaLnBrk="1" hangingPunct="1"/>
            <a:r>
              <a:rPr lang="en-GB" altLang="en-US" sz="2800">
                <a:solidFill>
                  <a:schemeClr val="tx1"/>
                </a:solidFill>
              </a:rPr>
              <a:t>There are three words used in Thessalonians for the coming of Christ. epiphany, parousia and apocalypse.</a:t>
            </a:r>
          </a:p>
          <a:p>
            <a:pPr eaLnBrk="1" hangingPunct="1"/>
            <a:r>
              <a:rPr lang="en-GB" altLang="en-US" sz="2800">
                <a:solidFill>
                  <a:schemeClr val="tx1"/>
                </a:solidFill>
              </a:rPr>
              <a:t>Epiphany (by &amp; appearing) cf Theophany</a:t>
            </a:r>
          </a:p>
          <a:p>
            <a:pPr eaLnBrk="1" hangingPunct="1"/>
            <a:r>
              <a:rPr lang="en-US" altLang="en-US" sz="2800">
                <a:solidFill>
                  <a:schemeClr val="tx1"/>
                </a:solidFill>
              </a:rPr>
              <a:t>“And then the lawless one will be revealed, whom the Lord will consume with the breath of His mouth and destroy with the brightness (</a:t>
            </a:r>
            <a:r>
              <a:rPr lang="en-US" altLang="en-US" sz="2800">
                <a:solidFill>
                  <a:schemeClr val="tx1"/>
                </a:solidFill>
                <a:latin typeface="Symbol" panose="05050102010706020507" pitchFamily="18" charset="2"/>
              </a:rPr>
              <a:t>epifaneia</a:t>
            </a:r>
            <a:r>
              <a:rPr lang="en-US" altLang="en-US" sz="2800">
                <a:solidFill>
                  <a:schemeClr val="tx1"/>
                </a:solidFill>
              </a:rPr>
              <a:t>)  of His coming”. </a:t>
            </a:r>
            <a:br>
              <a:rPr lang="en-US" altLang="en-US" sz="2800">
                <a:solidFill>
                  <a:schemeClr val="tx1"/>
                </a:solidFill>
              </a:rPr>
            </a:br>
            <a:r>
              <a:rPr lang="en-US" altLang="en-US" sz="2800">
                <a:solidFill>
                  <a:schemeClr val="tx1"/>
                </a:solidFill>
              </a:rPr>
              <a:t>(2 Th 2:8)</a:t>
            </a:r>
          </a:p>
          <a:p>
            <a:pPr eaLnBrk="1" hangingPunct="1"/>
            <a:r>
              <a:rPr lang="en-US" altLang="en-US" sz="2800">
                <a:solidFill>
                  <a:schemeClr val="tx1"/>
                </a:solidFill>
              </a:rPr>
              <a:t>An appearance of God (brightness/glory)</a:t>
            </a:r>
            <a:endParaRPr lang="en-GB" altLang="en-US" sz="2800">
              <a:solidFill>
                <a:schemeClr val="tx1"/>
              </a:solidFill>
            </a:endParaRPr>
          </a:p>
          <a:p>
            <a:pPr eaLnBrk="1" hangingPunct="1"/>
            <a:endParaRPr lang="en-GB" altLang="en-US"/>
          </a:p>
        </p:txBody>
      </p:sp>
      <p:sp>
        <p:nvSpPr>
          <p:cNvPr id="4" name="Footer Placeholder 3">
            <a:extLst>
              <a:ext uri="{FF2B5EF4-FFF2-40B4-BE49-F238E27FC236}">
                <a16:creationId xmlns:a16="http://schemas.microsoft.com/office/drawing/2014/main" id="{F33233BF-D45F-4F6E-9CF3-EA810FBED0E1}"/>
              </a:ext>
            </a:extLst>
          </p:cNvPr>
          <p:cNvSpPr>
            <a:spLocks noGrp="1"/>
          </p:cNvSpPr>
          <p:nvPr>
            <p:ph type="ftr" sz="quarter" idx="11"/>
          </p:nvPr>
        </p:nvSpPr>
        <p:spPr/>
        <p:txBody>
          <a:bodyPr/>
          <a:lstStyle/>
          <a:p>
            <a:pPr>
              <a:defRPr/>
            </a:pPr>
            <a:r>
              <a:rPr lang="en-US"/>
              <a:t>Mountjoy bible School</a:t>
            </a:r>
          </a:p>
        </p:txBody>
      </p:sp>
      <p:sp>
        <p:nvSpPr>
          <p:cNvPr id="75781" name="Slide Number Placeholder 4">
            <a:extLst>
              <a:ext uri="{FF2B5EF4-FFF2-40B4-BE49-F238E27FC236}">
                <a16:creationId xmlns:a16="http://schemas.microsoft.com/office/drawing/2014/main" id="{6DEE343C-5DDE-4322-9595-26CCA4808CB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6B96D92-2509-491F-83C9-9014507D1E9E}"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52</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095EA32B-44D6-4165-BB9F-D9192EC95C15}"/>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400">
                <a:solidFill>
                  <a:schemeClr val="tx1">
                    <a:lumMod val="85000"/>
                    <a:lumOff val="15000"/>
                  </a:schemeClr>
                </a:solidFill>
              </a:rPr>
              <a:t>Thessalonians - The Coming Christ</a:t>
            </a:r>
            <a:endParaRPr lang="en-GB" altLang="en-US">
              <a:solidFill>
                <a:schemeClr val="tx1">
                  <a:lumMod val="85000"/>
                  <a:lumOff val="15000"/>
                </a:schemeClr>
              </a:solidFill>
            </a:endParaRPr>
          </a:p>
        </p:txBody>
      </p:sp>
      <p:sp>
        <p:nvSpPr>
          <p:cNvPr id="76803" name="Content Placeholder 2">
            <a:extLst>
              <a:ext uri="{FF2B5EF4-FFF2-40B4-BE49-F238E27FC236}">
                <a16:creationId xmlns:a16="http://schemas.microsoft.com/office/drawing/2014/main" id="{36A60E65-ABFA-4C70-B75E-A993EBC13D8E}"/>
              </a:ext>
            </a:extLst>
          </p:cNvPr>
          <p:cNvSpPr>
            <a:spLocks noGrp="1" noChangeArrowheads="1"/>
          </p:cNvSpPr>
          <p:nvPr>
            <p:ph idx="1"/>
          </p:nvPr>
        </p:nvSpPr>
        <p:spPr>
          <a:xfrm>
            <a:off x="1847850" y="1773238"/>
            <a:ext cx="9793288" cy="4138612"/>
          </a:xfrm>
        </p:spPr>
        <p:txBody>
          <a:bodyPr/>
          <a:lstStyle/>
          <a:p>
            <a:pPr eaLnBrk="1" hangingPunct="1"/>
            <a:r>
              <a:rPr lang="en-GB" altLang="en-US" sz="2800">
                <a:solidFill>
                  <a:schemeClr val="tx1"/>
                </a:solidFill>
              </a:rPr>
              <a:t>Parousia (1 Thes.2:19; 3:13; 4:15; 5:23; 2 Thes. 2:1;) - translated ‘coming’ e.g.‘</a:t>
            </a:r>
            <a:r>
              <a:rPr lang="en-US" altLang="en-US" sz="2800">
                <a:solidFill>
                  <a:schemeClr val="tx1"/>
                </a:solidFill>
              </a:rPr>
              <a:t>at the coming of our Lord Jesus Christ’ (3:13)</a:t>
            </a:r>
          </a:p>
          <a:p>
            <a:pPr eaLnBrk="1" hangingPunct="1"/>
            <a:r>
              <a:rPr lang="en-US" altLang="en-US" sz="2800">
                <a:solidFill>
                  <a:schemeClr val="tx1"/>
                </a:solidFill>
              </a:rPr>
              <a:t>From ‘By’ (para; as in ‘by the side of’) &amp; ‘I am’</a:t>
            </a:r>
            <a:br>
              <a:rPr lang="en-US" altLang="en-US" sz="2800">
                <a:solidFill>
                  <a:schemeClr val="tx1"/>
                </a:solidFill>
              </a:rPr>
            </a:br>
            <a:r>
              <a:rPr lang="en-US" altLang="en-US" sz="2800">
                <a:solidFill>
                  <a:schemeClr val="tx1"/>
                </a:solidFill>
              </a:rPr>
              <a:t>could be expressed, ‘by the side to be’</a:t>
            </a:r>
          </a:p>
          <a:p>
            <a:pPr eaLnBrk="1" hangingPunct="1"/>
            <a:r>
              <a:rPr lang="en-US" altLang="en-US" sz="2800">
                <a:solidFill>
                  <a:schemeClr val="tx1"/>
                </a:solidFill>
              </a:rPr>
              <a:t>The emphasis is the personal presence of Christ - ‘Now we beseech you, brethren, by the coming of our Lord Jesus Christ, and by our gathering together unto him’ (2 Th.2:1)</a:t>
            </a:r>
            <a:endParaRPr lang="en-GB" altLang="en-US" sz="2800">
              <a:solidFill>
                <a:schemeClr val="tx1"/>
              </a:solidFill>
            </a:endParaRPr>
          </a:p>
          <a:p>
            <a:pPr eaLnBrk="1" hangingPunct="1"/>
            <a:endParaRPr lang="en-GB" altLang="en-US"/>
          </a:p>
        </p:txBody>
      </p:sp>
      <p:sp>
        <p:nvSpPr>
          <p:cNvPr id="4" name="Footer Placeholder 3">
            <a:extLst>
              <a:ext uri="{FF2B5EF4-FFF2-40B4-BE49-F238E27FC236}">
                <a16:creationId xmlns:a16="http://schemas.microsoft.com/office/drawing/2014/main" id="{26373A2E-FC1A-4870-A930-D1455AA12F87}"/>
              </a:ext>
            </a:extLst>
          </p:cNvPr>
          <p:cNvSpPr>
            <a:spLocks noGrp="1"/>
          </p:cNvSpPr>
          <p:nvPr>
            <p:ph type="ftr" sz="quarter" idx="11"/>
          </p:nvPr>
        </p:nvSpPr>
        <p:spPr/>
        <p:txBody>
          <a:bodyPr/>
          <a:lstStyle/>
          <a:p>
            <a:pPr>
              <a:defRPr/>
            </a:pPr>
            <a:r>
              <a:rPr lang="en-US"/>
              <a:t>Mountjoy bible School</a:t>
            </a:r>
          </a:p>
        </p:txBody>
      </p:sp>
      <p:sp>
        <p:nvSpPr>
          <p:cNvPr id="76805" name="Slide Number Placeholder 4">
            <a:extLst>
              <a:ext uri="{FF2B5EF4-FFF2-40B4-BE49-F238E27FC236}">
                <a16:creationId xmlns:a16="http://schemas.microsoft.com/office/drawing/2014/main" id="{39444929-38CF-4A92-8B7B-69E5EAB7086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6737CD6-4386-4CA6-BC5A-A00968192FA1}"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53</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EA24FBCA-784C-48AE-BB60-7E3D1AC23CF1}"/>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400">
                <a:solidFill>
                  <a:schemeClr val="tx1">
                    <a:lumMod val="85000"/>
                    <a:lumOff val="15000"/>
                  </a:schemeClr>
                </a:solidFill>
              </a:rPr>
              <a:t>Thessalonians - The Coming Christ</a:t>
            </a:r>
            <a:endParaRPr lang="en-GB" altLang="en-US">
              <a:solidFill>
                <a:schemeClr val="tx1">
                  <a:lumMod val="85000"/>
                  <a:lumOff val="15000"/>
                </a:schemeClr>
              </a:solidFill>
            </a:endParaRPr>
          </a:p>
        </p:txBody>
      </p:sp>
      <p:sp>
        <p:nvSpPr>
          <p:cNvPr id="77827" name="Content Placeholder 2">
            <a:extLst>
              <a:ext uri="{FF2B5EF4-FFF2-40B4-BE49-F238E27FC236}">
                <a16:creationId xmlns:a16="http://schemas.microsoft.com/office/drawing/2014/main" id="{12E4A2D1-FC68-4E05-B40A-F4491287E279}"/>
              </a:ext>
            </a:extLst>
          </p:cNvPr>
          <p:cNvSpPr>
            <a:spLocks noGrp="1" noChangeArrowheads="1"/>
          </p:cNvSpPr>
          <p:nvPr>
            <p:ph idx="1"/>
          </p:nvPr>
        </p:nvSpPr>
        <p:spPr>
          <a:xfrm>
            <a:off x="1847850" y="1773238"/>
            <a:ext cx="9793288" cy="4138612"/>
          </a:xfrm>
        </p:spPr>
        <p:txBody>
          <a:bodyPr/>
          <a:lstStyle/>
          <a:p>
            <a:pPr eaLnBrk="1" hangingPunct="1"/>
            <a:r>
              <a:rPr lang="en-GB" altLang="en-US" sz="2800">
                <a:solidFill>
                  <a:schemeClr val="tx1"/>
                </a:solidFill>
              </a:rPr>
              <a:t>Apocalypse (Revelation) (2 Thes.1.7) ‘</a:t>
            </a:r>
            <a:r>
              <a:rPr lang="en-US" altLang="en-US" sz="2800">
                <a:solidFill>
                  <a:schemeClr val="tx1"/>
                </a:solidFill>
              </a:rPr>
              <a:t>And to you who are troubled rest with us, when the Lord Jesus shall be revealed from heaven with his mighty angels’</a:t>
            </a:r>
          </a:p>
          <a:p>
            <a:pPr eaLnBrk="1" hangingPunct="1"/>
            <a:r>
              <a:rPr lang="en-US" altLang="en-US" sz="2800">
                <a:solidFill>
                  <a:schemeClr val="tx1"/>
                </a:solidFill>
              </a:rPr>
              <a:t>Carries the meaning of ‘to understand’ as well as ‘to see’.  (Note 1 Cor.13.9-12)</a:t>
            </a:r>
          </a:p>
          <a:p>
            <a:pPr eaLnBrk="1" hangingPunct="1"/>
            <a:r>
              <a:rPr lang="en-US" altLang="en-US" sz="2800">
                <a:solidFill>
                  <a:schemeClr val="tx1"/>
                </a:solidFill>
              </a:rPr>
              <a:t>Most references relate to suffering and persecution</a:t>
            </a:r>
            <a:endParaRPr lang="en-GB" altLang="en-US" sz="2800">
              <a:solidFill>
                <a:schemeClr val="tx1"/>
              </a:solidFill>
            </a:endParaRPr>
          </a:p>
          <a:p>
            <a:pPr eaLnBrk="1" hangingPunct="1"/>
            <a:endParaRPr lang="en-GB" altLang="en-US"/>
          </a:p>
        </p:txBody>
      </p:sp>
      <p:sp>
        <p:nvSpPr>
          <p:cNvPr id="4" name="Footer Placeholder 3">
            <a:extLst>
              <a:ext uri="{FF2B5EF4-FFF2-40B4-BE49-F238E27FC236}">
                <a16:creationId xmlns:a16="http://schemas.microsoft.com/office/drawing/2014/main" id="{5E5B5406-6B02-4044-AD65-C799A3912353}"/>
              </a:ext>
            </a:extLst>
          </p:cNvPr>
          <p:cNvSpPr>
            <a:spLocks noGrp="1"/>
          </p:cNvSpPr>
          <p:nvPr>
            <p:ph type="ftr" sz="quarter" idx="11"/>
          </p:nvPr>
        </p:nvSpPr>
        <p:spPr/>
        <p:txBody>
          <a:bodyPr/>
          <a:lstStyle/>
          <a:p>
            <a:pPr>
              <a:defRPr/>
            </a:pPr>
            <a:r>
              <a:rPr lang="en-US"/>
              <a:t>Mountjoy bible School</a:t>
            </a:r>
          </a:p>
        </p:txBody>
      </p:sp>
      <p:sp>
        <p:nvSpPr>
          <p:cNvPr id="77829" name="Slide Number Placeholder 4">
            <a:extLst>
              <a:ext uri="{FF2B5EF4-FFF2-40B4-BE49-F238E27FC236}">
                <a16:creationId xmlns:a16="http://schemas.microsoft.com/office/drawing/2014/main" id="{E7934B24-4B87-4BE2-824F-0CC4D379970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E9D2D50-8240-4A18-8744-BA3AAC61C3CA}"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54</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1FEB6644-F06E-4A29-B878-27E38BF12839}"/>
              </a:ext>
            </a:extLst>
          </p:cNvPr>
          <p:cNvSpPr>
            <a:spLocks noGrp="1" noChangeArrowheads="1"/>
          </p:cNvSpPr>
          <p:nvPr>
            <p:ph type="title"/>
          </p:nvPr>
        </p:nvSpPr>
        <p:spPr>
          <a:xfrm>
            <a:off x="2592388" y="623888"/>
            <a:ext cx="8912225" cy="788987"/>
          </a:xfrm>
        </p:spPr>
        <p:txBody>
          <a:bodyPr/>
          <a:lstStyle/>
          <a:p>
            <a:pPr eaLnBrk="1" hangingPunct="1"/>
            <a:r>
              <a:rPr lang="en-GB" altLang="en-US"/>
              <a:t>What  is our response to high truth?</a:t>
            </a:r>
          </a:p>
        </p:txBody>
      </p:sp>
      <p:sp>
        <p:nvSpPr>
          <p:cNvPr id="45059" name="Rectangle 3">
            <a:extLst>
              <a:ext uri="{FF2B5EF4-FFF2-40B4-BE49-F238E27FC236}">
                <a16:creationId xmlns:a16="http://schemas.microsoft.com/office/drawing/2014/main" id="{5D409DBF-3DFC-493E-B951-B1ABFF3BB2F9}"/>
              </a:ext>
            </a:extLst>
          </p:cNvPr>
          <p:cNvSpPr>
            <a:spLocks noGrp="1" noChangeArrowheads="1"/>
          </p:cNvSpPr>
          <p:nvPr>
            <p:ph idx="1"/>
          </p:nvPr>
        </p:nvSpPr>
        <p:spPr>
          <a:xfrm>
            <a:off x="1847850" y="1412875"/>
            <a:ext cx="10080625" cy="4895850"/>
          </a:xfrm>
        </p:spPr>
        <p:txBody>
          <a:bodyPr rtlCol="0">
            <a:normAutofit fontScale="92500" lnSpcReduction="10000"/>
          </a:bodyPr>
          <a:lstStyle/>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in good works (Eph.2.10)</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worthy (Eph.4.1; Col.1.10; 1 Thes.2.12)</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in love (Eph.5.2)</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as children of the light (Eph.5.8)</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circumspectly (Eph.5.15)</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in harmony (Phil.3.16)</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in Christ (Col.2.6)</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in wisdom (Col.4.5) </a:t>
            </a:r>
          </a:p>
          <a:p>
            <a:pPr marL="505206" indent="-457200" eaLnBrk="1" fontAlgn="auto" hangingPunct="1">
              <a:spcAft>
                <a:spcPts val="0"/>
              </a:spcAft>
              <a:buFont typeface="Wingdings 3" panose="05040102010807070707" pitchFamily="18" charset="2"/>
              <a:buChar char="´"/>
              <a:defRPr/>
            </a:pPr>
            <a:r>
              <a:rPr lang="en-GB" sz="3000" dirty="0">
                <a:solidFill>
                  <a:schemeClr val="tx1">
                    <a:lumMod val="75000"/>
                    <a:lumOff val="25000"/>
                  </a:schemeClr>
                </a:solidFill>
              </a:rPr>
              <a:t>We must walk honestly (1 </a:t>
            </a:r>
            <a:r>
              <a:rPr lang="en-GB" sz="3000" dirty="0" err="1">
                <a:solidFill>
                  <a:schemeClr val="tx1">
                    <a:lumMod val="75000"/>
                    <a:lumOff val="25000"/>
                  </a:schemeClr>
                </a:solidFill>
              </a:rPr>
              <a:t>Thes</a:t>
            </a:r>
            <a:r>
              <a:rPr lang="en-GB" sz="3000" dirty="0">
                <a:solidFill>
                  <a:schemeClr val="tx1">
                    <a:lumMod val="75000"/>
                    <a:lumOff val="25000"/>
                  </a:schemeClr>
                </a:solidFill>
              </a:rPr>
              <a:t> 4.12)</a:t>
            </a:r>
          </a:p>
        </p:txBody>
      </p:sp>
      <p:sp>
        <p:nvSpPr>
          <p:cNvPr id="5" name="Footer Placeholder 4">
            <a:extLst>
              <a:ext uri="{FF2B5EF4-FFF2-40B4-BE49-F238E27FC236}">
                <a16:creationId xmlns:a16="http://schemas.microsoft.com/office/drawing/2014/main" id="{57F5B0E6-ACCE-4CDB-9A7A-A486FDFDDF08}"/>
              </a:ext>
            </a:extLst>
          </p:cNvPr>
          <p:cNvSpPr>
            <a:spLocks noGrp="1"/>
          </p:cNvSpPr>
          <p:nvPr>
            <p:ph type="ftr" sz="quarter" idx="11"/>
          </p:nvPr>
        </p:nvSpPr>
        <p:spPr/>
        <p:txBody>
          <a:bodyPr/>
          <a:lstStyle/>
          <a:p>
            <a:pPr>
              <a:defRPr/>
            </a:pPr>
            <a:r>
              <a:rPr lang="en-US"/>
              <a:t>Mountjoy bible School</a:t>
            </a:r>
          </a:p>
        </p:txBody>
      </p:sp>
      <p:sp>
        <p:nvSpPr>
          <p:cNvPr id="78853" name="Slide Number Placeholder 5">
            <a:extLst>
              <a:ext uri="{FF2B5EF4-FFF2-40B4-BE49-F238E27FC236}">
                <a16:creationId xmlns:a16="http://schemas.microsoft.com/office/drawing/2014/main" id="{2EFB1202-66F6-45C8-8D23-C92A68ACEB7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EF4B129-6877-4DE8-BBE4-04B092A3A15C}"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55</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05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50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C1580C33-6CFD-4298-A7AE-F9BF9FA1A0E8}"/>
              </a:ext>
            </a:extLst>
          </p:cNvPr>
          <p:cNvSpPr/>
          <p:nvPr/>
        </p:nvSpPr>
        <p:spPr>
          <a:xfrm>
            <a:off x="2095500" y="1071563"/>
            <a:ext cx="8001000" cy="5072062"/>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0899" name="Content Placeholder 2">
            <a:extLst>
              <a:ext uri="{FF2B5EF4-FFF2-40B4-BE49-F238E27FC236}">
                <a16:creationId xmlns:a16="http://schemas.microsoft.com/office/drawing/2014/main" id="{BE74F9B9-004B-4127-A1AE-F90A93E7FF63}"/>
              </a:ext>
            </a:extLst>
          </p:cNvPr>
          <p:cNvSpPr>
            <a:spLocks noGrp="1" noChangeArrowheads="1"/>
          </p:cNvSpPr>
          <p:nvPr>
            <p:ph idx="1"/>
          </p:nvPr>
        </p:nvSpPr>
        <p:spPr>
          <a:xfrm>
            <a:off x="1847850" y="1773238"/>
            <a:ext cx="9793288" cy="4138612"/>
          </a:xfrm>
        </p:spPr>
        <p:txBody>
          <a:bodyPr/>
          <a:lstStyle/>
          <a:p>
            <a:pPr eaLnBrk="1" hangingPunct="1"/>
            <a:endParaRPr lang="en-GB" altLang="en-US"/>
          </a:p>
          <a:p>
            <a:pPr lvl="1" eaLnBrk="1" hangingPunct="1"/>
            <a:endParaRPr lang="en-GB" altLang="en-US"/>
          </a:p>
        </p:txBody>
      </p:sp>
      <p:sp>
        <p:nvSpPr>
          <p:cNvPr id="4" name="Footer Placeholder 3">
            <a:extLst>
              <a:ext uri="{FF2B5EF4-FFF2-40B4-BE49-F238E27FC236}">
                <a16:creationId xmlns:a16="http://schemas.microsoft.com/office/drawing/2014/main" id="{BB10A5F7-2FCD-4F4A-BA92-4788B5C56899}"/>
              </a:ext>
            </a:extLst>
          </p:cNvPr>
          <p:cNvSpPr>
            <a:spLocks noGrp="1"/>
          </p:cNvSpPr>
          <p:nvPr>
            <p:ph type="ftr" sz="quarter" idx="11"/>
          </p:nvPr>
        </p:nvSpPr>
        <p:spPr/>
        <p:txBody>
          <a:bodyPr/>
          <a:lstStyle/>
          <a:p>
            <a:pPr>
              <a:defRPr/>
            </a:pPr>
            <a:r>
              <a:rPr lang="en-US"/>
              <a:t>Mountjoy bible School</a:t>
            </a:r>
          </a:p>
        </p:txBody>
      </p:sp>
      <p:sp>
        <p:nvSpPr>
          <p:cNvPr id="80901" name="Slide Number Placeholder 4">
            <a:extLst>
              <a:ext uri="{FF2B5EF4-FFF2-40B4-BE49-F238E27FC236}">
                <a16:creationId xmlns:a16="http://schemas.microsoft.com/office/drawing/2014/main" id="{53F9E583-AA88-4A52-B555-F0197702B3D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97709BB-2484-4722-933A-5C14A3291FDB}"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56</a:t>
            </a:fld>
            <a:endParaRPr lang="en-US" altLang="en-US" sz="1000">
              <a:solidFill>
                <a:srgbClr val="9B9A98"/>
              </a:solidFill>
              <a:latin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BDF6DC9A-C16C-4041-B915-D7B12F785C44}"/>
              </a:ext>
            </a:extLst>
          </p:cNvPr>
          <p:cNvGraphicFramePr>
            <a:graphicFrameLocks/>
          </p:cNvGraphicFramePr>
          <p:nvPr/>
        </p:nvGraphicFramePr>
        <p:xfrm>
          <a:off x="1992570" y="1357298"/>
          <a:ext cx="8460000" cy="16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7">
            <a:extLst>
              <a:ext uri="{FF2B5EF4-FFF2-40B4-BE49-F238E27FC236}">
                <a16:creationId xmlns:a16="http://schemas.microsoft.com/office/drawing/2014/main" id="{9643DCBB-56F8-4977-8223-1DD24FD126DE}"/>
              </a:ext>
            </a:extLst>
          </p:cNvPr>
          <p:cNvGraphicFramePr>
            <a:graphicFrameLocks/>
          </p:cNvGraphicFramePr>
          <p:nvPr/>
        </p:nvGraphicFramePr>
        <p:xfrm>
          <a:off x="1992570" y="3023446"/>
          <a:ext cx="8460000" cy="162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5">
            <a:extLst>
              <a:ext uri="{FF2B5EF4-FFF2-40B4-BE49-F238E27FC236}">
                <a16:creationId xmlns:a16="http://schemas.microsoft.com/office/drawing/2014/main" id="{6A00D332-CB68-4491-995C-D0224E68A666}"/>
              </a:ext>
            </a:extLst>
          </p:cNvPr>
          <p:cNvGraphicFramePr>
            <a:graphicFrameLocks/>
          </p:cNvGraphicFramePr>
          <p:nvPr/>
        </p:nvGraphicFramePr>
        <p:xfrm>
          <a:off x="1992570" y="4714884"/>
          <a:ext cx="8460000" cy="1620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Content Placeholder 5">
            <a:extLst>
              <a:ext uri="{FF2B5EF4-FFF2-40B4-BE49-F238E27FC236}">
                <a16:creationId xmlns:a16="http://schemas.microsoft.com/office/drawing/2014/main" id="{C77C331A-051D-4267-8281-8F5740AE174B}"/>
              </a:ext>
            </a:extLst>
          </p:cNvPr>
          <p:cNvGraphicFramePr>
            <a:graphicFrameLocks/>
          </p:cNvGraphicFramePr>
          <p:nvPr/>
        </p:nvGraphicFramePr>
        <p:xfrm>
          <a:off x="4602000" y="357166"/>
          <a:ext cx="2988000" cy="720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164F0973-F547-4437-AE8A-44305D9B83DA}"/>
              </a:ext>
            </a:extLst>
          </p:cNvPr>
          <p:cNvSpPr/>
          <p:nvPr/>
        </p:nvSpPr>
        <p:spPr>
          <a:xfrm>
            <a:off x="2095500" y="1071563"/>
            <a:ext cx="8001000" cy="5072062"/>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1923" name="Content Placeholder 2">
            <a:extLst>
              <a:ext uri="{FF2B5EF4-FFF2-40B4-BE49-F238E27FC236}">
                <a16:creationId xmlns:a16="http://schemas.microsoft.com/office/drawing/2014/main" id="{E5E8378E-9BE2-4CA2-B547-5FC16398369E}"/>
              </a:ext>
            </a:extLst>
          </p:cNvPr>
          <p:cNvSpPr>
            <a:spLocks noGrp="1" noChangeArrowheads="1"/>
          </p:cNvSpPr>
          <p:nvPr>
            <p:ph idx="1"/>
          </p:nvPr>
        </p:nvSpPr>
        <p:spPr>
          <a:xfrm>
            <a:off x="1847850" y="1773238"/>
            <a:ext cx="9793288" cy="4138612"/>
          </a:xfrm>
        </p:spPr>
        <p:txBody>
          <a:bodyPr/>
          <a:lstStyle/>
          <a:p>
            <a:pPr eaLnBrk="1" hangingPunct="1"/>
            <a:endParaRPr lang="en-GB" altLang="en-US"/>
          </a:p>
          <a:p>
            <a:pPr lvl="1" eaLnBrk="1" hangingPunct="1"/>
            <a:endParaRPr lang="en-GB" altLang="en-US"/>
          </a:p>
        </p:txBody>
      </p:sp>
      <p:sp>
        <p:nvSpPr>
          <p:cNvPr id="4" name="Footer Placeholder 3">
            <a:extLst>
              <a:ext uri="{FF2B5EF4-FFF2-40B4-BE49-F238E27FC236}">
                <a16:creationId xmlns:a16="http://schemas.microsoft.com/office/drawing/2014/main" id="{F026165A-5AF6-4FDD-8802-4D8E4FB44379}"/>
              </a:ext>
            </a:extLst>
          </p:cNvPr>
          <p:cNvSpPr>
            <a:spLocks noGrp="1"/>
          </p:cNvSpPr>
          <p:nvPr>
            <p:ph type="ftr" sz="quarter" idx="11"/>
          </p:nvPr>
        </p:nvSpPr>
        <p:spPr/>
        <p:txBody>
          <a:bodyPr/>
          <a:lstStyle/>
          <a:p>
            <a:pPr>
              <a:defRPr/>
            </a:pPr>
            <a:r>
              <a:rPr lang="en-US"/>
              <a:t>Mountjoy bible School</a:t>
            </a:r>
          </a:p>
        </p:txBody>
      </p:sp>
      <p:sp>
        <p:nvSpPr>
          <p:cNvPr id="81925" name="Slide Number Placeholder 4">
            <a:extLst>
              <a:ext uri="{FF2B5EF4-FFF2-40B4-BE49-F238E27FC236}">
                <a16:creationId xmlns:a16="http://schemas.microsoft.com/office/drawing/2014/main" id="{FD34FE07-E204-497F-A3AC-3748577FCAF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76E2142-B403-4841-A478-EFC73F0ED448}"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57</a:t>
            </a:fld>
            <a:endParaRPr lang="en-US" altLang="en-US" sz="1000">
              <a:solidFill>
                <a:srgbClr val="9B9A98"/>
              </a:solidFill>
              <a:latin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3DA03567-10D2-4A1C-8B1C-D91326AA74B0}"/>
              </a:ext>
            </a:extLst>
          </p:cNvPr>
          <p:cNvGraphicFramePr>
            <a:graphicFrameLocks/>
          </p:cNvGraphicFramePr>
          <p:nvPr/>
        </p:nvGraphicFramePr>
        <p:xfrm>
          <a:off x="1992570" y="1357298"/>
          <a:ext cx="8460000" cy="16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7">
            <a:extLst>
              <a:ext uri="{FF2B5EF4-FFF2-40B4-BE49-F238E27FC236}">
                <a16:creationId xmlns:a16="http://schemas.microsoft.com/office/drawing/2014/main" id="{307B6FA8-5A0B-4879-B7BD-D5A63FCA3095}"/>
              </a:ext>
            </a:extLst>
          </p:cNvPr>
          <p:cNvGraphicFramePr>
            <a:graphicFrameLocks/>
          </p:cNvGraphicFramePr>
          <p:nvPr/>
        </p:nvGraphicFramePr>
        <p:xfrm>
          <a:off x="1992570" y="3023446"/>
          <a:ext cx="8460000" cy="162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5">
            <a:extLst>
              <a:ext uri="{FF2B5EF4-FFF2-40B4-BE49-F238E27FC236}">
                <a16:creationId xmlns:a16="http://schemas.microsoft.com/office/drawing/2014/main" id="{9988B0E9-A3BE-4B2C-A99C-6978C0588C71}"/>
              </a:ext>
            </a:extLst>
          </p:cNvPr>
          <p:cNvGraphicFramePr>
            <a:graphicFrameLocks/>
          </p:cNvGraphicFramePr>
          <p:nvPr/>
        </p:nvGraphicFramePr>
        <p:xfrm>
          <a:off x="1992570" y="4714884"/>
          <a:ext cx="8460000" cy="1620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Content Placeholder 5">
            <a:extLst>
              <a:ext uri="{FF2B5EF4-FFF2-40B4-BE49-F238E27FC236}">
                <a16:creationId xmlns:a16="http://schemas.microsoft.com/office/drawing/2014/main" id="{32C20D8B-C9C0-4B10-8750-CC83361FBEBC}"/>
              </a:ext>
            </a:extLst>
          </p:cNvPr>
          <p:cNvGraphicFramePr>
            <a:graphicFrameLocks/>
          </p:cNvGraphicFramePr>
          <p:nvPr/>
        </p:nvGraphicFramePr>
        <p:xfrm>
          <a:off x="4602000" y="357166"/>
          <a:ext cx="2988000" cy="720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56DF8FEC-E514-4189-9F04-54BA14C998F1}"/>
              </a:ext>
            </a:extLst>
          </p:cNvPr>
          <p:cNvSpPr/>
          <p:nvPr/>
        </p:nvSpPr>
        <p:spPr>
          <a:xfrm>
            <a:off x="2095500" y="1071563"/>
            <a:ext cx="8001000" cy="5072062"/>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2947" name="Content Placeholder 2">
            <a:extLst>
              <a:ext uri="{FF2B5EF4-FFF2-40B4-BE49-F238E27FC236}">
                <a16:creationId xmlns:a16="http://schemas.microsoft.com/office/drawing/2014/main" id="{4630D366-C47B-4D06-B9BC-44AED2AAF295}"/>
              </a:ext>
            </a:extLst>
          </p:cNvPr>
          <p:cNvSpPr>
            <a:spLocks noGrp="1" noChangeArrowheads="1"/>
          </p:cNvSpPr>
          <p:nvPr>
            <p:ph idx="1"/>
          </p:nvPr>
        </p:nvSpPr>
        <p:spPr>
          <a:xfrm>
            <a:off x="1847850" y="1773238"/>
            <a:ext cx="9793288" cy="4138612"/>
          </a:xfrm>
        </p:spPr>
        <p:txBody>
          <a:bodyPr/>
          <a:lstStyle/>
          <a:p>
            <a:pPr eaLnBrk="1" hangingPunct="1"/>
            <a:endParaRPr lang="en-GB" altLang="en-US"/>
          </a:p>
          <a:p>
            <a:pPr lvl="1" eaLnBrk="1" hangingPunct="1"/>
            <a:endParaRPr lang="en-GB" altLang="en-US"/>
          </a:p>
        </p:txBody>
      </p:sp>
      <p:sp>
        <p:nvSpPr>
          <p:cNvPr id="4" name="Footer Placeholder 3">
            <a:extLst>
              <a:ext uri="{FF2B5EF4-FFF2-40B4-BE49-F238E27FC236}">
                <a16:creationId xmlns:a16="http://schemas.microsoft.com/office/drawing/2014/main" id="{C86995C0-563E-44E0-B381-618AFD96CC88}"/>
              </a:ext>
            </a:extLst>
          </p:cNvPr>
          <p:cNvSpPr>
            <a:spLocks noGrp="1"/>
          </p:cNvSpPr>
          <p:nvPr>
            <p:ph type="ftr" sz="quarter" idx="11"/>
          </p:nvPr>
        </p:nvSpPr>
        <p:spPr/>
        <p:txBody>
          <a:bodyPr/>
          <a:lstStyle/>
          <a:p>
            <a:pPr>
              <a:defRPr/>
            </a:pPr>
            <a:r>
              <a:rPr lang="en-US"/>
              <a:t>Mountjoy bible School</a:t>
            </a:r>
          </a:p>
        </p:txBody>
      </p:sp>
      <p:sp>
        <p:nvSpPr>
          <p:cNvPr id="82949" name="Slide Number Placeholder 4">
            <a:extLst>
              <a:ext uri="{FF2B5EF4-FFF2-40B4-BE49-F238E27FC236}">
                <a16:creationId xmlns:a16="http://schemas.microsoft.com/office/drawing/2014/main" id="{D2029E19-4E62-46D9-BF3B-3999BFF1D45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13171AE-71DA-463C-9EAB-EA77506C49F5}"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58</a:t>
            </a:fld>
            <a:endParaRPr lang="en-US" altLang="en-US" sz="1000">
              <a:solidFill>
                <a:srgbClr val="9B9A98"/>
              </a:solidFill>
              <a:latin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B9B409A3-906B-4773-A53F-E1ED8E7FC64D}"/>
              </a:ext>
            </a:extLst>
          </p:cNvPr>
          <p:cNvGraphicFramePr>
            <a:graphicFrameLocks/>
          </p:cNvGraphicFramePr>
          <p:nvPr/>
        </p:nvGraphicFramePr>
        <p:xfrm>
          <a:off x="1992570" y="1357298"/>
          <a:ext cx="8460000" cy="16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7">
            <a:extLst>
              <a:ext uri="{FF2B5EF4-FFF2-40B4-BE49-F238E27FC236}">
                <a16:creationId xmlns:a16="http://schemas.microsoft.com/office/drawing/2014/main" id="{AF1B65E7-2892-48F0-8807-C83C9B4E7C28}"/>
              </a:ext>
            </a:extLst>
          </p:cNvPr>
          <p:cNvGraphicFramePr>
            <a:graphicFrameLocks/>
          </p:cNvGraphicFramePr>
          <p:nvPr/>
        </p:nvGraphicFramePr>
        <p:xfrm>
          <a:off x="1992570" y="3023446"/>
          <a:ext cx="8460000" cy="162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5">
            <a:extLst>
              <a:ext uri="{FF2B5EF4-FFF2-40B4-BE49-F238E27FC236}">
                <a16:creationId xmlns:a16="http://schemas.microsoft.com/office/drawing/2014/main" id="{032AF8FA-5F7B-4A33-B9FD-A06CEE6CB989}"/>
              </a:ext>
            </a:extLst>
          </p:cNvPr>
          <p:cNvGraphicFramePr>
            <a:graphicFrameLocks/>
          </p:cNvGraphicFramePr>
          <p:nvPr/>
        </p:nvGraphicFramePr>
        <p:xfrm>
          <a:off x="1992570" y="4714884"/>
          <a:ext cx="8460000" cy="1620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Content Placeholder 5">
            <a:extLst>
              <a:ext uri="{FF2B5EF4-FFF2-40B4-BE49-F238E27FC236}">
                <a16:creationId xmlns:a16="http://schemas.microsoft.com/office/drawing/2014/main" id="{EFB02374-6584-4EB6-A7F4-71F3D639294E}"/>
              </a:ext>
            </a:extLst>
          </p:cNvPr>
          <p:cNvGraphicFramePr>
            <a:graphicFrameLocks/>
          </p:cNvGraphicFramePr>
          <p:nvPr/>
        </p:nvGraphicFramePr>
        <p:xfrm>
          <a:off x="4602000" y="357166"/>
          <a:ext cx="2988000" cy="720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3970" name="Group 1">
            <a:extLst>
              <a:ext uri="{FF2B5EF4-FFF2-40B4-BE49-F238E27FC236}">
                <a16:creationId xmlns:a16="http://schemas.microsoft.com/office/drawing/2014/main" id="{B6286E68-B1A9-4F03-9B52-87FBD1EE10EF}"/>
              </a:ext>
            </a:extLst>
          </p:cNvPr>
          <p:cNvGrpSpPr>
            <a:grpSpLocks/>
          </p:cNvGrpSpPr>
          <p:nvPr/>
        </p:nvGrpSpPr>
        <p:grpSpPr bwMode="auto">
          <a:xfrm>
            <a:off x="1776413" y="784225"/>
            <a:ext cx="8639175" cy="5381625"/>
            <a:chOff x="1776000" y="784188"/>
            <a:chExt cx="8640000" cy="5381116"/>
          </a:xfrm>
        </p:grpSpPr>
        <p:sp>
          <p:nvSpPr>
            <p:cNvPr id="3" name="Freeform: Shape 2">
              <a:extLst>
                <a:ext uri="{FF2B5EF4-FFF2-40B4-BE49-F238E27FC236}">
                  <a16:creationId xmlns:a16="http://schemas.microsoft.com/office/drawing/2014/main" id="{A387FA74-73D7-4BD1-9635-A0F5D7700376}"/>
                </a:ext>
              </a:extLst>
            </p:cNvPr>
            <p:cNvSpPr/>
            <p:nvPr/>
          </p:nvSpPr>
          <p:spPr>
            <a:xfrm>
              <a:off x="1776000" y="784188"/>
              <a:ext cx="8640000" cy="1204652"/>
            </a:xfrm>
            <a:custGeom>
              <a:avLst/>
              <a:gdLst>
                <a:gd name="connsiteX0" fmla="*/ 0 w 8640000"/>
                <a:gd name="connsiteY0" fmla="*/ 200779 h 1204652"/>
                <a:gd name="connsiteX1" fmla="*/ 200779 w 8640000"/>
                <a:gd name="connsiteY1" fmla="*/ 0 h 1204652"/>
                <a:gd name="connsiteX2" fmla="*/ 8439221 w 8640000"/>
                <a:gd name="connsiteY2" fmla="*/ 0 h 1204652"/>
                <a:gd name="connsiteX3" fmla="*/ 8640000 w 8640000"/>
                <a:gd name="connsiteY3" fmla="*/ 200779 h 1204652"/>
                <a:gd name="connsiteX4" fmla="*/ 8640000 w 8640000"/>
                <a:gd name="connsiteY4" fmla="*/ 1003873 h 1204652"/>
                <a:gd name="connsiteX5" fmla="*/ 8439221 w 8640000"/>
                <a:gd name="connsiteY5" fmla="*/ 1204652 h 1204652"/>
                <a:gd name="connsiteX6" fmla="*/ 200779 w 8640000"/>
                <a:gd name="connsiteY6" fmla="*/ 1204652 h 1204652"/>
                <a:gd name="connsiteX7" fmla="*/ 0 w 8640000"/>
                <a:gd name="connsiteY7" fmla="*/ 1003873 h 1204652"/>
                <a:gd name="connsiteX8" fmla="*/ 0 w 8640000"/>
                <a:gd name="connsiteY8" fmla="*/ 200779 h 1204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000" h="1204652">
                  <a:moveTo>
                    <a:pt x="0" y="200779"/>
                  </a:moveTo>
                  <a:cubicBezTo>
                    <a:pt x="0" y="89892"/>
                    <a:pt x="89892" y="0"/>
                    <a:pt x="200779" y="0"/>
                  </a:cubicBezTo>
                  <a:lnTo>
                    <a:pt x="8439221" y="0"/>
                  </a:lnTo>
                  <a:cubicBezTo>
                    <a:pt x="8550108" y="0"/>
                    <a:pt x="8640000" y="89892"/>
                    <a:pt x="8640000" y="200779"/>
                  </a:cubicBezTo>
                  <a:lnTo>
                    <a:pt x="8640000" y="1003873"/>
                  </a:lnTo>
                  <a:cubicBezTo>
                    <a:pt x="8640000" y="1114760"/>
                    <a:pt x="8550108" y="1204652"/>
                    <a:pt x="8439221" y="1204652"/>
                  </a:cubicBezTo>
                  <a:lnTo>
                    <a:pt x="200779" y="1204652"/>
                  </a:lnTo>
                  <a:cubicBezTo>
                    <a:pt x="89892" y="1204652"/>
                    <a:pt x="0" y="1114760"/>
                    <a:pt x="0" y="1003873"/>
                  </a:cubicBezTo>
                  <a:lnTo>
                    <a:pt x="0" y="200779"/>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95966" tIns="195966" rIns="195966" bIns="195966" spcCol="1270" anchor="ctr"/>
            <a:lstStyle/>
            <a:p>
              <a:pPr algn="ctr" defTabSz="1600200" eaLnBrk="1" fontAlgn="auto" hangingPunct="1">
                <a:lnSpc>
                  <a:spcPct val="90000"/>
                </a:lnSpc>
                <a:spcAft>
                  <a:spcPct val="35000"/>
                </a:spcAft>
                <a:defRPr/>
              </a:pPr>
              <a:r>
                <a:rPr lang="en-US" sz="3600" dirty="0">
                  <a:solidFill>
                    <a:schemeClr val="bg1"/>
                  </a:solidFill>
                </a:rPr>
                <a:t>Two texts to take home</a:t>
              </a:r>
              <a:endParaRPr lang="en-GB" sz="3600" dirty="0">
                <a:solidFill>
                  <a:schemeClr val="bg1"/>
                </a:solidFill>
              </a:endParaRPr>
            </a:p>
          </p:txBody>
        </p:sp>
        <p:sp>
          <p:nvSpPr>
            <p:cNvPr id="6" name="Freeform: Shape 5">
              <a:extLst>
                <a:ext uri="{FF2B5EF4-FFF2-40B4-BE49-F238E27FC236}">
                  <a16:creationId xmlns:a16="http://schemas.microsoft.com/office/drawing/2014/main" id="{BBADB2D1-9BF7-4EF6-9964-D34197FBAFAC}"/>
                </a:ext>
              </a:extLst>
            </p:cNvPr>
            <p:cNvSpPr/>
            <p:nvPr/>
          </p:nvSpPr>
          <p:spPr>
            <a:xfrm>
              <a:off x="1776000" y="1989091"/>
              <a:ext cx="8640000" cy="1386662"/>
            </a:xfrm>
            <a:custGeom>
              <a:avLst/>
              <a:gdLst>
                <a:gd name="connsiteX0" fmla="*/ 0 w 8640000"/>
                <a:gd name="connsiteY0" fmla="*/ 231115 h 1386662"/>
                <a:gd name="connsiteX1" fmla="*/ 231115 w 8640000"/>
                <a:gd name="connsiteY1" fmla="*/ 0 h 1386662"/>
                <a:gd name="connsiteX2" fmla="*/ 8408885 w 8640000"/>
                <a:gd name="connsiteY2" fmla="*/ 0 h 1386662"/>
                <a:gd name="connsiteX3" fmla="*/ 8640000 w 8640000"/>
                <a:gd name="connsiteY3" fmla="*/ 231115 h 1386662"/>
                <a:gd name="connsiteX4" fmla="*/ 8640000 w 8640000"/>
                <a:gd name="connsiteY4" fmla="*/ 1155547 h 1386662"/>
                <a:gd name="connsiteX5" fmla="*/ 8408885 w 8640000"/>
                <a:gd name="connsiteY5" fmla="*/ 1386662 h 1386662"/>
                <a:gd name="connsiteX6" fmla="*/ 231115 w 8640000"/>
                <a:gd name="connsiteY6" fmla="*/ 1386662 h 1386662"/>
                <a:gd name="connsiteX7" fmla="*/ 0 w 8640000"/>
                <a:gd name="connsiteY7" fmla="*/ 1155547 h 1386662"/>
                <a:gd name="connsiteX8" fmla="*/ 0 w 8640000"/>
                <a:gd name="connsiteY8" fmla="*/ 231115 h 1386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000" h="1386662">
                  <a:moveTo>
                    <a:pt x="0" y="231115"/>
                  </a:moveTo>
                  <a:cubicBezTo>
                    <a:pt x="0" y="103474"/>
                    <a:pt x="103474" y="0"/>
                    <a:pt x="231115" y="0"/>
                  </a:cubicBezTo>
                  <a:lnTo>
                    <a:pt x="8408885" y="0"/>
                  </a:lnTo>
                  <a:cubicBezTo>
                    <a:pt x="8536526" y="0"/>
                    <a:pt x="8640000" y="103474"/>
                    <a:pt x="8640000" y="231115"/>
                  </a:cubicBezTo>
                  <a:lnTo>
                    <a:pt x="8640000" y="1155547"/>
                  </a:lnTo>
                  <a:cubicBezTo>
                    <a:pt x="8640000" y="1283188"/>
                    <a:pt x="8536526" y="1386662"/>
                    <a:pt x="8408885" y="1386662"/>
                  </a:cubicBezTo>
                  <a:lnTo>
                    <a:pt x="231115" y="1386662"/>
                  </a:lnTo>
                  <a:cubicBezTo>
                    <a:pt x="103474" y="1386662"/>
                    <a:pt x="0" y="1283188"/>
                    <a:pt x="0" y="1155547"/>
                  </a:cubicBezTo>
                  <a:lnTo>
                    <a:pt x="0" y="231115"/>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220091" tIns="220091" rIns="220091" bIns="220091" spcCol="1270" anchor="ctr"/>
            <a:lstStyle/>
            <a:p>
              <a:pPr algn="ctr" defTabSz="1778000" eaLnBrk="1" fontAlgn="auto" hangingPunct="1">
                <a:lnSpc>
                  <a:spcPct val="90000"/>
                </a:lnSpc>
                <a:spcAft>
                  <a:spcPct val="35000"/>
                </a:spcAft>
                <a:defRPr/>
              </a:pPr>
              <a:r>
                <a:rPr lang="en-US" sz="4000" dirty="0">
                  <a:solidFill>
                    <a:schemeClr val="bg1"/>
                  </a:solidFill>
                </a:rPr>
                <a:t>The just shall live by faith (Rom.1.17)</a:t>
              </a:r>
              <a:endParaRPr lang="en-GB" sz="4000" dirty="0">
                <a:solidFill>
                  <a:schemeClr val="bg1"/>
                </a:solidFill>
              </a:endParaRPr>
            </a:p>
          </p:txBody>
        </p:sp>
        <p:sp>
          <p:nvSpPr>
            <p:cNvPr id="7" name="Freeform: Shape 6">
              <a:extLst>
                <a:ext uri="{FF2B5EF4-FFF2-40B4-BE49-F238E27FC236}">
                  <a16:creationId xmlns:a16="http://schemas.microsoft.com/office/drawing/2014/main" id="{DC02B815-C157-471B-B5C8-6C58EF2FC48C}"/>
                </a:ext>
              </a:extLst>
            </p:cNvPr>
            <p:cNvSpPr/>
            <p:nvPr/>
          </p:nvSpPr>
          <p:spPr>
            <a:xfrm>
              <a:off x="1776000" y="3376004"/>
              <a:ext cx="8640000" cy="2789300"/>
            </a:xfrm>
            <a:custGeom>
              <a:avLst/>
              <a:gdLst>
                <a:gd name="connsiteX0" fmla="*/ 0 w 8640000"/>
                <a:gd name="connsiteY0" fmla="*/ 464893 h 2789300"/>
                <a:gd name="connsiteX1" fmla="*/ 464893 w 8640000"/>
                <a:gd name="connsiteY1" fmla="*/ 0 h 2789300"/>
                <a:gd name="connsiteX2" fmla="*/ 8175107 w 8640000"/>
                <a:gd name="connsiteY2" fmla="*/ 0 h 2789300"/>
                <a:gd name="connsiteX3" fmla="*/ 8640000 w 8640000"/>
                <a:gd name="connsiteY3" fmla="*/ 464893 h 2789300"/>
                <a:gd name="connsiteX4" fmla="*/ 8640000 w 8640000"/>
                <a:gd name="connsiteY4" fmla="*/ 2324407 h 2789300"/>
                <a:gd name="connsiteX5" fmla="*/ 8175107 w 8640000"/>
                <a:gd name="connsiteY5" fmla="*/ 2789300 h 2789300"/>
                <a:gd name="connsiteX6" fmla="*/ 464893 w 8640000"/>
                <a:gd name="connsiteY6" fmla="*/ 2789300 h 2789300"/>
                <a:gd name="connsiteX7" fmla="*/ 0 w 8640000"/>
                <a:gd name="connsiteY7" fmla="*/ 2324407 h 2789300"/>
                <a:gd name="connsiteX8" fmla="*/ 0 w 8640000"/>
                <a:gd name="connsiteY8" fmla="*/ 464893 h 278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000" h="2789300">
                  <a:moveTo>
                    <a:pt x="0" y="464893"/>
                  </a:moveTo>
                  <a:cubicBezTo>
                    <a:pt x="0" y="208140"/>
                    <a:pt x="208140" y="0"/>
                    <a:pt x="464893" y="0"/>
                  </a:cubicBezTo>
                  <a:lnTo>
                    <a:pt x="8175107" y="0"/>
                  </a:lnTo>
                  <a:cubicBezTo>
                    <a:pt x="8431860" y="0"/>
                    <a:pt x="8640000" y="208140"/>
                    <a:pt x="8640000" y="464893"/>
                  </a:cubicBezTo>
                  <a:lnTo>
                    <a:pt x="8640000" y="2324407"/>
                  </a:lnTo>
                  <a:cubicBezTo>
                    <a:pt x="8640000" y="2581160"/>
                    <a:pt x="8431860" y="2789300"/>
                    <a:pt x="8175107" y="2789300"/>
                  </a:cubicBezTo>
                  <a:lnTo>
                    <a:pt x="464893" y="2789300"/>
                  </a:lnTo>
                  <a:cubicBezTo>
                    <a:pt x="208140" y="2789300"/>
                    <a:pt x="0" y="2581160"/>
                    <a:pt x="0" y="2324407"/>
                  </a:cubicBezTo>
                  <a:lnTo>
                    <a:pt x="0" y="464893"/>
                  </a:lnTo>
                  <a:close/>
                </a:path>
              </a:pathLst>
            </a:custGeom>
            <a:solidFill>
              <a:schemeClr val="accent1"/>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288562" tIns="288562" rIns="288562" bIns="288562" spcCol="1270" anchor="ctr"/>
            <a:lstStyle/>
            <a:p>
              <a:pPr algn="ctr" defTabSz="1778000" eaLnBrk="1" fontAlgn="auto" hangingPunct="1">
                <a:lnSpc>
                  <a:spcPct val="90000"/>
                </a:lnSpc>
                <a:spcAft>
                  <a:spcPct val="35000"/>
                </a:spcAft>
                <a:defRPr/>
              </a:pPr>
              <a:r>
                <a:rPr lang="en-US" sz="4000" dirty="0">
                  <a:solidFill>
                    <a:schemeClr val="bg1"/>
                  </a:solidFill>
                </a:rPr>
                <a:t>And the life which I now live in the flesh I live by the faith of the Son of God, who loved me, and gave himself for me (Gal.2.20)</a:t>
              </a:r>
              <a:endParaRPr lang="en-GB" sz="4000" dirty="0">
                <a:solidFill>
                  <a:schemeClr val="bg1"/>
                </a:solidFill>
              </a:endParaRPr>
            </a:p>
          </p:txBody>
        </p:sp>
      </p:grpSp>
      <p:sp>
        <p:nvSpPr>
          <p:cNvPr id="5" name="Footer Placeholder 4">
            <a:extLst>
              <a:ext uri="{FF2B5EF4-FFF2-40B4-BE49-F238E27FC236}">
                <a16:creationId xmlns:a16="http://schemas.microsoft.com/office/drawing/2014/main" id="{FE3B5766-1AF2-42B1-89AB-4DE806AFD782}"/>
              </a:ext>
            </a:extLst>
          </p:cNvPr>
          <p:cNvSpPr>
            <a:spLocks noGrp="1"/>
          </p:cNvSpPr>
          <p:nvPr>
            <p:ph type="ftr" sz="quarter" idx="11"/>
          </p:nvPr>
        </p:nvSpPr>
        <p:spPr/>
        <p:txBody>
          <a:bodyPr/>
          <a:lstStyle/>
          <a:p>
            <a:pPr>
              <a:defRPr/>
            </a:pPr>
            <a:r>
              <a:rPr lang="en-US"/>
              <a:t>Mountjoy bible School</a:t>
            </a:r>
          </a:p>
        </p:txBody>
      </p:sp>
      <p:sp>
        <p:nvSpPr>
          <p:cNvPr id="83972" name="Slide Number Placeholder 5">
            <a:extLst>
              <a:ext uri="{FF2B5EF4-FFF2-40B4-BE49-F238E27FC236}">
                <a16:creationId xmlns:a16="http://schemas.microsoft.com/office/drawing/2014/main" id="{2C699BA7-9CBD-40CF-BF27-C51E2DC1EC8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757D2A9-5B59-43AE-87AF-FAFDC5739173}"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59</a:t>
            </a:fld>
            <a:endParaRPr lang="en-US" altLang="en-US" sz="1000">
              <a:solidFill>
                <a:srgbClr val="9B9A98"/>
              </a:solidFill>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485B6C2-1384-4B86-8410-65EF0851724E}"/>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E95D5D5E-EA15-44EC-85F5-85058EAB3535}"/>
              </a:ext>
            </a:extLst>
          </p:cNvPr>
          <p:cNvSpPr>
            <a:spLocks noGrp="1" noChangeArrowheads="1"/>
          </p:cNvSpPr>
          <p:nvPr>
            <p:ph idx="1"/>
          </p:nvPr>
        </p:nvSpPr>
        <p:spPr>
          <a:xfrm>
            <a:off x="1847850" y="1773238"/>
            <a:ext cx="9793288" cy="4138612"/>
          </a:xfrm>
        </p:spPr>
        <p:txBody>
          <a:bodyPr/>
          <a:lstStyle/>
          <a:p>
            <a:pPr eaLnBrk="1" hangingPunct="1">
              <a:lnSpc>
                <a:spcPct val="90000"/>
              </a:lnSpc>
            </a:pPr>
            <a:r>
              <a:rPr lang="en-US" altLang="en-US" sz="2800"/>
              <a:t>Again, </a:t>
            </a:r>
            <a:r>
              <a:rPr lang="en-US" altLang="en-US" sz="2800" i="1"/>
              <a:t>“For we have … charged both Jews and Greeks that they are all under sin. As it is written: “There is none righteous, no, not one”. </a:t>
            </a:r>
            <a:r>
              <a:rPr lang="en-US" altLang="en-US" sz="2800"/>
              <a:t>(</a:t>
            </a:r>
            <a:r>
              <a:rPr lang="en-GB" altLang="en-US" sz="2800"/>
              <a:t>3:9,10)</a:t>
            </a:r>
          </a:p>
          <a:p>
            <a:pPr eaLnBrk="1" hangingPunct="1">
              <a:lnSpc>
                <a:spcPct val="90000"/>
              </a:lnSpc>
            </a:pPr>
            <a:r>
              <a:rPr lang="en-GB" altLang="en-US" sz="2800"/>
              <a:t>Then the summary of the first chapters in 3.23 </a:t>
            </a:r>
            <a:r>
              <a:rPr lang="en-GB" altLang="en-US" sz="2800" i="1"/>
              <a:t>‘For all have sinned, and come short of the glory of God’.   </a:t>
            </a:r>
          </a:p>
          <a:p>
            <a:pPr eaLnBrk="1" hangingPunct="1">
              <a:lnSpc>
                <a:spcPct val="90000"/>
              </a:lnSpc>
            </a:pPr>
            <a:r>
              <a:rPr lang="en-GB" altLang="en-US" sz="2800"/>
              <a:t>Chapters 6 and 7 also, </a:t>
            </a:r>
            <a:r>
              <a:rPr lang="en-GB" altLang="en-US" sz="2800" i="1"/>
              <a:t>‘the good that I would I do not: but the evil which I would not, that I do’.</a:t>
            </a:r>
            <a:r>
              <a:rPr lang="en-GB" altLang="en-US" sz="2800"/>
              <a:t> (7.19)</a:t>
            </a:r>
          </a:p>
          <a:p>
            <a:pPr eaLnBrk="1" hangingPunct="1">
              <a:lnSpc>
                <a:spcPct val="90000"/>
              </a:lnSpc>
            </a:pPr>
            <a:r>
              <a:rPr lang="en-GB" altLang="en-US" sz="2800"/>
              <a:t>We are dealing with sins of all kinds. Selfishness, pride, rebellion, incest –the  abuse of power and knowledge.  </a:t>
            </a:r>
          </a:p>
          <a:p>
            <a:pPr eaLnBrk="1" hangingPunct="1">
              <a:lnSpc>
                <a:spcPct val="90000"/>
              </a:lnSpc>
            </a:pPr>
            <a:endParaRPr lang="en-GB" altLang="en-US" sz="2800"/>
          </a:p>
          <a:p>
            <a:pPr eaLnBrk="1" hangingPunct="1"/>
            <a:endParaRPr lang="en-GB" altLang="en-US"/>
          </a:p>
        </p:txBody>
      </p:sp>
      <p:sp>
        <p:nvSpPr>
          <p:cNvPr id="4" name="Footer Placeholder 3">
            <a:extLst>
              <a:ext uri="{FF2B5EF4-FFF2-40B4-BE49-F238E27FC236}">
                <a16:creationId xmlns:a16="http://schemas.microsoft.com/office/drawing/2014/main" id="{9E557D9E-2C99-4DC6-B454-D08A68E8FC09}"/>
              </a:ext>
            </a:extLst>
          </p:cNvPr>
          <p:cNvSpPr>
            <a:spLocks noGrp="1"/>
          </p:cNvSpPr>
          <p:nvPr>
            <p:ph type="ftr" sz="quarter" idx="11"/>
          </p:nvPr>
        </p:nvSpPr>
        <p:spPr/>
        <p:txBody>
          <a:bodyPr/>
          <a:lstStyle/>
          <a:p>
            <a:pPr>
              <a:defRPr/>
            </a:pPr>
            <a:r>
              <a:rPr lang="en-US"/>
              <a:t>Mountjoy bible School</a:t>
            </a:r>
          </a:p>
        </p:txBody>
      </p:sp>
      <p:sp>
        <p:nvSpPr>
          <p:cNvPr id="26629" name="Slide Number Placeholder 4">
            <a:extLst>
              <a:ext uri="{FF2B5EF4-FFF2-40B4-BE49-F238E27FC236}">
                <a16:creationId xmlns:a16="http://schemas.microsoft.com/office/drawing/2014/main" id="{A1D9EE90-0191-42D1-BE72-44FF87CADE9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5EDBBE7-3971-442C-B74F-22CE6BB7070B}"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6</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2DC1407-F926-4E5B-9173-27DEF19DF8CA}"/>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D562044E-6DE6-4B80-BC34-63735B3243B2}"/>
              </a:ext>
            </a:extLst>
          </p:cNvPr>
          <p:cNvSpPr>
            <a:spLocks noGrp="1" noChangeArrowheads="1"/>
          </p:cNvSpPr>
          <p:nvPr>
            <p:ph idx="1"/>
          </p:nvPr>
        </p:nvSpPr>
        <p:spPr>
          <a:xfrm>
            <a:off x="1847850" y="1773238"/>
            <a:ext cx="10152063" cy="4138612"/>
          </a:xfrm>
        </p:spPr>
        <p:txBody>
          <a:bodyPr/>
          <a:lstStyle/>
          <a:p>
            <a:pPr eaLnBrk="1" hangingPunct="1"/>
            <a:r>
              <a:rPr lang="en-GB" altLang="en-US" sz="2800"/>
              <a:t>There are sins committed in the dark and there are arrogant sins committed in the open. There are sins of word, sins of thought, sins of action.</a:t>
            </a:r>
          </a:p>
          <a:p>
            <a:pPr eaLnBrk="1" hangingPunct="1"/>
            <a:r>
              <a:rPr lang="en-GB" altLang="en-US" sz="2800">
                <a:solidFill>
                  <a:schemeClr val="tx1"/>
                </a:solidFill>
              </a:rPr>
              <a:t>What can provide the basis for the forgiveness of such sins.? Only the blood of Christ.</a:t>
            </a:r>
          </a:p>
          <a:p>
            <a:pPr eaLnBrk="1" hangingPunct="1"/>
            <a:r>
              <a:rPr lang="en-GB" altLang="en-US" sz="2800">
                <a:solidFill>
                  <a:schemeClr val="tx1"/>
                </a:solidFill>
              </a:rPr>
              <a:t>We,</a:t>
            </a:r>
            <a:r>
              <a:rPr lang="en-GB" altLang="en-US" sz="2800" i="1">
                <a:solidFill>
                  <a:schemeClr val="tx1"/>
                </a:solidFill>
              </a:rPr>
              <a:t> ‘are now justified by his grace as a gift, through the redemption that is in Christ Jesus,  whom God put forward as a sacrifice of atonement by his blood, effective through faith’ (3.24,25 NRSV)  </a:t>
            </a:r>
          </a:p>
          <a:p>
            <a:pPr eaLnBrk="1" hangingPunct="1"/>
            <a:endParaRPr lang="en-GB" altLang="en-US"/>
          </a:p>
        </p:txBody>
      </p:sp>
      <p:sp>
        <p:nvSpPr>
          <p:cNvPr id="4" name="Footer Placeholder 3">
            <a:extLst>
              <a:ext uri="{FF2B5EF4-FFF2-40B4-BE49-F238E27FC236}">
                <a16:creationId xmlns:a16="http://schemas.microsoft.com/office/drawing/2014/main" id="{C1D87E49-0438-4F0D-A545-15BFD5209048}"/>
              </a:ext>
            </a:extLst>
          </p:cNvPr>
          <p:cNvSpPr>
            <a:spLocks noGrp="1"/>
          </p:cNvSpPr>
          <p:nvPr>
            <p:ph type="ftr" sz="quarter" idx="11"/>
          </p:nvPr>
        </p:nvSpPr>
        <p:spPr/>
        <p:txBody>
          <a:bodyPr/>
          <a:lstStyle/>
          <a:p>
            <a:pPr>
              <a:defRPr/>
            </a:pPr>
            <a:r>
              <a:rPr lang="en-US"/>
              <a:t>Mountjoy bible School</a:t>
            </a:r>
          </a:p>
        </p:txBody>
      </p:sp>
      <p:sp>
        <p:nvSpPr>
          <p:cNvPr id="27653" name="Slide Number Placeholder 4">
            <a:extLst>
              <a:ext uri="{FF2B5EF4-FFF2-40B4-BE49-F238E27FC236}">
                <a16:creationId xmlns:a16="http://schemas.microsoft.com/office/drawing/2014/main" id="{6AFB6DD3-9374-4BCE-848C-CE0E59AC20B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6581E89-0C5D-4652-A529-330819DFCFB3}"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7</a:t>
            </a:fld>
            <a:endParaRPr lang="en-US" altLang="en-US" sz="1000">
              <a:solidFill>
                <a:srgbClr val="9B9A9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4CE526E2-8AC4-4510-9F07-6E004BA6B2B9}"/>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 – The Cross of Christ</a:t>
            </a:r>
            <a:endParaRPr lang="en-GB" altLang="en-US">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AB86FF94-090D-4EF1-90ED-61DFE89B181C}"/>
              </a:ext>
            </a:extLst>
          </p:cNvPr>
          <p:cNvSpPr>
            <a:spLocks noGrp="1" noChangeArrowheads="1"/>
          </p:cNvSpPr>
          <p:nvPr>
            <p:ph idx="1"/>
          </p:nvPr>
        </p:nvSpPr>
        <p:spPr>
          <a:xfrm>
            <a:off x="1847850" y="1773238"/>
            <a:ext cx="9793288" cy="4138612"/>
          </a:xfrm>
        </p:spPr>
        <p:txBody>
          <a:bodyPr/>
          <a:lstStyle/>
          <a:p>
            <a:pPr eaLnBrk="1" hangingPunct="1"/>
            <a:r>
              <a:rPr lang="en-GB" altLang="en-US" sz="2800"/>
              <a:t>So the heart of the gospel and the heart of this epistle is the work of Christ on the cross.  </a:t>
            </a:r>
          </a:p>
          <a:p>
            <a:pPr eaLnBrk="1" hangingPunct="1"/>
            <a:r>
              <a:rPr lang="en-GB" altLang="en-US" sz="2800"/>
              <a:t>It needed the substitutionary death of Christ to provide the ground on which God can deal with sin.</a:t>
            </a:r>
          </a:p>
          <a:p>
            <a:pPr eaLnBrk="1" hangingPunct="1"/>
            <a:r>
              <a:rPr lang="en-GB" altLang="en-US" sz="2800"/>
              <a:t>The sins we commit are forgiven when we exercise faith in the shed blood of Christ.</a:t>
            </a:r>
            <a:endParaRPr lang="en-GB" altLang="en-US" sz="2800" i="1"/>
          </a:p>
          <a:p>
            <a:pPr eaLnBrk="1" hangingPunct="1"/>
            <a:endParaRPr lang="en-GB" altLang="en-US"/>
          </a:p>
        </p:txBody>
      </p:sp>
      <p:sp>
        <p:nvSpPr>
          <p:cNvPr id="4" name="Footer Placeholder 3">
            <a:extLst>
              <a:ext uri="{FF2B5EF4-FFF2-40B4-BE49-F238E27FC236}">
                <a16:creationId xmlns:a16="http://schemas.microsoft.com/office/drawing/2014/main" id="{50575BD8-967D-4C89-B874-EF2E5E47EF71}"/>
              </a:ext>
            </a:extLst>
          </p:cNvPr>
          <p:cNvSpPr>
            <a:spLocks noGrp="1"/>
          </p:cNvSpPr>
          <p:nvPr>
            <p:ph type="ftr" sz="quarter" idx="11"/>
          </p:nvPr>
        </p:nvSpPr>
        <p:spPr/>
        <p:txBody>
          <a:bodyPr/>
          <a:lstStyle/>
          <a:p>
            <a:pPr>
              <a:defRPr/>
            </a:pPr>
            <a:r>
              <a:rPr lang="en-US"/>
              <a:t>Mountjoy bible School</a:t>
            </a:r>
          </a:p>
        </p:txBody>
      </p:sp>
      <p:sp>
        <p:nvSpPr>
          <p:cNvPr id="28677" name="Slide Number Placeholder 4">
            <a:extLst>
              <a:ext uri="{FF2B5EF4-FFF2-40B4-BE49-F238E27FC236}">
                <a16:creationId xmlns:a16="http://schemas.microsoft.com/office/drawing/2014/main" id="{972015D5-B7F3-4E33-9CDD-EF03A355444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45C44B8-8FDA-415A-84ED-7E7DFF13102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8</a:t>
            </a:fld>
            <a:endParaRPr lang="en-US" altLang="en-US" sz="1000">
              <a:solidFill>
                <a:srgbClr val="9B9A98"/>
              </a:solidFill>
              <a:latin typeface="Times New Roman" panose="02020603050405020304" pitchFamily="18" charset="0"/>
            </a:endParaRPr>
          </a:p>
        </p:txBody>
      </p:sp>
      <p:pic>
        <p:nvPicPr>
          <p:cNvPr id="6" name="Picture 4">
            <a:extLst>
              <a:ext uri="{FF2B5EF4-FFF2-40B4-BE49-F238E27FC236}">
                <a16:creationId xmlns:a16="http://schemas.microsoft.com/office/drawing/2014/main" id="{39E4640D-E926-466B-B122-2718339FB5A7}"/>
              </a:ext>
            </a:extLst>
          </p:cNvPr>
          <p:cNvPicPr>
            <a:picLocks noChangeArrowheads="1"/>
          </p:cNvPicPr>
          <p:nvPr/>
        </p:nvPicPr>
        <p:blipFill>
          <a:blip r:embed="rId2"/>
          <a:srcRect/>
          <a:stretch>
            <a:fillRect/>
          </a:stretch>
        </p:blipFill>
        <p:spPr bwMode="auto">
          <a:xfrm>
            <a:off x="5633245" y="5143512"/>
            <a:ext cx="925510" cy="128588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E24B35A-F3E9-4883-ACBE-CFB9B9DCC5D4}"/>
              </a:ext>
            </a:extLst>
          </p:cNvPr>
          <p:cNvSpPr>
            <a:spLocks noGrp="1"/>
          </p:cNvSpPr>
          <p:nvPr>
            <p:ph type="title"/>
          </p:nvPr>
        </p:nvSpPr>
        <p:spPr>
          <a:xfrm>
            <a:off x="2592388" y="623888"/>
            <a:ext cx="8912225" cy="788987"/>
          </a:xfrm>
        </p:spPr>
        <p:txBody>
          <a:bodyPr rtlCol="0">
            <a:normAutofit fontScale="90000"/>
          </a:bodyPr>
          <a:lstStyle/>
          <a:p>
            <a:pPr eaLnBrk="1" fontAlgn="auto" hangingPunct="1">
              <a:spcAft>
                <a:spcPts val="0"/>
              </a:spcAft>
              <a:defRPr/>
            </a:pPr>
            <a:r>
              <a:rPr lang="en-GB" altLang="en-US" sz="4800">
                <a:solidFill>
                  <a:schemeClr val="tx1">
                    <a:lumMod val="85000"/>
                    <a:lumOff val="15000"/>
                  </a:schemeClr>
                </a:solidFill>
              </a:rPr>
              <a:t>Romans – The Cross of Christ</a:t>
            </a:r>
            <a:endParaRPr lang="en-GB" altLang="en-US">
              <a:solidFill>
                <a:schemeClr val="tx1">
                  <a:lumMod val="85000"/>
                  <a:lumOff val="15000"/>
                </a:schemeClr>
              </a:solidFill>
            </a:endParaRPr>
          </a:p>
        </p:txBody>
      </p:sp>
      <p:grpSp>
        <p:nvGrpSpPr>
          <p:cNvPr id="10" name="Group 9">
            <a:extLst>
              <a:ext uri="{FF2B5EF4-FFF2-40B4-BE49-F238E27FC236}">
                <a16:creationId xmlns:a16="http://schemas.microsoft.com/office/drawing/2014/main" id="{2814A701-3129-497D-A6EC-37B92928C41B}"/>
              </a:ext>
            </a:extLst>
          </p:cNvPr>
          <p:cNvGrpSpPr/>
          <p:nvPr/>
        </p:nvGrpSpPr>
        <p:grpSpPr>
          <a:xfrm>
            <a:off x="3503712" y="1891349"/>
            <a:ext cx="6591300" cy="4117929"/>
            <a:chOff x="3431704" y="1772816"/>
            <a:chExt cx="6591300" cy="4117929"/>
          </a:xfrm>
          <a:solidFill>
            <a:schemeClr val="accent1"/>
          </a:solidFill>
        </p:grpSpPr>
        <p:sp>
          <p:nvSpPr>
            <p:cNvPr id="3" name="Freeform: Shape 2">
              <a:extLst>
                <a:ext uri="{FF2B5EF4-FFF2-40B4-BE49-F238E27FC236}">
                  <a16:creationId xmlns:a16="http://schemas.microsoft.com/office/drawing/2014/main" id="{F4275557-C0EC-4B75-A3B6-4FC9C12B7207}"/>
                </a:ext>
              </a:extLst>
            </p:cNvPr>
            <p:cNvSpPr/>
            <p:nvPr/>
          </p:nvSpPr>
          <p:spPr>
            <a:xfrm>
              <a:off x="3431704" y="1772816"/>
              <a:ext cx="6591300" cy="1196528"/>
            </a:xfrm>
            <a:custGeom>
              <a:avLst/>
              <a:gdLst>
                <a:gd name="connsiteX0" fmla="*/ 0 w 6591300"/>
                <a:gd name="connsiteY0" fmla="*/ 159903 h 959400"/>
                <a:gd name="connsiteX1" fmla="*/ 159903 w 6591300"/>
                <a:gd name="connsiteY1" fmla="*/ 0 h 959400"/>
                <a:gd name="connsiteX2" fmla="*/ 6431397 w 6591300"/>
                <a:gd name="connsiteY2" fmla="*/ 0 h 959400"/>
                <a:gd name="connsiteX3" fmla="*/ 6591300 w 6591300"/>
                <a:gd name="connsiteY3" fmla="*/ 159903 h 959400"/>
                <a:gd name="connsiteX4" fmla="*/ 6591300 w 6591300"/>
                <a:gd name="connsiteY4" fmla="*/ 799497 h 959400"/>
                <a:gd name="connsiteX5" fmla="*/ 6431397 w 6591300"/>
                <a:gd name="connsiteY5" fmla="*/ 959400 h 959400"/>
                <a:gd name="connsiteX6" fmla="*/ 159903 w 6591300"/>
                <a:gd name="connsiteY6" fmla="*/ 959400 h 959400"/>
                <a:gd name="connsiteX7" fmla="*/ 0 w 6591300"/>
                <a:gd name="connsiteY7" fmla="*/ 799497 h 959400"/>
                <a:gd name="connsiteX8" fmla="*/ 0 w 6591300"/>
                <a:gd name="connsiteY8" fmla="*/ 159903 h 95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959400">
                  <a:moveTo>
                    <a:pt x="0" y="159903"/>
                  </a:moveTo>
                  <a:cubicBezTo>
                    <a:pt x="0" y="71591"/>
                    <a:pt x="71591" y="0"/>
                    <a:pt x="159903" y="0"/>
                  </a:cubicBezTo>
                  <a:lnTo>
                    <a:pt x="6431397" y="0"/>
                  </a:lnTo>
                  <a:cubicBezTo>
                    <a:pt x="6519709" y="0"/>
                    <a:pt x="6591300" y="71591"/>
                    <a:pt x="6591300" y="159903"/>
                  </a:cubicBezTo>
                  <a:lnTo>
                    <a:pt x="6591300" y="799497"/>
                  </a:lnTo>
                  <a:cubicBezTo>
                    <a:pt x="6591300" y="887809"/>
                    <a:pt x="6519709" y="959400"/>
                    <a:pt x="6431397" y="959400"/>
                  </a:cubicBezTo>
                  <a:lnTo>
                    <a:pt x="159903" y="959400"/>
                  </a:lnTo>
                  <a:cubicBezTo>
                    <a:pt x="71591" y="959400"/>
                    <a:pt x="0" y="887809"/>
                    <a:pt x="0" y="799497"/>
                  </a:cubicBezTo>
                  <a:lnTo>
                    <a:pt x="0" y="159903"/>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38274" tIns="138274" rIns="138274" bIns="138274" spcCol="1270" anchor="ctr"/>
            <a:lstStyle/>
            <a:p>
              <a:pPr algn="ctr" defTabSz="1066800" eaLnBrk="1" fontAlgn="auto" hangingPunct="1">
                <a:lnSpc>
                  <a:spcPct val="90000"/>
                </a:lnSpc>
                <a:spcAft>
                  <a:spcPct val="35000"/>
                </a:spcAft>
                <a:defRPr/>
              </a:pPr>
              <a:r>
                <a:rPr lang="en-GB" sz="2400" dirty="0">
                  <a:solidFill>
                    <a:schemeClr val="bg1"/>
                  </a:solidFill>
                </a:rPr>
                <a:t>Thus we are delivered from the penalty of sin. Now no more worry – at least about the sin question.</a:t>
              </a:r>
            </a:p>
          </p:txBody>
        </p:sp>
        <p:sp>
          <p:nvSpPr>
            <p:cNvPr id="7" name="Freeform: Shape 6">
              <a:extLst>
                <a:ext uri="{FF2B5EF4-FFF2-40B4-BE49-F238E27FC236}">
                  <a16:creationId xmlns:a16="http://schemas.microsoft.com/office/drawing/2014/main" id="{64E17820-E836-4FCB-B415-636E08DFE5EC}"/>
                </a:ext>
              </a:extLst>
            </p:cNvPr>
            <p:cNvSpPr/>
            <p:nvPr/>
          </p:nvSpPr>
          <p:spPr>
            <a:xfrm>
              <a:off x="3431704" y="2983744"/>
              <a:ext cx="6591300" cy="959400"/>
            </a:xfrm>
            <a:custGeom>
              <a:avLst/>
              <a:gdLst>
                <a:gd name="connsiteX0" fmla="*/ 0 w 6591300"/>
                <a:gd name="connsiteY0" fmla="*/ 159903 h 959400"/>
                <a:gd name="connsiteX1" fmla="*/ 159903 w 6591300"/>
                <a:gd name="connsiteY1" fmla="*/ 0 h 959400"/>
                <a:gd name="connsiteX2" fmla="*/ 6431397 w 6591300"/>
                <a:gd name="connsiteY2" fmla="*/ 0 h 959400"/>
                <a:gd name="connsiteX3" fmla="*/ 6591300 w 6591300"/>
                <a:gd name="connsiteY3" fmla="*/ 159903 h 959400"/>
                <a:gd name="connsiteX4" fmla="*/ 6591300 w 6591300"/>
                <a:gd name="connsiteY4" fmla="*/ 799497 h 959400"/>
                <a:gd name="connsiteX5" fmla="*/ 6431397 w 6591300"/>
                <a:gd name="connsiteY5" fmla="*/ 959400 h 959400"/>
                <a:gd name="connsiteX6" fmla="*/ 159903 w 6591300"/>
                <a:gd name="connsiteY6" fmla="*/ 959400 h 959400"/>
                <a:gd name="connsiteX7" fmla="*/ 0 w 6591300"/>
                <a:gd name="connsiteY7" fmla="*/ 799497 h 959400"/>
                <a:gd name="connsiteX8" fmla="*/ 0 w 6591300"/>
                <a:gd name="connsiteY8" fmla="*/ 159903 h 95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959400">
                  <a:moveTo>
                    <a:pt x="0" y="159903"/>
                  </a:moveTo>
                  <a:cubicBezTo>
                    <a:pt x="0" y="71591"/>
                    <a:pt x="71591" y="0"/>
                    <a:pt x="159903" y="0"/>
                  </a:cubicBezTo>
                  <a:lnTo>
                    <a:pt x="6431397" y="0"/>
                  </a:lnTo>
                  <a:cubicBezTo>
                    <a:pt x="6519709" y="0"/>
                    <a:pt x="6591300" y="71591"/>
                    <a:pt x="6591300" y="159903"/>
                  </a:cubicBezTo>
                  <a:lnTo>
                    <a:pt x="6591300" y="799497"/>
                  </a:lnTo>
                  <a:cubicBezTo>
                    <a:pt x="6591300" y="887809"/>
                    <a:pt x="6519709" y="959400"/>
                    <a:pt x="6431397" y="959400"/>
                  </a:cubicBezTo>
                  <a:lnTo>
                    <a:pt x="159903" y="959400"/>
                  </a:lnTo>
                  <a:cubicBezTo>
                    <a:pt x="71591" y="959400"/>
                    <a:pt x="0" y="887809"/>
                    <a:pt x="0" y="799497"/>
                  </a:cubicBezTo>
                  <a:lnTo>
                    <a:pt x="0" y="159903"/>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38274" tIns="138274" rIns="138274" bIns="138274" spcCol="1270" anchor="ctr"/>
            <a:lstStyle/>
            <a:p>
              <a:pPr algn="ctr" defTabSz="1066800" eaLnBrk="1" fontAlgn="auto" hangingPunct="1">
                <a:lnSpc>
                  <a:spcPct val="90000"/>
                </a:lnSpc>
                <a:spcAft>
                  <a:spcPct val="35000"/>
                </a:spcAft>
                <a:defRPr/>
              </a:pPr>
              <a:r>
                <a:rPr lang="en-GB" sz="2400" dirty="0">
                  <a:solidFill>
                    <a:schemeClr val="bg1"/>
                  </a:solidFill>
                </a:rPr>
                <a:t>Declared clearly in 5.1. </a:t>
              </a:r>
              <a:r>
                <a:rPr lang="en-US" sz="2400" dirty="0">
                  <a:solidFill>
                    <a:schemeClr val="bg1"/>
                  </a:solidFill>
                </a:rPr>
                <a:t>“Therefore, having been justified by faith, we have</a:t>
              </a:r>
              <a:endParaRPr lang="en-GB" sz="2400" dirty="0">
                <a:solidFill>
                  <a:schemeClr val="bg1"/>
                </a:solidFill>
              </a:endParaRPr>
            </a:p>
          </p:txBody>
        </p:sp>
        <p:sp>
          <p:nvSpPr>
            <p:cNvPr id="8" name="Freeform: Shape 7">
              <a:extLst>
                <a:ext uri="{FF2B5EF4-FFF2-40B4-BE49-F238E27FC236}">
                  <a16:creationId xmlns:a16="http://schemas.microsoft.com/office/drawing/2014/main" id="{B3AD13CB-4A9D-498C-84C4-225C0D890B27}"/>
                </a:ext>
              </a:extLst>
            </p:cNvPr>
            <p:cNvSpPr/>
            <p:nvPr/>
          </p:nvSpPr>
          <p:spPr>
            <a:xfrm>
              <a:off x="3431704" y="3957544"/>
              <a:ext cx="6591300" cy="959400"/>
            </a:xfrm>
            <a:custGeom>
              <a:avLst/>
              <a:gdLst>
                <a:gd name="connsiteX0" fmla="*/ 0 w 6591300"/>
                <a:gd name="connsiteY0" fmla="*/ 159903 h 959400"/>
                <a:gd name="connsiteX1" fmla="*/ 159903 w 6591300"/>
                <a:gd name="connsiteY1" fmla="*/ 0 h 959400"/>
                <a:gd name="connsiteX2" fmla="*/ 6431397 w 6591300"/>
                <a:gd name="connsiteY2" fmla="*/ 0 h 959400"/>
                <a:gd name="connsiteX3" fmla="*/ 6591300 w 6591300"/>
                <a:gd name="connsiteY3" fmla="*/ 159903 h 959400"/>
                <a:gd name="connsiteX4" fmla="*/ 6591300 w 6591300"/>
                <a:gd name="connsiteY4" fmla="*/ 799497 h 959400"/>
                <a:gd name="connsiteX5" fmla="*/ 6431397 w 6591300"/>
                <a:gd name="connsiteY5" fmla="*/ 959400 h 959400"/>
                <a:gd name="connsiteX6" fmla="*/ 159903 w 6591300"/>
                <a:gd name="connsiteY6" fmla="*/ 959400 h 959400"/>
                <a:gd name="connsiteX7" fmla="*/ 0 w 6591300"/>
                <a:gd name="connsiteY7" fmla="*/ 799497 h 959400"/>
                <a:gd name="connsiteX8" fmla="*/ 0 w 6591300"/>
                <a:gd name="connsiteY8" fmla="*/ 159903 h 95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959400">
                  <a:moveTo>
                    <a:pt x="0" y="159903"/>
                  </a:moveTo>
                  <a:cubicBezTo>
                    <a:pt x="0" y="71591"/>
                    <a:pt x="71591" y="0"/>
                    <a:pt x="159903" y="0"/>
                  </a:cubicBezTo>
                  <a:lnTo>
                    <a:pt x="6431397" y="0"/>
                  </a:lnTo>
                  <a:cubicBezTo>
                    <a:pt x="6519709" y="0"/>
                    <a:pt x="6591300" y="71591"/>
                    <a:pt x="6591300" y="159903"/>
                  </a:cubicBezTo>
                  <a:lnTo>
                    <a:pt x="6591300" y="799497"/>
                  </a:lnTo>
                  <a:cubicBezTo>
                    <a:pt x="6591300" y="887809"/>
                    <a:pt x="6519709" y="959400"/>
                    <a:pt x="6431397" y="959400"/>
                  </a:cubicBezTo>
                  <a:lnTo>
                    <a:pt x="159903" y="959400"/>
                  </a:lnTo>
                  <a:cubicBezTo>
                    <a:pt x="71591" y="959400"/>
                    <a:pt x="0" y="887809"/>
                    <a:pt x="0" y="799497"/>
                  </a:cubicBezTo>
                  <a:lnTo>
                    <a:pt x="0" y="159903"/>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53514" tIns="153514" rIns="153514" bIns="153514" spcCol="1270" anchor="ctr"/>
            <a:lstStyle/>
            <a:p>
              <a:pPr algn="ctr" defTabSz="1244600" eaLnBrk="1" fontAlgn="auto" hangingPunct="1">
                <a:lnSpc>
                  <a:spcPct val="90000"/>
                </a:lnSpc>
                <a:spcAft>
                  <a:spcPct val="35000"/>
                </a:spcAft>
                <a:defRPr/>
              </a:pPr>
              <a:r>
                <a:rPr lang="en-GB" sz="2800" dirty="0">
                  <a:solidFill>
                    <a:schemeClr val="bg1"/>
                  </a:solidFill>
                </a:rPr>
                <a:t>PEACE WITH GOD</a:t>
              </a:r>
            </a:p>
          </p:txBody>
        </p:sp>
        <p:sp>
          <p:nvSpPr>
            <p:cNvPr id="9" name="Freeform: Shape 8">
              <a:extLst>
                <a:ext uri="{FF2B5EF4-FFF2-40B4-BE49-F238E27FC236}">
                  <a16:creationId xmlns:a16="http://schemas.microsoft.com/office/drawing/2014/main" id="{D7AFA00B-D43A-4C87-B25B-10A04C23FB91}"/>
                </a:ext>
              </a:extLst>
            </p:cNvPr>
            <p:cNvSpPr/>
            <p:nvPr/>
          </p:nvSpPr>
          <p:spPr>
            <a:xfrm>
              <a:off x="3431704" y="4931345"/>
              <a:ext cx="6591300" cy="959400"/>
            </a:xfrm>
            <a:custGeom>
              <a:avLst/>
              <a:gdLst>
                <a:gd name="connsiteX0" fmla="*/ 0 w 6591300"/>
                <a:gd name="connsiteY0" fmla="*/ 159903 h 959400"/>
                <a:gd name="connsiteX1" fmla="*/ 159903 w 6591300"/>
                <a:gd name="connsiteY1" fmla="*/ 0 h 959400"/>
                <a:gd name="connsiteX2" fmla="*/ 6431397 w 6591300"/>
                <a:gd name="connsiteY2" fmla="*/ 0 h 959400"/>
                <a:gd name="connsiteX3" fmla="*/ 6591300 w 6591300"/>
                <a:gd name="connsiteY3" fmla="*/ 159903 h 959400"/>
                <a:gd name="connsiteX4" fmla="*/ 6591300 w 6591300"/>
                <a:gd name="connsiteY4" fmla="*/ 799497 h 959400"/>
                <a:gd name="connsiteX5" fmla="*/ 6431397 w 6591300"/>
                <a:gd name="connsiteY5" fmla="*/ 959400 h 959400"/>
                <a:gd name="connsiteX6" fmla="*/ 159903 w 6591300"/>
                <a:gd name="connsiteY6" fmla="*/ 959400 h 959400"/>
                <a:gd name="connsiteX7" fmla="*/ 0 w 6591300"/>
                <a:gd name="connsiteY7" fmla="*/ 799497 h 959400"/>
                <a:gd name="connsiteX8" fmla="*/ 0 w 6591300"/>
                <a:gd name="connsiteY8" fmla="*/ 159903 h 95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1300" h="959400">
                  <a:moveTo>
                    <a:pt x="0" y="159903"/>
                  </a:moveTo>
                  <a:cubicBezTo>
                    <a:pt x="0" y="71591"/>
                    <a:pt x="71591" y="0"/>
                    <a:pt x="159903" y="0"/>
                  </a:cubicBezTo>
                  <a:lnTo>
                    <a:pt x="6431397" y="0"/>
                  </a:lnTo>
                  <a:cubicBezTo>
                    <a:pt x="6519709" y="0"/>
                    <a:pt x="6591300" y="71591"/>
                    <a:pt x="6591300" y="159903"/>
                  </a:cubicBezTo>
                  <a:lnTo>
                    <a:pt x="6591300" y="799497"/>
                  </a:lnTo>
                  <a:cubicBezTo>
                    <a:pt x="6591300" y="887809"/>
                    <a:pt x="6519709" y="959400"/>
                    <a:pt x="6431397" y="959400"/>
                  </a:cubicBezTo>
                  <a:lnTo>
                    <a:pt x="159903" y="959400"/>
                  </a:lnTo>
                  <a:cubicBezTo>
                    <a:pt x="71591" y="959400"/>
                    <a:pt x="0" y="887809"/>
                    <a:pt x="0" y="799497"/>
                  </a:cubicBezTo>
                  <a:lnTo>
                    <a:pt x="0" y="159903"/>
                  </a:lnTo>
                  <a:close/>
                </a:path>
              </a:pathLst>
            </a:custGeom>
            <a:grpFill/>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168754" tIns="168754" rIns="168754" bIns="168754" spcCol="1270" anchor="ctr"/>
            <a:lstStyle/>
            <a:p>
              <a:pPr algn="ctr" defTabSz="1422400" eaLnBrk="1" fontAlgn="auto" hangingPunct="1">
                <a:lnSpc>
                  <a:spcPct val="90000"/>
                </a:lnSpc>
                <a:spcAft>
                  <a:spcPct val="35000"/>
                </a:spcAft>
                <a:defRPr/>
              </a:pPr>
              <a:r>
                <a:rPr lang="en-GB" sz="3200" dirty="0">
                  <a:solidFill>
                    <a:schemeClr val="bg1"/>
                  </a:solidFill>
                </a:rPr>
                <a:t>THROUGH OUR LORD JESUS CHRIST</a:t>
              </a:r>
            </a:p>
          </p:txBody>
        </p:sp>
      </p:grpSp>
      <p:sp>
        <p:nvSpPr>
          <p:cNvPr id="4" name="Footer Placeholder 3">
            <a:extLst>
              <a:ext uri="{FF2B5EF4-FFF2-40B4-BE49-F238E27FC236}">
                <a16:creationId xmlns:a16="http://schemas.microsoft.com/office/drawing/2014/main" id="{9D0FDC0E-45F7-47E8-9CD6-774E2859E408}"/>
              </a:ext>
            </a:extLst>
          </p:cNvPr>
          <p:cNvSpPr>
            <a:spLocks noGrp="1"/>
          </p:cNvSpPr>
          <p:nvPr>
            <p:ph type="ftr" sz="quarter" idx="11"/>
          </p:nvPr>
        </p:nvSpPr>
        <p:spPr/>
        <p:txBody>
          <a:bodyPr/>
          <a:lstStyle/>
          <a:p>
            <a:pPr>
              <a:defRPr/>
            </a:pPr>
            <a:r>
              <a:rPr lang="en-US"/>
              <a:t>Mountjoy bible School</a:t>
            </a:r>
          </a:p>
        </p:txBody>
      </p:sp>
      <p:sp>
        <p:nvSpPr>
          <p:cNvPr id="29701" name="Slide Number Placeholder 4">
            <a:extLst>
              <a:ext uri="{FF2B5EF4-FFF2-40B4-BE49-F238E27FC236}">
                <a16:creationId xmlns:a16="http://schemas.microsoft.com/office/drawing/2014/main" id="{6762A0C1-7CE6-46E6-B99F-07CB88836D0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55BB4B4-363F-44B8-8F78-B1C492735E2A}"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9</a:t>
            </a:fld>
            <a:endParaRPr lang="en-US" altLang="en-US" sz="1000">
              <a:solidFill>
                <a:srgbClr val="9B9A98"/>
              </a:solidFill>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4599</TotalTime>
  <Words>4176</Words>
  <Application>Microsoft Office PowerPoint</Application>
  <PresentationFormat>Widescreen</PresentationFormat>
  <Paragraphs>433</Paragraphs>
  <Slides>59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59</vt:i4>
      </vt:variant>
    </vt:vector>
  </HeadingPairs>
  <TitlesOfParts>
    <vt:vector size="67" baseType="lpstr">
      <vt:lpstr>Century Gothic</vt:lpstr>
      <vt:lpstr>Arial</vt:lpstr>
      <vt:lpstr>Wingdings 3</vt:lpstr>
      <vt:lpstr>Times New Roman</vt:lpstr>
      <vt:lpstr>Calibri</vt:lpstr>
      <vt:lpstr>Wingdings 2</vt:lpstr>
      <vt:lpstr>Symbol</vt:lpstr>
      <vt:lpstr>Wisp</vt:lpstr>
      <vt:lpstr>PowerPoint Presentation</vt:lpstr>
      <vt:lpstr>The Pauline Epistles with Hebrews</vt:lpstr>
      <vt:lpstr>The Pauline Epistles with Hebrews</vt:lpstr>
      <vt:lpstr>Romans</vt:lpstr>
      <vt:lpstr>Romans</vt:lpstr>
      <vt:lpstr>Romans</vt:lpstr>
      <vt:lpstr>Romans</vt:lpstr>
      <vt:lpstr>Romans – The Cross of Christ</vt:lpstr>
      <vt:lpstr>Romans – The Cross of Christ</vt:lpstr>
      <vt:lpstr>Romans – The Cross of Christ</vt:lpstr>
      <vt:lpstr>Romans – The Cross of Christ</vt:lpstr>
      <vt:lpstr>Romans – The Cross of Christ</vt:lpstr>
      <vt:lpstr>Romans – The Cross of Christ</vt:lpstr>
      <vt:lpstr>Romans – The Cross of Christ</vt:lpstr>
      <vt:lpstr>Romans – The Cross of Christ</vt:lpstr>
      <vt:lpstr>PowerPoint Presentation</vt:lpstr>
      <vt:lpstr>Hebrews – The Person of Christ</vt:lpstr>
      <vt:lpstr>Hebrews – The Person of Christ</vt:lpstr>
      <vt:lpstr>Hebrews – The Person of Christ</vt:lpstr>
      <vt:lpstr>Hebrews – Moses and His House         Christ and His House</vt:lpstr>
      <vt:lpstr>Hebrews – The two priesthoods</vt:lpstr>
      <vt:lpstr>Hebrews – The two sacrifices</vt:lpstr>
      <vt:lpstr>Hebrews – The two Covenants </vt:lpstr>
      <vt:lpstr>PowerPoint Presentation</vt:lpstr>
      <vt:lpstr>PowerPoint Presentation</vt:lpstr>
      <vt:lpstr>PowerPoint Presentation</vt:lpstr>
      <vt:lpstr>Corinthians and Galatians</vt:lpstr>
      <vt:lpstr>Corinthians</vt:lpstr>
      <vt:lpstr>Corinthians</vt:lpstr>
      <vt:lpstr>Corinthians</vt:lpstr>
      <vt:lpstr>Corinthians</vt:lpstr>
      <vt:lpstr>Corinthians</vt:lpstr>
      <vt:lpstr>Corinthians</vt:lpstr>
      <vt:lpstr>Galatians</vt:lpstr>
      <vt:lpstr>Galatians</vt:lpstr>
      <vt:lpstr>Pastoral Epistles (1Tim.-Phil)</vt:lpstr>
      <vt:lpstr>Pastoral Epistles (1 Tim.-Phil)</vt:lpstr>
      <vt:lpstr>PowerPoint Presentation</vt:lpstr>
      <vt:lpstr>Behavioural Truth and Church Practice</vt:lpstr>
      <vt:lpstr>Behavioural Truth and Difficulties</vt:lpstr>
      <vt:lpstr>Behavioural Truth and worldliness</vt:lpstr>
      <vt:lpstr>Behavioural Truth and Testimony</vt:lpstr>
      <vt:lpstr>PowerPoint Presentation</vt:lpstr>
      <vt:lpstr>Ephesians to Thessalonians The Alps of the Epistles</vt:lpstr>
      <vt:lpstr>Ephesians – Heavenly Places</vt:lpstr>
      <vt:lpstr>Philippians – the exalted Christ</vt:lpstr>
      <vt:lpstr>Philippians – the exalted Christ</vt:lpstr>
      <vt:lpstr>Colossians - The Pre-eminent Christ </vt:lpstr>
      <vt:lpstr>Colossians - The Pre-eminent Christ </vt:lpstr>
      <vt:lpstr>PowerPoint Presentation</vt:lpstr>
      <vt:lpstr>Thessalonians - The Coming Christ</vt:lpstr>
      <vt:lpstr>Thessalonians - The Coming Christ</vt:lpstr>
      <vt:lpstr>Thessalonians - The Coming Christ</vt:lpstr>
      <vt:lpstr>Thessalonians - The Coming Christ</vt:lpstr>
      <vt:lpstr>What  is our response to high truth?</vt:lpstr>
      <vt:lpstr>PowerPoint Presentation</vt:lpstr>
      <vt:lpstr>PowerPoint Presentation</vt:lpstr>
      <vt:lpstr>PowerPoint Presentation</vt:lpstr>
      <vt:lpstr>PowerPoint Presentation</vt:lpstr>
    </vt:vector>
  </TitlesOfParts>
  <Company>B &amp; M CHRISTIAN BOOKS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the Bible</dc:title>
  <dc:creator>SHELDON</dc:creator>
  <cp:lastModifiedBy>Doug Brown</cp:lastModifiedBy>
  <cp:revision>100</cp:revision>
  <cp:lastPrinted>1999-06-16T20:24:45Z</cp:lastPrinted>
  <dcterms:created xsi:type="dcterms:W3CDTF">1999-06-16T18:36:53Z</dcterms:created>
  <dcterms:modified xsi:type="dcterms:W3CDTF">2020-01-01T17:27:03Z</dcterms:modified>
</cp:coreProperties>
</file>