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7" r:id="rId1"/>
  </p:sldMasterIdLst>
  <p:notesMasterIdLst>
    <p:notesMasterId r:id="rId54"/>
  </p:notesMasterIdLst>
  <p:handoutMasterIdLst>
    <p:handoutMasterId r:id="rId55"/>
  </p:handoutMasterIdLst>
  <p:sldIdLst>
    <p:sldId id="256" r:id="rId2"/>
    <p:sldId id="258" r:id="rId3"/>
    <p:sldId id="307" r:id="rId4"/>
    <p:sldId id="260" r:id="rId5"/>
    <p:sldId id="261" r:id="rId6"/>
    <p:sldId id="257" r:id="rId7"/>
    <p:sldId id="262" r:id="rId8"/>
    <p:sldId id="263" r:id="rId9"/>
    <p:sldId id="264" r:id="rId10"/>
    <p:sldId id="265" r:id="rId11"/>
    <p:sldId id="267" r:id="rId12"/>
    <p:sldId id="268" r:id="rId13"/>
    <p:sldId id="269" r:id="rId14"/>
    <p:sldId id="270" r:id="rId15"/>
    <p:sldId id="271" r:id="rId16"/>
    <p:sldId id="272" r:id="rId17"/>
    <p:sldId id="266" r:id="rId18"/>
    <p:sldId id="273" r:id="rId19"/>
    <p:sldId id="274" r:id="rId20"/>
    <p:sldId id="275" r:id="rId21"/>
    <p:sldId id="276" r:id="rId22"/>
    <p:sldId id="277" r:id="rId23"/>
    <p:sldId id="278" r:id="rId24"/>
    <p:sldId id="279" r:id="rId25"/>
    <p:sldId id="280" r:id="rId26"/>
    <p:sldId id="308" r:id="rId27"/>
    <p:sldId id="282" r:id="rId28"/>
    <p:sldId id="285" r:id="rId29"/>
    <p:sldId id="284" r:id="rId30"/>
    <p:sldId id="283" r:id="rId31"/>
    <p:sldId id="286" r:id="rId32"/>
    <p:sldId id="287" r:id="rId33"/>
    <p:sldId id="288" r:id="rId34"/>
    <p:sldId id="289" r:id="rId35"/>
    <p:sldId id="290" r:id="rId36"/>
    <p:sldId id="291" r:id="rId37"/>
    <p:sldId id="292" r:id="rId38"/>
    <p:sldId id="293" r:id="rId39"/>
    <p:sldId id="294" r:id="rId40"/>
    <p:sldId id="297" r:id="rId41"/>
    <p:sldId id="295" r:id="rId42"/>
    <p:sldId id="296" r:id="rId43"/>
    <p:sldId id="298" r:id="rId44"/>
    <p:sldId id="299" r:id="rId45"/>
    <p:sldId id="300" r:id="rId46"/>
    <p:sldId id="316" r:id="rId47"/>
    <p:sldId id="315" r:id="rId48"/>
    <p:sldId id="302" r:id="rId49"/>
    <p:sldId id="312" r:id="rId50"/>
    <p:sldId id="304" r:id="rId51"/>
    <p:sldId id="313" r:id="rId52"/>
    <p:sldId id="314" r:id="rId53"/>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07" autoAdjust="0"/>
  </p:normalViewPr>
  <p:slideViewPr>
    <p:cSldViewPr>
      <p:cViewPr varScale="1">
        <p:scale>
          <a:sx n="82" d="100"/>
          <a:sy n="82" d="100"/>
        </p:scale>
        <p:origin x="108" y="198"/>
      </p:cViewPr>
      <p:guideLst>
        <p:guide orient="horz" pos="2160"/>
        <p:guide pos="3840"/>
      </p:guideLst>
    </p:cSldViewPr>
  </p:slideViewPr>
  <p:outlineViewPr>
    <p:cViewPr>
      <p:scale>
        <a:sx n="33" d="100"/>
        <a:sy n="33" d="100"/>
      </p:scale>
      <p:origin x="0" y="-3073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D18C44-E2D8-4808-97DD-9FE9ED410B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E02EAD48-A69E-4770-8D36-C2E11005CC92}">
      <dgm:prSet phldrT="[Text]" custT="1"/>
      <dgm:spPr/>
      <dgm:t>
        <a:bodyPr/>
        <a:lstStyle/>
        <a:p>
          <a:pPr algn="ctr"/>
          <a:r>
            <a:rPr lang="en-US" altLang="en-US" sz="2000" dirty="0"/>
            <a:t>‘</a:t>
          </a:r>
          <a:r>
            <a:rPr lang="en-US" altLang="en-US" sz="2800" dirty="0"/>
            <a:t>Now unto him that is able to keep you from falling, and to present you faultless before the presence of his glory with exceeding joy, To the only wise God our Saviour, be glory and majesty, dominion and power, both now and ever. Amen’. (24,25)</a:t>
          </a:r>
          <a:endParaRPr lang="en-GB" sz="2000" dirty="0"/>
        </a:p>
      </dgm:t>
    </dgm:pt>
    <dgm:pt modelId="{A2DB703C-6407-4F08-86C6-2021BD0C69DB}" type="parTrans" cxnId="{1170FAE1-9245-415A-A191-8F9633D2365B}">
      <dgm:prSet/>
      <dgm:spPr/>
      <dgm:t>
        <a:bodyPr/>
        <a:lstStyle/>
        <a:p>
          <a:endParaRPr lang="en-GB"/>
        </a:p>
      </dgm:t>
    </dgm:pt>
    <dgm:pt modelId="{0E03ACEC-48D0-402A-8807-99A88B7A4A45}" type="sibTrans" cxnId="{1170FAE1-9245-415A-A191-8F9633D2365B}">
      <dgm:prSet/>
      <dgm:spPr/>
      <dgm:t>
        <a:bodyPr/>
        <a:lstStyle/>
        <a:p>
          <a:endParaRPr lang="en-GB"/>
        </a:p>
      </dgm:t>
    </dgm:pt>
    <dgm:pt modelId="{DAFE79C4-B338-4C06-B4F7-4CDDCE2ECE65}">
      <dgm:prSet phldrT="[Text]"/>
      <dgm:spPr/>
      <dgm:t>
        <a:bodyPr/>
        <a:lstStyle/>
        <a:p>
          <a:pPr algn="ctr"/>
          <a:r>
            <a:rPr lang="en-GB" altLang="en-US" dirty="0"/>
            <a:t>Final benediction</a:t>
          </a:r>
          <a:endParaRPr lang="en-GB" dirty="0"/>
        </a:p>
      </dgm:t>
    </dgm:pt>
    <dgm:pt modelId="{BAC19FD3-19F4-492E-A1C1-2AAECDB04EFE}" type="sibTrans" cxnId="{A317525D-0F71-49B1-84B5-679879010BD7}">
      <dgm:prSet/>
      <dgm:spPr/>
      <dgm:t>
        <a:bodyPr/>
        <a:lstStyle/>
        <a:p>
          <a:endParaRPr lang="en-GB"/>
        </a:p>
      </dgm:t>
    </dgm:pt>
    <dgm:pt modelId="{3C4BF1EE-5DD4-46B4-B2D3-A65D00952322}" type="parTrans" cxnId="{A317525D-0F71-49B1-84B5-679879010BD7}">
      <dgm:prSet/>
      <dgm:spPr/>
      <dgm:t>
        <a:bodyPr/>
        <a:lstStyle/>
        <a:p>
          <a:endParaRPr lang="en-GB"/>
        </a:p>
      </dgm:t>
    </dgm:pt>
    <dgm:pt modelId="{6E31B8C2-D48F-4A5C-B642-1710D73297B9}" type="pres">
      <dgm:prSet presAssocID="{9FD18C44-E2D8-4808-97DD-9FE9ED410BEF}" presName="linear" presStyleCnt="0">
        <dgm:presLayoutVars>
          <dgm:dir/>
          <dgm:animLvl val="lvl"/>
          <dgm:resizeHandles val="exact"/>
        </dgm:presLayoutVars>
      </dgm:prSet>
      <dgm:spPr/>
    </dgm:pt>
    <dgm:pt modelId="{B7347362-3BB3-4179-8709-842DD32894AA}" type="pres">
      <dgm:prSet presAssocID="{DAFE79C4-B338-4C06-B4F7-4CDDCE2ECE65}" presName="parentLin" presStyleCnt="0"/>
      <dgm:spPr/>
    </dgm:pt>
    <dgm:pt modelId="{9E4D99B8-B9C8-40EF-8D58-95302FE18AF3}" type="pres">
      <dgm:prSet presAssocID="{DAFE79C4-B338-4C06-B4F7-4CDDCE2ECE65}" presName="parentLeftMargin" presStyleLbl="node1" presStyleIdx="0" presStyleCnt="2"/>
      <dgm:spPr/>
    </dgm:pt>
    <dgm:pt modelId="{45E57852-4E05-4156-99BE-FA9AD69526FE}" type="pres">
      <dgm:prSet presAssocID="{DAFE79C4-B338-4C06-B4F7-4CDDCE2ECE65}" presName="parentText" presStyleLbl="node1" presStyleIdx="0" presStyleCnt="2" custLinFactX="5253" custLinFactNeighborX="100000" custLinFactNeighborY="23168">
        <dgm:presLayoutVars>
          <dgm:chMax val="0"/>
          <dgm:bulletEnabled val="1"/>
        </dgm:presLayoutVars>
      </dgm:prSet>
      <dgm:spPr/>
    </dgm:pt>
    <dgm:pt modelId="{979318CD-C041-4CDB-97EA-C7948126925A}" type="pres">
      <dgm:prSet presAssocID="{DAFE79C4-B338-4C06-B4F7-4CDDCE2ECE65}" presName="negativeSpace" presStyleCnt="0"/>
      <dgm:spPr/>
    </dgm:pt>
    <dgm:pt modelId="{24956FC0-3E44-4BC2-B57B-9146711E87A6}" type="pres">
      <dgm:prSet presAssocID="{DAFE79C4-B338-4C06-B4F7-4CDDCE2ECE65}" presName="childText" presStyleLbl="conFgAcc1" presStyleIdx="0" presStyleCnt="2" custLinFactY="-47640" custLinFactNeighborY="-100000">
        <dgm:presLayoutVars>
          <dgm:bulletEnabled val="1"/>
        </dgm:presLayoutVars>
      </dgm:prSet>
      <dgm:spPr/>
    </dgm:pt>
    <dgm:pt modelId="{C74C16FB-C2E5-4C77-80BF-B8B45CDFC563}" type="pres">
      <dgm:prSet presAssocID="{BAC19FD3-19F4-492E-A1C1-2AAECDB04EFE}" presName="spaceBetweenRectangles" presStyleCnt="0"/>
      <dgm:spPr/>
    </dgm:pt>
    <dgm:pt modelId="{9373F99F-301A-408E-AA93-3C5AF3876535}" type="pres">
      <dgm:prSet presAssocID="{E02EAD48-A69E-4770-8D36-C2E11005CC92}" presName="parentLin" presStyleCnt="0"/>
      <dgm:spPr/>
    </dgm:pt>
    <dgm:pt modelId="{4F974D91-AFE4-4B9B-85F6-F02D5F46C5D4}" type="pres">
      <dgm:prSet presAssocID="{E02EAD48-A69E-4770-8D36-C2E11005CC92}" presName="parentLeftMargin" presStyleLbl="node1" presStyleIdx="0" presStyleCnt="2"/>
      <dgm:spPr/>
    </dgm:pt>
    <dgm:pt modelId="{6579630E-905F-4A9B-ADC9-09D678AFAA3F}" type="pres">
      <dgm:prSet presAssocID="{E02EAD48-A69E-4770-8D36-C2E11005CC92}" presName="parentText" presStyleLbl="node1" presStyleIdx="1" presStyleCnt="2" custScaleX="137414" custScaleY="230094" custLinFactNeighborX="-56244" custLinFactNeighborY="8754">
        <dgm:presLayoutVars>
          <dgm:chMax val="0"/>
          <dgm:bulletEnabled val="1"/>
        </dgm:presLayoutVars>
      </dgm:prSet>
      <dgm:spPr/>
    </dgm:pt>
    <dgm:pt modelId="{223C5AB3-2665-4BC8-A3CE-FB4D6AEA0B75}" type="pres">
      <dgm:prSet presAssocID="{E02EAD48-A69E-4770-8D36-C2E11005CC92}" presName="negativeSpace" presStyleCnt="0"/>
      <dgm:spPr/>
    </dgm:pt>
    <dgm:pt modelId="{79506DD7-5E4E-4A0F-A4AF-CC42047B7241}" type="pres">
      <dgm:prSet presAssocID="{E02EAD48-A69E-4770-8D36-C2E11005CC92}" presName="childText" presStyleLbl="conFgAcc1" presStyleIdx="1" presStyleCnt="2" custLinFactNeighborY="17922">
        <dgm:presLayoutVars>
          <dgm:bulletEnabled val="1"/>
        </dgm:presLayoutVars>
      </dgm:prSet>
      <dgm:spPr/>
    </dgm:pt>
  </dgm:ptLst>
  <dgm:cxnLst>
    <dgm:cxn modelId="{232CB634-7DE7-4D73-9652-D25101AE3800}" type="presOf" srcId="{E02EAD48-A69E-4770-8D36-C2E11005CC92}" destId="{4F974D91-AFE4-4B9B-85F6-F02D5F46C5D4}" srcOrd="0" destOrd="0" presId="urn:microsoft.com/office/officeart/2005/8/layout/list1"/>
    <dgm:cxn modelId="{A317525D-0F71-49B1-84B5-679879010BD7}" srcId="{9FD18C44-E2D8-4808-97DD-9FE9ED410BEF}" destId="{DAFE79C4-B338-4C06-B4F7-4CDDCE2ECE65}" srcOrd="0" destOrd="0" parTransId="{3C4BF1EE-5DD4-46B4-B2D3-A65D00952322}" sibTransId="{BAC19FD3-19F4-492E-A1C1-2AAECDB04EFE}"/>
    <dgm:cxn modelId="{EBDBED63-CF57-4B35-8160-4CB58C901716}" type="presOf" srcId="{9FD18C44-E2D8-4808-97DD-9FE9ED410BEF}" destId="{6E31B8C2-D48F-4A5C-B642-1710D73297B9}" srcOrd="0" destOrd="0" presId="urn:microsoft.com/office/officeart/2005/8/layout/list1"/>
    <dgm:cxn modelId="{D7CF4659-5B79-4C1C-B8DE-F704324270D2}" type="presOf" srcId="{DAFE79C4-B338-4C06-B4F7-4CDDCE2ECE65}" destId="{45E57852-4E05-4156-99BE-FA9AD69526FE}" srcOrd="1" destOrd="0" presId="urn:microsoft.com/office/officeart/2005/8/layout/list1"/>
    <dgm:cxn modelId="{B9CE1598-FB8D-481A-92A3-CE182F7975E3}" type="presOf" srcId="{E02EAD48-A69E-4770-8D36-C2E11005CC92}" destId="{6579630E-905F-4A9B-ADC9-09D678AFAA3F}" srcOrd="1" destOrd="0" presId="urn:microsoft.com/office/officeart/2005/8/layout/list1"/>
    <dgm:cxn modelId="{BA7A97DB-C0BF-4D7D-929B-7A6E330FBBA0}" type="presOf" srcId="{DAFE79C4-B338-4C06-B4F7-4CDDCE2ECE65}" destId="{9E4D99B8-B9C8-40EF-8D58-95302FE18AF3}" srcOrd="0" destOrd="0" presId="urn:microsoft.com/office/officeart/2005/8/layout/list1"/>
    <dgm:cxn modelId="{1170FAE1-9245-415A-A191-8F9633D2365B}" srcId="{9FD18C44-E2D8-4808-97DD-9FE9ED410BEF}" destId="{E02EAD48-A69E-4770-8D36-C2E11005CC92}" srcOrd="1" destOrd="0" parTransId="{A2DB703C-6407-4F08-86C6-2021BD0C69DB}" sibTransId="{0E03ACEC-48D0-402A-8807-99A88B7A4A45}"/>
    <dgm:cxn modelId="{02D93C61-DFE2-4D71-BC02-400904510B6D}" type="presParOf" srcId="{6E31B8C2-D48F-4A5C-B642-1710D73297B9}" destId="{B7347362-3BB3-4179-8709-842DD32894AA}" srcOrd="0" destOrd="0" presId="urn:microsoft.com/office/officeart/2005/8/layout/list1"/>
    <dgm:cxn modelId="{285B5E28-9374-4943-9E8E-455BC82ABDDF}" type="presParOf" srcId="{B7347362-3BB3-4179-8709-842DD32894AA}" destId="{9E4D99B8-B9C8-40EF-8D58-95302FE18AF3}" srcOrd="0" destOrd="0" presId="urn:microsoft.com/office/officeart/2005/8/layout/list1"/>
    <dgm:cxn modelId="{3905F734-244B-4F14-A80E-55340C127531}" type="presParOf" srcId="{B7347362-3BB3-4179-8709-842DD32894AA}" destId="{45E57852-4E05-4156-99BE-FA9AD69526FE}" srcOrd="1" destOrd="0" presId="urn:microsoft.com/office/officeart/2005/8/layout/list1"/>
    <dgm:cxn modelId="{3A0CAEE2-87C7-440D-A40E-7DCEBEB17FAF}" type="presParOf" srcId="{6E31B8C2-D48F-4A5C-B642-1710D73297B9}" destId="{979318CD-C041-4CDB-97EA-C7948126925A}" srcOrd="1" destOrd="0" presId="urn:microsoft.com/office/officeart/2005/8/layout/list1"/>
    <dgm:cxn modelId="{CEE50EDC-E3C7-450B-801F-4C0ACB3B548E}" type="presParOf" srcId="{6E31B8C2-D48F-4A5C-B642-1710D73297B9}" destId="{24956FC0-3E44-4BC2-B57B-9146711E87A6}" srcOrd="2" destOrd="0" presId="urn:microsoft.com/office/officeart/2005/8/layout/list1"/>
    <dgm:cxn modelId="{0020041A-776C-4D96-8810-84B3BAC7D173}" type="presParOf" srcId="{6E31B8C2-D48F-4A5C-B642-1710D73297B9}" destId="{C74C16FB-C2E5-4C77-80BF-B8B45CDFC563}" srcOrd="3" destOrd="0" presId="urn:microsoft.com/office/officeart/2005/8/layout/list1"/>
    <dgm:cxn modelId="{9508BA7E-E6BF-4C23-AE81-D5C7BC41E0EE}" type="presParOf" srcId="{6E31B8C2-D48F-4A5C-B642-1710D73297B9}" destId="{9373F99F-301A-408E-AA93-3C5AF3876535}" srcOrd="4" destOrd="0" presId="urn:microsoft.com/office/officeart/2005/8/layout/list1"/>
    <dgm:cxn modelId="{E574EE59-64B2-454A-B1EA-8D892597272D}" type="presParOf" srcId="{9373F99F-301A-408E-AA93-3C5AF3876535}" destId="{4F974D91-AFE4-4B9B-85F6-F02D5F46C5D4}" srcOrd="0" destOrd="0" presId="urn:microsoft.com/office/officeart/2005/8/layout/list1"/>
    <dgm:cxn modelId="{906537EC-3B2B-4EA0-A6AB-7928E82CBB6F}" type="presParOf" srcId="{9373F99F-301A-408E-AA93-3C5AF3876535}" destId="{6579630E-905F-4A9B-ADC9-09D678AFAA3F}" srcOrd="1" destOrd="0" presId="urn:microsoft.com/office/officeart/2005/8/layout/list1"/>
    <dgm:cxn modelId="{BD8E65C2-BFC7-4B11-829F-56CD4B2F9C3C}" type="presParOf" srcId="{6E31B8C2-D48F-4A5C-B642-1710D73297B9}" destId="{223C5AB3-2665-4BC8-A3CE-FB4D6AEA0B75}" srcOrd="5" destOrd="0" presId="urn:microsoft.com/office/officeart/2005/8/layout/list1"/>
    <dgm:cxn modelId="{F03D069F-2E5C-4A3A-9899-294D47F858A4}" type="presParOf" srcId="{6E31B8C2-D48F-4A5C-B642-1710D73297B9}" destId="{79506DD7-5E4E-4A0F-A4AF-CC42047B7241}"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71016BD-553D-4B17-86C9-A91BC2F3ABBB}"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F8ED622B-9F33-4C83-B137-653947A1CAE3}">
      <dgm:prSet custT="1"/>
      <dgm:spPr/>
      <dgm:t>
        <a:bodyPr/>
        <a:lstStyle/>
        <a:p>
          <a:pPr algn="ctr" rtl="0"/>
          <a:r>
            <a:rPr lang="en-GB" sz="4200" dirty="0">
              <a:solidFill>
                <a:schemeClr val="bg1"/>
              </a:solidFill>
            </a:rPr>
            <a:t>Captivity to Christ (Matt 1.17)</a:t>
          </a:r>
        </a:p>
      </dgm:t>
    </dgm:pt>
    <dgm:pt modelId="{B6183036-BDCD-43FB-AC35-972D02F8FFB7}" type="parTrans" cxnId="{39D33998-37B9-4E09-B449-2CDA4717225D}">
      <dgm:prSet/>
      <dgm:spPr/>
      <dgm:t>
        <a:bodyPr/>
        <a:lstStyle/>
        <a:p>
          <a:endParaRPr lang="en-GB"/>
        </a:p>
      </dgm:t>
    </dgm:pt>
    <dgm:pt modelId="{38A8616D-A4A7-4B2E-8E21-3F409D374C55}" type="sibTrans" cxnId="{39D33998-37B9-4E09-B449-2CDA4717225D}">
      <dgm:prSet/>
      <dgm:spPr/>
      <dgm:t>
        <a:bodyPr/>
        <a:lstStyle/>
        <a:p>
          <a:endParaRPr lang="en-GB"/>
        </a:p>
      </dgm:t>
    </dgm:pt>
    <dgm:pt modelId="{77753E96-9048-4F87-822D-AA3DA701121A}">
      <dgm:prSet custT="1"/>
      <dgm:spPr/>
      <dgm:t>
        <a:bodyPr/>
        <a:lstStyle/>
        <a:p>
          <a:pPr algn="ctr" rtl="0"/>
          <a:r>
            <a:rPr lang="en-GB" sz="4200" dirty="0">
              <a:solidFill>
                <a:schemeClr val="bg1"/>
              </a:solidFill>
            </a:rPr>
            <a:t>James to Jude (7 Epistles)</a:t>
          </a:r>
        </a:p>
      </dgm:t>
    </dgm:pt>
    <dgm:pt modelId="{5103F469-4610-4026-A377-37562594F1C2}" type="parTrans" cxnId="{94EEC4AD-38C3-416E-A2B2-56948A54CCDA}">
      <dgm:prSet/>
      <dgm:spPr/>
      <dgm:t>
        <a:bodyPr/>
        <a:lstStyle/>
        <a:p>
          <a:endParaRPr lang="en-GB"/>
        </a:p>
      </dgm:t>
    </dgm:pt>
    <dgm:pt modelId="{3D3F19CE-9A19-4309-ACAA-5C35B1C27EB7}" type="sibTrans" cxnId="{94EEC4AD-38C3-416E-A2B2-56948A54CCDA}">
      <dgm:prSet/>
      <dgm:spPr/>
      <dgm:t>
        <a:bodyPr/>
        <a:lstStyle/>
        <a:p>
          <a:endParaRPr lang="en-GB"/>
        </a:p>
      </dgm:t>
    </dgm:pt>
    <dgm:pt modelId="{4787BF89-874C-4664-9356-F6830B0A688F}">
      <dgm:prSet custT="1"/>
      <dgm:spPr/>
      <dgm:t>
        <a:bodyPr/>
        <a:lstStyle/>
        <a:p>
          <a:pPr algn="ctr" rtl="0"/>
          <a:r>
            <a:rPr lang="en-GB" sz="4200" dirty="0">
              <a:solidFill>
                <a:schemeClr val="bg1"/>
              </a:solidFill>
            </a:rPr>
            <a:t>Babylon to Jerusalem</a:t>
          </a:r>
        </a:p>
      </dgm:t>
    </dgm:pt>
    <dgm:pt modelId="{10DD6A97-B7E6-40E4-90AB-791385BE8531}" type="parTrans" cxnId="{E9A5F316-773B-4DD1-AD91-7F481948AEA7}">
      <dgm:prSet/>
      <dgm:spPr/>
      <dgm:t>
        <a:bodyPr/>
        <a:lstStyle/>
        <a:p>
          <a:endParaRPr lang="en-GB"/>
        </a:p>
      </dgm:t>
    </dgm:pt>
    <dgm:pt modelId="{4E0A197C-7BD5-4193-B4D1-FEDE5EB7D197}" type="sibTrans" cxnId="{E9A5F316-773B-4DD1-AD91-7F481948AEA7}">
      <dgm:prSet/>
      <dgm:spPr/>
      <dgm:t>
        <a:bodyPr/>
        <a:lstStyle/>
        <a:p>
          <a:endParaRPr lang="en-GB"/>
        </a:p>
      </dgm:t>
    </dgm:pt>
    <dgm:pt modelId="{19AB6205-C276-4421-A985-7D8AF0668CFE}">
      <dgm:prSet custT="1"/>
      <dgm:spPr/>
      <dgm:t>
        <a:bodyPr/>
        <a:lstStyle/>
        <a:p>
          <a:pPr algn="ctr" rtl="0"/>
          <a:r>
            <a:rPr lang="en-GB" sz="4200" dirty="0">
              <a:solidFill>
                <a:schemeClr val="bg1"/>
              </a:solidFill>
            </a:rPr>
            <a:t>Return to Blessing</a:t>
          </a:r>
        </a:p>
      </dgm:t>
    </dgm:pt>
    <dgm:pt modelId="{023CFD03-A8A9-4DFB-BAD8-A841BC6EA014}" type="parTrans" cxnId="{EFEBAC9F-EA73-4887-8348-E8BC625FF95B}">
      <dgm:prSet/>
      <dgm:spPr/>
      <dgm:t>
        <a:bodyPr/>
        <a:lstStyle/>
        <a:p>
          <a:endParaRPr lang="en-GB"/>
        </a:p>
      </dgm:t>
    </dgm:pt>
    <dgm:pt modelId="{27190446-D12C-48AB-A4F9-C9B58D304CB0}" type="sibTrans" cxnId="{EFEBAC9F-EA73-4887-8348-E8BC625FF95B}">
      <dgm:prSet/>
      <dgm:spPr/>
      <dgm:t>
        <a:bodyPr/>
        <a:lstStyle/>
        <a:p>
          <a:endParaRPr lang="en-GB"/>
        </a:p>
      </dgm:t>
    </dgm:pt>
    <dgm:pt modelId="{74C19B0B-78F8-4D87-91DA-25B4EB63DD75}" type="pres">
      <dgm:prSet presAssocID="{C71016BD-553D-4B17-86C9-A91BC2F3ABBB}" presName="linear" presStyleCnt="0">
        <dgm:presLayoutVars>
          <dgm:animLvl val="lvl"/>
          <dgm:resizeHandles val="exact"/>
        </dgm:presLayoutVars>
      </dgm:prSet>
      <dgm:spPr/>
    </dgm:pt>
    <dgm:pt modelId="{24B276F6-8C5E-4D24-9AC3-06A21C679483}" type="pres">
      <dgm:prSet presAssocID="{F8ED622B-9F33-4C83-B137-653947A1CAE3}" presName="parentText" presStyleLbl="node1" presStyleIdx="0" presStyleCnt="4">
        <dgm:presLayoutVars>
          <dgm:chMax val="0"/>
          <dgm:bulletEnabled val="1"/>
        </dgm:presLayoutVars>
      </dgm:prSet>
      <dgm:spPr/>
    </dgm:pt>
    <dgm:pt modelId="{01D86262-61E1-4C20-8020-A2356ED01AAE}" type="pres">
      <dgm:prSet presAssocID="{38A8616D-A4A7-4B2E-8E21-3F409D374C55}" presName="spacer" presStyleCnt="0"/>
      <dgm:spPr/>
    </dgm:pt>
    <dgm:pt modelId="{E316592C-E641-477D-86BE-DFBEE57565E6}" type="pres">
      <dgm:prSet presAssocID="{77753E96-9048-4F87-822D-AA3DA701121A}" presName="parentText" presStyleLbl="node1" presStyleIdx="1" presStyleCnt="4">
        <dgm:presLayoutVars>
          <dgm:chMax val="0"/>
          <dgm:bulletEnabled val="1"/>
        </dgm:presLayoutVars>
      </dgm:prSet>
      <dgm:spPr/>
    </dgm:pt>
    <dgm:pt modelId="{C3BD1567-1A78-4489-9A08-42BF4AB3062A}" type="pres">
      <dgm:prSet presAssocID="{3D3F19CE-9A19-4309-ACAA-5C35B1C27EB7}" presName="spacer" presStyleCnt="0"/>
      <dgm:spPr/>
    </dgm:pt>
    <dgm:pt modelId="{62425359-5E4C-4BE3-B929-EDD71BF995B4}" type="pres">
      <dgm:prSet presAssocID="{4787BF89-874C-4664-9356-F6830B0A688F}" presName="parentText" presStyleLbl="node1" presStyleIdx="2" presStyleCnt="4">
        <dgm:presLayoutVars>
          <dgm:chMax val="0"/>
          <dgm:bulletEnabled val="1"/>
        </dgm:presLayoutVars>
      </dgm:prSet>
      <dgm:spPr/>
    </dgm:pt>
    <dgm:pt modelId="{72D510FC-C92F-414D-A508-137D313D6BBC}" type="pres">
      <dgm:prSet presAssocID="{4E0A197C-7BD5-4193-B4D1-FEDE5EB7D197}" presName="spacer" presStyleCnt="0"/>
      <dgm:spPr/>
    </dgm:pt>
    <dgm:pt modelId="{943162C4-2993-4A81-A07C-43BE2950A7CA}" type="pres">
      <dgm:prSet presAssocID="{19AB6205-C276-4421-A985-7D8AF0668CFE}" presName="parentText" presStyleLbl="node1" presStyleIdx="3" presStyleCnt="4">
        <dgm:presLayoutVars>
          <dgm:chMax val="0"/>
          <dgm:bulletEnabled val="1"/>
        </dgm:presLayoutVars>
      </dgm:prSet>
      <dgm:spPr/>
    </dgm:pt>
  </dgm:ptLst>
  <dgm:cxnLst>
    <dgm:cxn modelId="{E9A5F316-773B-4DD1-AD91-7F481948AEA7}" srcId="{C71016BD-553D-4B17-86C9-A91BC2F3ABBB}" destId="{4787BF89-874C-4664-9356-F6830B0A688F}" srcOrd="2" destOrd="0" parTransId="{10DD6A97-B7E6-40E4-90AB-791385BE8531}" sibTransId="{4E0A197C-7BD5-4193-B4D1-FEDE5EB7D197}"/>
    <dgm:cxn modelId="{B9DAF95E-2D6A-44C5-B19A-2A512507A452}" type="presOf" srcId="{4787BF89-874C-4664-9356-F6830B0A688F}" destId="{62425359-5E4C-4BE3-B929-EDD71BF995B4}" srcOrd="0" destOrd="0" presId="urn:microsoft.com/office/officeart/2005/8/layout/vList2"/>
    <dgm:cxn modelId="{3DCBED8E-6A4C-404F-BC42-97BC61BFA078}" type="presOf" srcId="{F8ED622B-9F33-4C83-B137-653947A1CAE3}" destId="{24B276F6-8C5E-4D24-9AC3-06A21C679483}" srcOrd="0" destOrd="0" presId="urn:microsoft.com/office/officeart/2005/8/layout/vList2"/>
    <dgm:cxn modelId="{39D33998-37B9-4E09-B449-2CDA4717225D}" srcId="{C71016BD-553D-4B17-86C9-A91BC2F3ABBB}" destId="{F8ED622B-9F33-4C83-B137-653947A1CAE3}" srcOrd="0" destOrd="0" parTransId="{B6183036-BDCD-43FB-AC35-972D02F8FFB7}" sibTransId="{38A8616D-A4A7-4B2E-8E21-3F409D374C55}"/>
    <dgm:cxn modelId="{EFEBAC9F-EA73-4887-8348-E8BC625FF95B}" srcId="{C71016BD-553D-4B17-86C9-A91BC2F3ABBB}" destId="{19AB6205-C276-4421-A985-7D8AF0668CFE}" srcOrd="3" destOrd="0" parTransId="{023CFD03-A8A9-4DFB-BAD8-A841BC6EA014}" sibTransId="{27190446-D12C-48AB-A4F9-C9B58D304CB0}"/>
    <dgm:cxn modelId="{675223AD-5EC5-42CA-AAE5-05B582E32AD6}" type="presOf" srcId="{77753E96-9048-4F87-822D-AA3DA701121A}" destId="{E316592C-E641-477D-86BE-DFBEE57565E6}" srcOrd="0" destOrd="0" presId="urn:microsoft.com/office/officeart/2005/8/layout/vList2"/>
    <dgm:cxn modelId="{94EEC4AD-38C3-416E-A2B2-56948A54CCDA}" srcId="{C71016BD-553D-4B17-86C9-A91BC2F3ABBB}" destId="{77753E96-9048-4F87-822D-AA3DA701121A}" srcOrd="1" destOrd="0" parTransId="{5103F469-4610-4026-A377-37562594F1C2}" sibTransId="{3D3F19CE-9A19-4309-ACAA-5C35B1C27EB7}"/>
    <dgm:cxn modelId="{B67E6CC0-76DE-45F0-9A86-3F29B57A3D90}" type="presOf" srcId="{19AB6205-C276-4421-A985-7D8AF0668CFE}" destId="{943162C4-2993-4A81-A07C-43BE2950A7CA}" srcOrd="0" destOrd="0" presId="urn:microsoft.com/office/officeart/2005/8/layout/vList2"/>
    <dgm:cxn modelId="{BEE810C7-2520-48AC-A5D6-8045D3A50783}" type="presOf" srcId="{C71016BD-553D-4B17-86C9-A91BC2F3ABBB}" destId="{74C19B0B-78F8-4D87-91DA-25B4EB63DD75}" srcOrd="0" destOrd="0" presId="urn:microsoft.com/office/officeart/2005/8/layout/vList2"/>
    <dgm:cxn modelId="{20371BE5-E95D-4AF6-A67D-50D6FB78595E}" type="presParOf" srcId="{74C19B0B-78F8-4D87-91DA-25B4EB63DD75}" destId="{24B276F6-8C5E-4D24-9AC3-06A21C679483}" srcOrd="0" destOrd="0" presId="urn:microsoft.com/office/officeart/2005/8/layout/vList2"/>
    <dgm:cxn modelId="{09084F75-965C-4709-B0AE-6B72068C6CAD}" type="presParOf" srcId="{74C19B0B-78F8-4D87-91DA-25B4EB63DD75}" destId="{01D86262-61E1-4C20-8020-A2356ED01AAE}" srcOrd="1" destOrd="0" presId="urn:microsoft.com/office/officeart/2005/8/layout/vList2"/>
    <dgm:cxn modelId="{2AD6AE52-263F-404B-ADB7-CF8E67F6BD0A}" type="presParOf" srcId="{74C19B0B-78F8-4D87-91DA-25B4EB63DD75}" destId="{E316592C-E641-477D-86BE-DFBEE57565E6}" srcOrd="2" destOrd="0" presId="urn:microsoft.com/office/officeart/2005/8/layout/vList2"/>
    <dgm:cxn modelId="{22069952-B38E-495B-ACF4-4784C000C174}" type="presParOf" srcId="{74C19B0B-78F8-4D87-91DA-25B4EB63DD75}" destId="{C3BD1567-1A78-4489-9A08-42BF4AB3062A}" srcOrd="3" destOrd="0" presId="urn:microsoft.com/office/officeart/2005/8/layout/vList2"/>
    <dgm:cxn modelId="{4926C3EE-77DC-4266-BB8B-ED6E634CA4F8}" type="presParOf" srcId="{74C19B0B-78F8-4D87-91DA-25B4EB63DD75}" destId="{62425359-5E4C-4BE3-B929-EDD71BF995B4}" srcOrd="4" destOrd="0" presId="urn:microsoft.com/office/officeart/2005/8/layout/vList2"/>
    <dgm:cxn modelId="{6D6DB91E-8A2E-4560-83E6-F582D57DBA57}" type="presParOf" srcId="{74C19B0B-78F8-4D87-91DA-25B4EB63DD75}" destId="{72D510FC-C92F-414D-A508-137D313D6BBC}" srcOrd="5" destOrd="0" presId="urn:microsoft.com/office/officeart/2005/8/layout/vList2"/>
    <dgm:cxn modelId="{7BC40B81-33A1-41DC-960D-C7C3D6E0C6F8}" type="presParOf" srcId="{74C19B0B-78F8-4D87-91DA-25B4EB63DD75}" destId="{943162C4-2993-4A81-A07C-43BE2950A7C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7815A3-6BB8-41B1-9371-E5F446B48204}"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2B4C4E6D-FD64-4FAD-B321-7DA180FB4A6C}">
      <dgm:prSet/>
      <dgm:spPr/>
      <dgm:t>
        <a:bodyPr/>
        <a:lstStyle/>
        <a:p>
          <a:pPr algn="ctr" rtl="0"/>
          <a:r>
            <a:rPr lang="en-GB" dirty="0">
              <a:solidFill>
                <a:schemeClr val="bg1"/>
              </a:solidFill>
            </a:rPr>
            <a:t>EXODUS FROM EGYPT</a:t>
          </a:r>
        </a:p>
      </dgm:t>
    </dgm:pt>
    <dgm:pt modelId="{2FD05971-9BE0-40E4-83A5-96435DC33082}" type="parTrans" cxnId="{49FEE6C8-C3DF-4D03-B4EA-C4B32A0EB30E}">
      <dgm:prSet/>
      <dgm:spPr/>
      <dgm:t>
        <a:bodyPr/>
        <a:lstStyle/>
        <a:p>
          <a:endParaRPr lang="en-GB"/>
        </a:p>
      </dgm:t>
    </dgm:pt>
    <dgm:pt modelId="{C00E96F5-9197-419F-9322-61A95D1423B8}" type="sibTrans" cxnId="{49FEE6C8-C3DF-4D03-B4EA-C4B32A0EB30E}">
      <dgm:prSet/>
      <dgm:spPr/>
      <dgm:t>
        <a:bodyPr/>
        <a:lstStyle/>
        <a:p>
          <a:endParaRPr lang="en-GB"/>
        </a:p>
      </dgm:t>
    </dgm:pt>
    <dgm:pt modelId="{F1F91A8D-F3D2-4E8A-B8DF-3B5B19494B37}">
      <dgm:prSet/>
      <dgm:spPr/>
      <dgm:t>
        <a:bodyPr/>
        <a:lstStyle/>
        <a:p>
          <a:pPr algn="ctr" rtl="0"/>
          <a:r>
            <a:rPr lang="en-GB" b="1" dirty="0">
              <a:solidFill>
                <a:schemeClr val="bg1"/>
              </a:solidFill>
            </a:rPr>
            <a:t>ROMANS</a:t>
          </a:r>
        </a:p>
      </dgm:t>
    </dgm:pt>
    <dgm:pt modelId="{C99B8FA0-B6C4-461C-A5CE-F6E7F27737EC}" type="parTrans" cxnId="{0BCFC2A5-7163-4993-8356-9D88151EE71A}">
      <dgm:prSet/>
      <dgm:spPr/>
      <dgm:t>
        <a:bodyPr/>
        <a:lstStyle/>
        <a:p>
          <a:endParaRPr lang="en-GB"/>
        </a:p>
      </dgm:t>
    </dgm:pt>
    <dgm:pt modelId="{BD25A981-F4F3-4BAA-BABF-0A7A31E26E4A}" type="sibTrans" cxnId="{0BCFC2A5-7163-4993-8356-9D88151EE71A}">
      <dgm:prSet/>
      <dgm:spPr/>
      <dgm:t>
        <a:bodyPr/>
        <a:lstStyle/>
        <a:p>
          <a:endParaRPr lang="en-GB"/>
        </a:p>
      </dgm:t>
    </dgm:pt>
    <dgm:pt modelId="{63BF88D5-1905-4D88-ADB4-4FD94F5DBCE0}" type="pres">
      <dgm:prSet presAssocID="{B97815A3-6BB8-41B1-9371-E5F446B48204}" presName="linear" presStyleCnt="0">
        <dgm:presLayoutVars>
          <dgm:animLvl val="lvl"/>
          <dgm:resizeHandles val="exact"/>
        </dgm:presLayoutVars>
      </dgm:prSet>
      <dgm:spPr/>
    </dgm:pt>
    <dgm:pt modelId="{435E2B22-EF1F-4E94-AD0E-4E3B66CA579B}" type="pres">
      <dgm:prSet presAssocID="{2B4C4E6D-FD64-4FAD-B321-7DA180FB4A6C}" presName="parentText" presStyleLbl="node1" presStyleIdx="0" presStyleCnt="2">
        <dgm:presLayoutVars>
          <dgm:chMax val="0"/>
          <dgm:bulletEnabled val="1"/>
        </dgm:presLayoutVars>
      </dgm:prSet>
      <dgm:spPr/>
    </dgm:pt>
    <dgm:pt modelId="{93D3C43E-BFE5-472A-80FD-9A790E05BDDD}" type="pres">
      <dgm:prSet presAssocID="{C00E96F5-9197-419F-9322-61A95D1423B8}" presName="spacer" presStyleCnt="0"/>
      <dgm:spPr/>
    </dgm:pt>
    <dgm:pt modelId="{EE60F8D9-739C-4F7E-B461-991FEF31993F}" type="pres">
      <dgm:prSet presAssocID="{F1F91A8D-F3D2-4E8A-B8DF-3B5B19494B37}" presName="parentText" presStyleLbl="node1" presStyleIdx="1" presStyleCnt="2">
        <dgm:presLayoutVars>
          <dgm:chMax val="0"/>
          <dgm:bulletEnabled val="1"/>
        </dgm:presLayoutVars>
      </dgm:prSet>
      <dgm:spPr/>
    </dgm:pt>
  </dgm:ptLst>
  <dgm:cxnLst>
    <dgm:cxn modelId="{C35A1E36-0D77-41C8-BDF8-27F40141F027}" type="presOf" srcId="{F1F91A8D-F3D2-4E8A-B8DF-3B5B19494B37}" destId="{EE60F8D9-739C-4F7E-B461-991FEF31993F}" srcOrd="0" destOrd="0" presId="urn:microsoft.com/office/officeart/2005/8/layout/vList2"/>
    <dgm:cxn modelId="{AF87A846-D4F9-4378-AE92-2C892C82E73C}" type="presOf" srcId="{2B4C4E6D-FD64-4FAD-B321-7DA180FB4A6C}" destId="{435E2B22-EF1F-4E94-AD0E-4E3B66CA579B}" srcOrd="0" destOrd="0" presId="urn:microsoft.com/office/officeart/2005/8/layout/vList2"/>
    <dgm:cxn modelId="{0BCFC2A5-7163-4993-8356-9D88151EE71A}" srcId="{B97815A3-6BB8-41B1-9371-E5F446B48204}" destId="{F1F91A8D-F3D2-4E8A-B8DF-3B5B19494B37}" srcOrd="1" destOrd="0" parTransId="{C99B8FA0-B6C4-461C-A5CE-F6E7F27737EC}" sibTransId="{BD25A981-F4F3-4BAA-BABF-0A7A31E26E4A}"/>
    <dgm:cxn modelId="{92D8DFB3-FBC5-4E1D-80EA-A2159CB31DB5}" type="presOf" srcId="{B97815A3-6BB8-41B1-9371-E5F446B48204}" destId="{63BF88D5-1905-4D88-ADB4-4FD94F5DBCE0}" srcOrd="0" destOrd="0" presId="urn:microsoft.com/office/officeart/2005/8/layout/vList2"/>
    <dgm:cxn modelId="{49FEE6C8-C3DF-4D03-B4EA-C4B32A0EB30E}" srcId="{B97815A3-6BB8-41B1-9371-E5F446B48204}" destId="{2B4C4E6D-FD64-4FAD-B321-7DA180FB4A6C}" srcOrd="0" destOrd="0" parTransId="{2FD05971-9BE0-40E4-83A5-96435DC33082}" sibTransId="{C00E96F5-9197-419F-9322-61A95D1423B8}"/>
    <dgm:cxn modelId="{36DB6253-6877-4D72-855C-F56A0659D430}" type="presParOf" srcId="{63BF88D5-1905-4D88-ADB4-4FD94F5DBCE0}" destId="{435E2B22-EF1F-4E94-AD0E-4E3B66CA579B}" srcOrd="0" destOrd="0" presId="urn:microsoft.com/office/officeart/2005/8/layout/vList2"/>
    <dgm:cxn modelId="{72C09C41-A7C3-4A72-814D-673FAB7B687E}" type="presParOf" srcId="{63BF88D5-1905-4D88-ADB4-4FD94F5DBCE0}" destId="{93D3C43E-BFE5-472A-80FD-9A790E05BDDD}" srcOrd="1" destOrd="0" presId="urn:microsoft.com/office/officeart/2005/8/layout/vList2"/>
    <dgm:cxn modelId="{7BD6A457-5B97-46EE-B086-066A3333A42D}" type="presParOf" srcId="{63BF88D5-1905-4D88-ADB4-4FD94F5DBCE0}" destId="{EE60F8D9-739C-4F7E-B461-991FEF31993F}"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7815A3-6BB8-41B1-9371-E5F446B4820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2B4C4E6D-FD64-4FAD-B321-7DA180FB4A6C}">
      <dgm:prSet custT="1"/>
      <dgm:spPr/>
      <dgm:t>
        <a:bodyPr/>
        <a:lstStyle/>
        <a:p>
          <a:pPr algn="ctr" rtl="0"/>
          <a:r>
            <a:rPr lang="en-GB" sz="2000" dirty="0">
              <a:solidFill>
                <a:schemeClr val="bg1"/>
              </a:solidFill>
            </a:rPr>
            <a:t>WANDERING IN THE WILDERNESS</a:t>
          </a:r>
        </a:p>
      </dgm:t>
    </dgm:pt>
    <dgm:pt modelId="{2FD05971-9BE0-40E4-83A5-96435DC33082}" type="parTrans" cxnId="{49FEE6C8-C3DF-4D03-B4EA-C4B32A0EB30E}">
      <dgm:prSet/>
      <dgm:spPr/>
      <dgm:t>
        <a:bodyPr/>
        <a:lstStyle/>
        <a:p>
          <a:endParaRPr lang="en-GB"/>
        </a:p>
      </dgm:t>
    </dgm:pt>
    <dgm:pt modelId="{C00E96F5-9197-419F-9322-61A95D1423B8}" type="sibTrans" cxnId="{49FEE6C8-C3DF-4D03-B4EA-C4B32A0EB30E}">
      <dgm:prSet/>
      <dgm:spPr/>
      <dgm:t>
        <a:bodyPr/>
        <a:lstStyle/>
        <a:p>
          <a:endParaRPr lang="en-GB"/>
        </a:p>
      </dgm:t>
    </dgm:pt>
    <dgm:pt modelId="{F1F91A8D-F3D2-4E8A-B8DF-3B5B19494B37}">
      <dgm:prSet custT="1"/>
      <dgm:spPr/>
      <dgm:t>
        <a:bodyPr/>
        <a:lstStyle/>
        <a:p>
          <a:pPr algn="ctr" rtl="0"/>
          <a:r>
            <a:rPr lang="en-GB" sz="2000" b="1" dirty="0">
              <a:solidFill>
                <a:schemeClr val="bg1"/>
              </a:solidFill>
            </a:rPr>
            <a:t>1 COR. TO GAL</a:t>
          </a:r>
          <a:r>
            <a:rPr lang="en-GB" sz="2000" dirty="0">
              <a:solidFill>
                <a:schemeClr val="bg1"/>
              </a:solidFill>
            </a:rPr>
            <a:t>.</a:t>
          </a:r>
        </a:p>
      </dgm:t>
    </dgm:pt>
    <dgm:pt modelId="{C99B8FA0-B6C4-461C-A5CE-F6E7F27737EC}" type="parTrans" cxnId="{0BCFC2A5-7163-4993-8356-9D88151EE71A}">
      <dgm:prSet/>
      <dgm:spPr/>
      <dgm:t>
        <a:bodyPr/>
        <a:lstStyle/>
        <a:p>
          <a:endParaRPr lang="en-GB"/>
        </a:p>
      </dgm:t>
    </dgm:pt>
    <dgm:pt modelId="{BD25A981-F4F3-4BAA-BABF-0A7A31E26E4A}" type="sibTrans" cxnId="{0BCFC2A5-7163-4993-8356-9D88151EE71A}">
      <dgm:prSet/>
      <dgm:spPr/>
      <dgm:t>
        <a:bodyPr/>
        <a:lstStyle/>
        <a:p>
          <a:endParaRPr lang="en-GB"/>
        </a:p>
      </dgm:t>
    </dgm:pt>
    <dgm:pt modelId="{63BF88D5-1905-4D88-ADB4-4FD94F5DBCE0}" type="pres">
      <dgm:prSet presAssocID="{B97815A3-6BB8-41B1-9371-E5F446B48204}" presName="linear" presStyleCnt="0">
        <dgm:presLayoutVars>
          <dgm:animLvl val="lvl"/>
          <dgm:resizeHandles val="exact"/>
        </dgm:presLayoutVars>
      </dgm:prSet>
      <dgm:spPr/>
    </dgm:pt>
    <dgm:pt modelId="{435E2B22-EF1F-4E94-AD0E-4E3B66CA579B}" type="pres">
      <dgm:prSet presAssocID="{2B4C4E6D-FD64-4FAD-B321-7DA180FB4A6C}" presName="parentText" presStyleLbl="node1" presStyleIdx="0" presStyleCnt="2">
        <dgm:presLayoutVars>
          <dgm:chMax val="0"/>
          <dgm:bulletEnabled val="1"/>
        </dgm:presLayoutVars>
      </dgm:prSet>
      <dgm:spPr/>
    </dgm:pt>
    <dgm:pt modelId="{93D3C43E-BFE5-472A-80FD-9A790E05BDDD}" type="pres">
      <dgm:prSet presAssocID="{C00E96F5-9197-419F-9322-61A95D1423B8}" presName="spacer" presStyleCnt="0"/>
      <dgm:spPr/>
    </dgm:pt>
    <dgm:pt modelId="{EE60F8D9-739C-4F7E-B461-991FEF31993F}" type="pres">
      <dgm:prSet presAssocID="{F1F91A8D-F3D2-4E8A-B8DF-3B5B19494B37}" presName="parentText" presStyleLbl="node1" presStyleIdx="1" presStyleCnt="2">
        <dgm:presLayoutVars>
          <dgm:chMax val="0"/>
          <dgm:bulletEnabled val="1"/>
        </dgm:presLayoutVars>
      </dgm:prSet>
      <dgm:spPr/>
    </dgm:pt>
  </dgm:ptLst>
  <dgm:cxnLst>
    <dgm:cxn modelId="{A42C3604-2581-447C-905D-310DB74EC5F2}" type="presOf" srcId="{2B4C4E6D-FD64-4FAD-B321-7DA180FB4A6C}" destId="{435E2B22-EF1F-4E94-AD0E-4E3B66CA579B}" srcOrd="0" destOrd="0" presId="urn:microsoft.com/office/officeart/2005/8/layout/vList2"/>
    <dgm:cxn modelId="{0BCFC2A5-7163-4993-8356-9D88151EE71A}" srcId="{B97815A3-6BB8-41B1-9371-E5F446B48204}" destId="{F1F91A8D-F3D2-4E8A-B8DF-3B5B19494B37}" srcOrd="1" destOrd="0" parTransId="{C99B8FA0-B6C4-461C-A5CE-F6E7F27737EC}" sibTransId="{BD25A981-F4F3-4BAA-BABF-0A7A31E26E4A}"/>
    <dgm:cxn modelId="{E314EBB6-E128-40F0-8B2E-7486526CC8CE}" type="presOf" srcId="{B97815A3-6BB8-41B1-9371-E5F446B48204}" destId="{63BF88D5-1905-4D88-ADB4-4FD94F5DBCE0}" srcOrd="0" destOrd="0" presId="urn:microsoft.com/office/officeart/2005/8/layout/vList2"/>
    <dgm:cxn modelId="{49FEE6C8-C3DF-4D03-B4EA-C4B32A0EB30E}" srcId="{B97815A3-6BB8-41B1-9371-E5F446B48204}" destId="{2B4C4E6D-FD64-4FAD-B321-7DA180FB4A6C}" srcOrd="0" destOrd="0" parTransId="{2FD05971-9BE0-40E4-83A5-96435DC33082}" sibTransId="{C00E96F5-9197-419F-9322-61A95D1423B8}"/>
    <dgm:cxn modelId="{D594CFC9-BA4C-453F-B626-D04790B2741C}" type="presOf" srcId="{F1F91A8D-F3D2-4E8A-B8DF-3B5B19494B37}" destId="{EE60F8D9-739C-4F7E-B461-991FEF31993F}" srcOrd="0" destOrd="0" presId="urn:microsoft.com/office/officeart/2005/8/layout/vList2"/>
    <dgm:cxn modelId="{279CD7EB-67C9-4691-84A7-C55489641DDA}" type="presParOf" srcId="{63BF88D5-1905-4D88-ADB4-4FD94F5DBCE0}" destId="{435E2B22-EF1F-4E94-AD0E-4E3B66CA579B}" srcOrd="0" destOrd="0" presId="urn:microsoft.com/office/officeart/2005/8/layout/vList2"/>
    <dgm:cxn modelId="{B6160429-ED7C-44E0-A52A-AE5CFCFED700}" type="presParOf" srcId="{63BF88D5-1905-4D88-ADB4-4FD94F5DBCE0}" destId="{93D3C43E-BFE5-472A-80FD-9A790E05BDDD}" srcOrd="1" destOrd="0" presId="urn:microsoft.com/office/officeart/2005/8/layout/vList2"/>
    <dgm:cxn modelId="{7FA558DC-634D-4899-AFF6-CF66EC51A3AE}" type="presParOf" srcId="{63BF88D5-1905-4D88-ADB4-4FD94F5DBCE0}" destId="{EE60F8D9-739C-4F7E-B461-991FEF31993F}" srcOrd="2"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7815A3-6BB8-41B1-9371-E5F446B4820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2B4C4E6D-FD64-4FAD-B321-7DA180FB4A6C}">
      <dgm:prSet/>
      <dgm:spPr/>
      <dgm:t>
        <a:bodyPr/>
        <a:lstStyle/>
        <a:p>
          <a:pPr algn="ctr" rtl="0"/>
          <a:r>
            <a:rPr lang="en-GB" dirty="0">
              <a:solidFill>
                <a:schemeClr val="bg1"/>
              </a:solidFill>
            </a:rPr>
            <a:t>BLESSINGS IN CANAAN</a:t>
          </a:r>
        </a:p>
      </dgm:t>
    </dgm:pt>
    <dgm:pt modelId="{2FD05971-9BE0-40E4-83A5-96435DC33082}" type="parTrans" cxnId="{49FEE6C8-C3DF-4D03-B4EA-C4B32A0EB30E}">
      <dgm:prSet/>
      <dgm:spPr/>
      <dgm:t>
        <a:bodyPr/>
        <a:lstStyle/>
        <a:p>
          <a:endParaRPr lang="en-GB"/>
        </a:p>
      </dgm:t>
    </dgm:pt>
    <dgm:pt modelId="{C00E96F5-9197-419F-9322-61A95D1423B8}" type="sibTrans" cxnId="{49FEE6C8-C3DF-4D03-B4EA-C4B32A0EB30E}">
      <dgm:prSet/>
      <dgm:spPr/>
      <dgm:t>
        <a:bodyPr/>
        <a:lstStyle/>
        <a:p>
          <a:endParaRPr lang="en-GB"/>
        </a:p>
      </dgm:t>
    </dgm:pt>
    <dgm:pt modelId="{D9968972-2191-40B4-AA7A-742DA75E2211}">
      <dgm:prSet/>
      <dgm:spPr/>
      <dgm:t>
        <a:bodyPr/>
        <a:lstStyle/>
        <a:p>
          <a:pPr algn="ctr" rtl="0"/>
          <a:r>
            <a:rPr lang="en-GB" b="1" dirty="0">
              <a:solidFill>
                <a:schemeClr val="bg1"/>
              </a:solidFill>
            </a:rPr>
            <a:t>EPH. TO HEB.</a:t>
          </a:r>
        </a:p>
      </dgm:t>
    </dgm:pt>
    <dgm:pt modelId="{5776EACC-526C-4AB1-876D-5ECBA1A46BAF}" type="parTrans" cxnId="{60071888-9B34-45D7-AA2B-D0358A55372E}">
      <dgm:prSet/>
      <dgm:spPr/>
      <dgm:t>
        <a:bodyPr/>
        <a:lstStyle/>
        <a:p>
          <a:endParaRPr lang="en-GB"/>
        </a:p>
      </dgm:t>
    </dgm:pt>
    <dgm:pt modelId="{E5A267A0-4DA9-43D9-8578-53AED467BC98}" type="sibTrans" cxnId="{60071888-9B34-45D7-AA2B-D0358A55372E}">
      <dgm:prSet/>
      <dgm:spPr/>
      <dgm:t>
        <a:bodyPr/>
        <a:lstStyle/>
        <a:p>
          <a:endParaRPr lang="en-GB"/>
        </a:p>
      </dgm:t>
    </dgm:pt>
    <dgm:pt modelId="{63BF88D5-1905-4D88-ADB4-4FD94F5DBCE0}" type="pres">
      <dgm:prSet presAssocID="{B97815A3-6BB8-41B1-9371-E5F446B48204}" presName="linear" presStyleCnt="0">
        <dgm:presLayoutVars>
          <dgm:animLvl val="lvl"/>
          <dgm:resizeHandles val="exact"/>
        </dgm:presLayoutVars>
      </dgm:prSet>
      <dgm:spPr/>
    </dgm:pt>
    <dgm:pt modelId="{435E2B22-EF1F-4E94-AD0E-4E3B66CA579B}" type="pres">
      <dgm:prSet presAssocID="{2B4C4E6D-FD64-4FAD-B321-7DA180FB4A6C}" presName="parentText" presStyleLbl="node1" presStyleIdx="0" presStyleCnt="2" custLinFactNeighborX="-1120">
        <dgm:presLayoutVars>
          <dgm:chMax val="0"/>
          <dgm:bulletEnabled val="1"/>
        </dgm:presLayoutVars>
      </dgm:prSet>
      <dgm:spPr/>
    </dgm:pt>
    <dgm:pt modelId="{93D3C43E-BFE5-472A-80FD-9A790E05BDDD}" type="pres">
      <dgm:prSet presAssocID="{C00E96F5-9197-419F-9322-61A95D1423B8}" presName="spacer" presStyleCnt="0"/>
      <dgm:spPr/>
    </dgm:pt>
    <dgm:pt modelId="{1B634155-C041-45AF-B004-1D37E4DC3B5A}" type="pres">
      <dgm:prSet presAssocID="{D9968972-2191-40B4-AA7A-742DA75E2211}" presName="parentText" presStyleLbl="node1" presStyleIdx="1" presStyleCnt="2">
        <dgm:presLayoutVars>
          <dgm:chMax val="0"/>
          <dgm:bulletEnabled val="1"/>
        </dgm:presLayoutVars>
      </dgm:prSet>
      <dgm:spPr/>
    </dgm:pt>
  </dgm:ptLst>
  <dgm:cxnLst>
    <dgm:cxn modelId="{C8943D37-0B23-45F9-B1DD-3C2DFF0EFEE5}" type="presOf" srcId="{D9968972-2191-40B4-AA7A-742DA75E2211}" destId="{1B634155-C041-45AF-B004-1D37E4DC3B5A}" srcOrd="0" destOrd="0" presId="urn:microsoft.com/office/officeart/2005/8/layout/vList2"/>
    <dgm:cxn modelId="{60071888-9B34-45D7-AA2B-D0358A55372E}" srcId="{B97815A3-6BB8-41B1-9371-E5F446B48204}" destId="{D9968972-2191-40B4-AA7A-742DA75E2211}" srcOrd="1" destOrd="0" parTransId="{5776EACC-526C-4AB1-876D-5ECBA1A46BAF}" sibTransId="{E5A267A0-4DA9-43D9-8578-53AED467BC98}"/>
    <dgm:cxn modelId="{2D28F08E-3034-407C-B7D4-727A64941D82}" type="presOf" srcId="{2B4C4E6D-FD64-4FAD-B321-7DA180FB4A6C}" destId="{435E2B22-EF1F-4E94-AD0E-4E3B66CA579B}" srcOrd="0" destOrd="0" presId="urn:microsoft.com/office/officeart/2005/8/layout/vList2"/>
    <dgm:cxn modelId="{2341ECC0-0708-47E5-8468-AFCE878A007B}" type="presOf" srcId="{B97815A3-6BB8-41B1-9371-E5F446B48204}" destId="{63BF88D5-1905-4D88-ADB4-4FD94F5DBCE0}" srcOrd="0" destOrd="0" presId="urn:microsoft.com/office/officeart/2005/8/layout/vList2"/>
    <dgm:cxn modelId="{49FEE6C8-C3DF-4D03-B4EA-C4B32A0EB30E}" srcId="{B97815A3-6BB8-41B1-9371-E5F446B48204}" destId="{2B4C4E6D-FD64-4FAD-B321-7DA180FB4A6C}" srcOrd="0" destOrd="0" parTransId="{2FD05971-9BE0-40E4-83A5-96435DC33082}" sibTransId="{C00E96F5-9197-419F-9322-61A95D1423B8}"/>
    <dgm:cxn modelId="{4F15FB74-E5A0-40C3-A8B2-05F1CCFFF67D}" type="presParOf" srcId="{63BF88D5-1905-4D88-ADB4-4FD94F5DBCE0}" destId="{435E2B22-EF1F-4E94-AD0E-4E3B66CA579B}" srcOrd="0" destOrd="0" presId="urn:microsoft.com/office/officeart/2005/8/layout/vList2"/>
    <dgm:cxn modelId="{09B8733E-A242-4327-8C42-89DE65966783}" type="presParOf" srcId="{63BF88D5-1905-4D88-ADB4-4FD94F5DBCE0}" destId="{93D3C43E-BFE5-472A-80FD-9A790E05BDDD}" srcOrd="1" destOrd="0" presId="urn:microsoft.com/office/officeart/2005/8/layout/vList2"/>
    <dgm:cxn modelId="{979925AC-56BA-45A4-851A-430BE5D5FC15}" type="presParOf" srcId="{63BF88D5-1905-4D88-ADB4-4FD94F5DBCE0}" destId="{1B634155-C041-45AF-B004-1D37E4DC3B5A}" srcOrd="2"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7815A3-6BB8-41B1-9371-E5F446B4820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2B4C4E6D-FD64-4FAD-B321-7DA180FB4A6C}">
      <dgm:prSet custT="1"/>
      <dgm:spPr/>
      <dgm:t>
        <a:bodyPr/>
        <a:lstStyle/>
        <a:p>
          <a:pPr algn="ctr" rtl="0"/>
          <a:r>
            <a:rPr lang="en-GB" sz="2000" b="1" dirty="0">
              <a:solidFill>
                <a:schemeClr val="bg1"/>
              </a:solidFill>
            </a:rPr>
            <a:t>BLESSINGS</a:t>
          </a:r>
        </a:p>
      </dgm:t>
    </dgm:pt>
    <dgm:pt modelId="{2FD05971-9BE0-40E4-83A5-96435DC33082}" type="parTrans" cxnId="{49FEE6C8-C3DF-4D03-B4EA-C4B32A0EB30E}">
      <dgm:prSet/>
      <dgm:spPr/>
      <dgm:t>
        <a:bodyPr/>
        <a:lstStyle/>
        <a:p>
          <a:endParaRPr lang="en-GB"/>
        </a:p>
      </dgm:t>
    </dgm:pt>
    <dgm:pt modelId="{C00E96F5-9197-419F-9322-61A95D1423B8}" type="sibTrans" cxnId="{49FEE6C8-C3DF-4D03-B4EA-C4B32A0EB30E}">
      <dgm:prSet/>
      <dgm:spPr/>
      <dgm:t>
        <a:bodyPr/>
        <a:lstStyle/>
        <a:p>
          <a:endParaRPr lang="en-GB"/>
        </a:p>
      </dgm:t>
    </dgm:pt>
    <dgm:pt modelId="{9F995BA6-D950-4C87-9EC0-090A770FCD3B}">
      <dgm:prSet custT="1"/>
      <dgm:spPr/>
      <dgm:t>
        <a:bodyPr/>
        <a:lstStyle/>
        <a:p>
          <a:pPr algn="ctr" rtl="0"/>
          <a:r>
            <a:rPr lang="en-GB" sz="2000" dirty="0">
              <a:solidFill>
                <a:schemeClr val="bg1"/>
              </a:solidFill>
            </a:rPr>
            <a:t>The Promised Land</a:t>
          </a:r>
        </a:p>
      </dgm:t>
    </dgm:pt>
    <dgm:pt modelId="{6438CFEC-8C50-48C0-8E7E-102769EB7D4E}" type="parTrans" cxnId="{F2FF757B-02DC-4574-9F3E-40408C98F9CF}">
      <dgm:prSet/>
      <dgm:spPr/>
      <dgm:t>
        <a:bodyPr/>
        <a:lstStyle/>
        <a:p>
          <a:endParaRPr lang="en-GB"/>
        </a:p>
      </dgm:t>
    </dgm:pt>
    <dgm:pt modelId="{D681A21F-5B58-44AF-BB18-D53F4909E0A1}" type="sibTrans" cxnId="{F2FF757B-02DC-4574-9F3E-40408C98F9CF}">
      <dgm:prSet/>
      <dgm:spPr/>
      <dgm:t>
        <a:bodyPr/>
        <a:lstStyle/>
        <a:p>
          <a:endParaRPr lang="en-GB"/>
        </a:p>
      </dgm:t>
    </dgm:pt>
    <dgm:pt modelId="{1B23181C-0A89-4990-8FBA-1D5577B7F08A}">
      <dgm:prSet custT="1"/>
      <dgm:spPr/>
      <dgm:t>
        <a:bodyPr/>
        <a:lstStyle/>
        <a:p>
          <a:pPr algn="ctr" rtl="0"/>
          <a:r>
            <a:rPr lang="en-GB" sz="2000" b="1" dirty="0">
              <a:solidFill>
                <a:schemeClr val="bg1"/>
              </a:solidFill>
            </a:rPr>
            <a:t>JOHN</a:t>
          </a:r>
        </a:p>
      </dgm:t>
    </dgm:pt>
    <dgm:pt modelId="{19B02F5A-2F1D-428B-B919-09B9BC4CF09B}" type="parTrans" cxnId="{D138DEE7-E7A7-48C9-B1B8-4C22FEFED3FC}">
      <dgm:prSet/>
      <dgm:spPr/>
      <dgm:t>
        <a:bodyPr/>
        <a:lstStyle/>
        <a:p>
          <a:endParaRPr lang="en-GB"/>
        </a:p>
      </dgm:t>
    </dgm:pt>
    <dgm:pt modelId="{98E3ACB2-0F72-40A8-9FAB-8249A494F58C}" type="sibTrans" cxnId="{D138DEE7-E7A7-48C9-B1B8-4C22FEFED3FC}">
      <dgm:prSet/>
      <dgm:spPr/>
      <dgm:t>
        <a:bodyPr/>
        <a:lstStyle/>
        <a:p>
          <a:endParaRPr lang="en-GB"/>
        </a:p>
      </dgm:t>
    </dgm:pt>
    <dgm:pt modelId="{63BF88D5-1905-4D88-ADB4-4FD94F5DBCE0}" type="pres">
      <dgm:prSet presAssocID="{B97815A3-6BB8-41B1-9371-E5F446B48204}" presName="linear" presStyleCnt="0">
        <dgm:presLayoutVars>
          <dgm:animLvl val="lvl"/>
          <dgm:resizeHandles val="exact"/>
        </dgm:presLayoutVars>
      </dgm:prSet>
      <dgm:spPr/>
    </dgm:pt>
    <dgm:pt modelId="{435E2B22-EF1F-4E94-AD0E-4E3B66CA579B}" type="pres">
      <dgm:prSet presAssocID="{2B4C4E6D-FD64-4FAD-B321-7DA180FB4A6C}" presName="parentText" presStyleLbl="node1" presStyleIdx="0" presStyleCnt="3" custLinFactNeighborX="1065" custLinFactNeighborY="-4878">
        <dgm:presLayoutVars>
          <dgm:chMax val="0"/>
          <dgm:bulletEnabled val="1"/>
        </dgm:presLayoutVars>
      </dgm:prSet>
      <dgm:spPr/>
    </dgm:pt>
    <dgm:pt modelId="{93D3C43E-BFE5-472A-80FD-9A790E05BDDD}" type="pres">
      <dgm:prSet presAssocID="{C00E96F5-9197-419F-9322-61A95D1423B8}" presName="spacer" presStyleCnt="0"/>
      <dgm:spPr/>
    </dgm:pt>
    <dgm:pt modelId="{AF358072-B9DD-45D7-826C-2B7601C511E0}" type="pres">
      <dgm:prSet presAssocID="{9F995BA6-D950-4C87-9EC0-090A770FCD3B}" presName="parentText" presStyleLbl="node1" presStyleIdx="1" presStyleCnt="3">
        <dgm:presLayoutVars>
          <dgm:chMax val="0"/>
          <dgm:bulletEnabled val="1"/>
        </dgm:presLayoutVars>
      </dgm:prSet>
      <dgm:spPr/>
    </dgm:pt>
    <dgm:pt modelId="{F22BFA98-6606-4376-866F-217DBBEE84A5}" type="pres">
      <dgm:prSet presAssocID="{D681A21F-5B58-44AF-BB18-D53F4909E0A1}" presName="spacer" presStyleCnt="0"/>
      <dgm:spPr/>
    </dgm:pt>
    <dgm:pt modelId="{391C75B4-77F0-4E14-968B-110FC5A2EB65}" type="pres">
      <dgm:prSet presAssocID="{1B23181C-0A89-4990-8FBA-1D5577B7F08A}" presName="parentText" presStyleLbl="node1" presStyleIdx="2" presStyleCnt="3" custLinFactY="32258" custLinFactNeighborY="100000">
        <dgm:presLayoutVars>
          <dgm:chMax val="0"/>
          <dgm:bulletEnabled val="1"/>
        </dgm:presLayoutVars>
      </dgm:prSet>
      <dgm:spPr/>
    </dgm:pt>
  </dgm:ptLst>
  <dgm:cxnLst>
    <dgm:cxn modelId="{FDE76649-D683-45BF-86B1-32739FDD7A1F}" type="presOf" srcId="{9F995BA6-D950-4C87-9EC0-090A770FCD3B}" destId="{AF358072-B9DD-45D7-826C-2B7601C511E0}" srcOrd="0" destOrd="0" presId="urn:microsoft.com/office/officeart/2005/8/layout/vList2"/>
    <dgm:cxn modelId="{7E198C53-5922-412A-8747-5C9DD24CC6DD}" type="presOf" srcId="{2B4C4E6D-FD64-4FAD-B321-7DA180FB4A6C}" destId="{435E2B22-EF1F-4E94-AD0E-4E3B66CA579B}" srcOrd="0" destOrd="0" presId="urn:microsoft.com/office/officeart/2005/8/layout/vList2"/>
    <dgm:cxn modelId="{C54F5776-2712-4B9E-B11A-586639DB0DD8}" type="presOf" srcId="{B97815A3-6BB8-41B1-9371-E5F446B48204}" destId="{63BF88D5-1905-4D88-ADB4-4FD94F5DBCE0}" srcOrd="0" destOrd="0" presId="urn:microsoft.com/office/officeart/2005/8/layout/vList2"/>
    <dgm:cxn modelId="{F2FF757B-02DC-4574-9F3E-40408C98F9CF}" srcId="{B97815A3-6BB8-41B1-9371-E5F446B48204}" destId="{9F995BA6-D950-4C87-9EC0-090A770FCD3B}" srcOrd="1" destOrd="0" parTransId="{6438CFEC-8C50-48C0-8E7E-102769EB7D4E}" sibTransId="{D681A21F-5B58-44AF-BB18-D53F4909E0A1}"/>
    <dgm:cxn modelId="{49FEE6C8-C3DF-4D03-B4EA-C4B32A0EB30E}" srcId="{B97815A3-6BB8-41B1-9371-E5F446B48204}" destId="{2B4C4E6D-FD64-4FAD-B321-7DA180FB4A6C}" srcOrd="0" destOrd="0" parTransId="{2FD05971-9BE0-40E4-83A5-96435DC33082}" sibTransId="{C00E96F5-9197-419F-9322-61A95D1423B8}"/>
    <dgm:cxn modelId="{BEF67CD8-B488-485B-B9DB-FE7D1613FC90}" type="presOf" srcId="{1B23181C-0A89-4990-8FBA-1D5577B7F08A}" destId="{391C75B4-77F0-4E14-968B-110FC5A2EB65}" srcOrd="0" destOrd="0" presId="urn:microsoft.com/office/officeart/2005/8/layout/vList2"/>
    <dgm:cxn modelId="{D138DEE7-E7A7-48C9-B1B8-4C22FEFED3FC}" srcId="{B97815A3-6BB8-41B1-9371-E5F446B48204}" destId="{1B23181C-0A89-4990-8FBA-1D5577B7F08A}" srcOrd="2" destOrd="0" parTransId="{19B02F5A-2F1D-428B-B919-09B9BC4CF09B}" sibTransId="{98E3ACB2-0F72-40A8-9FAB-8249A494F58C}"/>
    <dgm:cxn modelId="{6AD6ADFF-E0CC-416F-8585-C087A40E25E3}" type="presParOf" srcId="{63BF88D5-1905-4D88-ADB4-4FD94F5DBCE0}" destId="{435E2B22-EF1F-4E94-AD0E-4E3B66CA579B}" srcOrd="0" destOrd="0" presId="urn:microsoft.com/office/officeart/2005/8/layout/vList2"/>
    <dgm:cxn modelId="{E7BF187D-4C69-4FA4-BDF4-CCABB585CA11}" type="presParOf" srcId="{63BF88D5-1905-4D88-ADB4-4FD94F5DBCE0}" destId="{93D3C43E-BFE5-472A-80FD-9A790E05BDDD}" srcOrd="1" destOrd="0" presId="urn:microsoft.com/office/officeart/2005/8/layout/vList2"/>
    <dgm:cxn modelId="{30E52234-1C2E-4932-80D6-9EC18FFDBDED}" type="presParOf" srcId="{63BF88D5-1905-4D88-ADB4-4FD94F5DBCE0}" destId="{AF358072-B9DD-45D7-826C-2B7601C511E0}" srcOrd="2" destOrd="0" presId="urn:microsoft.com/office/officeart/2005/8/layout/vList2"/>
    <dgm:cxn modelId="{D3FF3783-AD3D-46AB-B579-E466B5990396}" type="presParOf" srcId="{63BF88D5-1905-4D88-ADB4-4FD94F5DBCE0}" destId="{F22BFA98-6606-4376-866F-217DBBEE84A5}" srcOrd="3" destOrd="0" presId="urn:microsoft.com/office/officeart/2005/8/layout/vList2"/>
    <dgm:cxn modelId="{1FC8EDA8-6045-4888-91D7-DC821DB183D8}" type="presParOf" srcId="{63BF88D5-1905-4D88-ADB4-4FD94F5DBCE0}" destId="{391C75B4-77F0-4E14-968B-110FC5A2EB6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7815A3-6BB8-41B1-9371-E5F446B4820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2B4C4E6D-FD64-4FAD-B321-7DA180FB4A6C}">
      <dgm:prSet custT="1"/>
      <dgm:spPr/>
      <dgm:t>
        <a:bodyPr/>
        <a:lstStyle/>
        <a:p>
          <a:pPr algn="ctr" rtl="0"/>
          <a:r>
            <a:rPr lang="en-GB" sz="2000" b="1" dirty="0">
              <a:solidFill>
                <a:schemeClr val="bg1"/>
              </a:solidFill>
            </a:rPr>
            <a:t>INSTRUMENTS OF RETURN</a:t>
          </a:r>
        </a:p>
      </dgm:t>
    </dgm:pt>
    <dgm:pt modelId="{2FD05971-9BE0-40E4-83A5-96435DC33082}" type="parTrans" cxnId="{49FEE6C8-C3DF-4D03-B4EA-C4B32A0EB30E}">
      <dgm:prSet/>
      <dgm:spPr/>
      <dgm:t>
        <a:bodyPr/>
        <a:lstStyle/>
        <a:p>
          <a:endParaRPr lang="en-GB"/>
        </a:p>
      </dgm:t>
    </dgm:pt>
    <dgm:pt modelId="{C00E96F5-9197-419F-9322-61A95D1423B8}" type="sibTrans" cxnId="{49FEE6C8-C3DF-4D03-B4EA-C4B32A0EB30E}">
      <dgm:prSet/>
      <dgm:spPr/>
      <dgm:t>
        <a:bodyPr/>
        <a:lstStyle/>
        <a:p>
          <a:endParaRPr lang="en-GB"/>
        </a:p>
      </dgm:t>
    </dgm:pt>
    <dgm:pt modelId="{33CFCB2F-3BBC-40E2-83D9-1CEABAFF8636}">
      <dgm:prSet custT="1"/>
      <dgm:spPr/>
      <dgm:t>
        <a:bodyPr/>
        <a:lstStyle/>
        <a:p>
          <a:pPr algn="ctr" rtl="0"/>
          <a:r>
            <a:rPr lang="en-GB" sz="2000" dirty="0">
              <a:solidFill>
                <a:schemeClr val="bg1"/>
              </a:solidFill>
            </a:rPr>
            <a:t>The Journey Back</a:t>
          </a:r>
        </a:p>
      </dgm:t>
    </dgm:pt>
    <dgm:pt modelId="{8F052C95-ABDB-4140-965E-B60D0273BB3F}" type="parTrans" cxnId="{CA689C1F-769E-4867-9B02-081D6ED3C312}">
      <dgm:prSet/>
      <dgm:spPr/>
      <dgm:t>
        <a:bodyPr/>
        <a:lstStyle/>
        <a:p>
          <a:endParaRPr lang="en-GB"/>
        </a:p>
      </dgm:t>
    </dgm:pt>
    <dgm:pt modelId="{7EFAAB4A-2F48-4768-BC98-D9A8647BBA03}" type="sibTrans" cxnId="{CA689C1F-769E-4867-9B02-081D6ED3C312}">
      <dgm:prSet/>
      <dgm:spPr/>
      <dgm:t>
        <a:bodyPr/>
        <a:lstStyle/>
        <a:p>
          <a:endParaRPr lang="en-GB"/>
        </a:p>
      </dgm:t>
    </dgm:pt>
    <dgm:pt modelId="{0728F8C7-17A5-4550-AB71-D47809EA3912}">
      <dgm:prSet custT="1"/>
      <dgm:spPr/>
      <dgm:t>
        <a:bodyPr/>
        <a:lstStyle/>
        <a:p>
          <a:pPr algn="ctr" rtl="0"/>
          <a:r>
            <a:rPr lang="en-GB" sz="2000" b="1" dirty="0">
              <a:solidFill>
                <a:schemeClr val="bg1"/>
              </a:solidFill>
            </a:rPr>
            <a:t>PETER </a:t>
          </a:r>
        </a:p>
      </dgm:t>
    </dgm:pt>
    <dgm:pt modelId="{F424312C-EADB-4789-A908-12B4815A1210}" type="parTrans" cxnId="{62F63847-5EBE-4711-B39D-11E9860B4946}">
      <dgm:prSet/>
      <dgm:spPr/>
      <dgm:t>
        <a:bodyPr/>
        <a:lstStyle/>
        <a:p>
          <a:endParaRPr lang="en-GB"/>
        </a:p>
      </dgm:t>
    </dgm:pt>
    <dgm:pt modelId="{FD3B99ED-4A8F-4714-B343-1D4161D49B61}" type="sibTrans" cxnId="{62F63847-5EBE-4711-B39D-11E9860B4946}">
      <dgm:prSet/>
      <dgm:spPr/>
      <dgm:t>
        <a:bodyPr/>
        <a:lstStyle/>
        <a:p>
          <a:endParaRPr lang="en-GB"/>
        </a:p>
      </dgm:t>
    </dgm:pt>
    <dgm:pt modelId="{63BF88D5-1905-4D88-ADB4-4FD94F5DBCE0}" type="pres">
      <dgm:prSet presAssocID="{B97815A3-6BB8-41B1-9371-E5F446B48204}" presName="linear" presStyleCnt="0">
        <dgm:presLayoutVars>
          <dgm:animLvl val="lvl"/>
          <dgm:resizeHandles val="exact"/>
        </dgm:presLayoutVars>
      </dgm:prSet>
      <dgm:spPr/>
    </dgm:pt>
    <dgm:pt modelId="{435E2B22-EF1F-4E94-AD0E-4E3B66CA579B}" type="pres">
      <dgm:prSet presAssocID="{2B4C4E6D-FD64-4FAD-B321-7DA180FB4A6C}" presName="parentText" presStyleLbl="node1" presStyleIdx="0" presStyleCnt="3" custLinFactY="-28595" custLinFactNeighborY="-100000">
        <dgm:presLayoutVars>
          <dgm:chMax val="0"/>
          <dgm:bulletEnabled val="1"/>
        </dgm:presLayoutVars>
      </dgm:prSet>
      <dgm:spPr/>
    </dgm:pt>
    <dgm:pt modelId="{93D3C43E-BFE5-472A-80FD-9A790E05BDDD}" type="pres">
      <dgm:prSet presAssocID="{C00E96F5-9197-419F-9322-61A95D1423B8}" presName="spacer" presStyleCnt="0"/>
      <dgm:spPr/>
    </dgm:pt>
    <dgm:pt modelId="{C1D7AC4C-8A5E-4CC9-8F35-192BC543835E}" type="pres">
      <dgm:prSet presAssocID="{33CFCB2F-3BBC-40E2-83D9-1CEABAFF8636}" presName="parentText" presStyleLbl="node1" presStyleIdx="1" presStyleCnt="3">
        <dgm:presLayoutVars>
          <dgm:chMax val="0"/>
          <dgm:bulletEnabled val="1"/>
        </dgm:presLayoutVars>
      </dgm:prSet>
      <dgm:spPr/>
    </dgm:pt>
    <dgm:pt modelId="{3ADF99D2-8933-421B-B765-8721C61884A5}" type="pres">
      <dgm:prSet presAssocID="{7EFAAB4A-2F48-4768-BC98-D9A8647BBA03}" presName="spacer" presStyleCnt="0"/>
      <dgm:spPr/>
    </dgm:pt>
    <dgm:pt modelId="{C66450B3-9A8D-4D46-B14C-F16EE57CB731}" type="pres">
      <dgm:prSet presAssocID="{0728F8C7-17A5-4550-AB71-D47809EA3912}" presName="parentText" presStyleLbl="node1" presStyleIdx="2" presStyleCnt="3" custLinFactY="32361" custLinFactNeighborY="100000">
        <dgm:presLayoutVars>
          <dgm:chMax val="0"/>
          <dgm:bulletEnabled val="1"/>
        </dgm:presLayoutVars>
      </dgm:prSet>
      <dgm:spPr/>
    </dgm:pt>
  </dgm:ptLst>
  <dgm:cxnLst>
    <dgm:cxn modelId="{7E01F804-4958-4E67-A53A-F79512D3098F}" type="presOf" srcId="{B97815A3-6BB8-41B1-9371-E5F446B48204}" destId="{63BF88D5-1905-4D88-ADB4-4FD94F5DBCE0}" srcOrd="0" destOrd="0" presId="urn:microsoft.com/office/officeart/2005/8/layout/vList2"/>
    <dgm:cxn modelId="{CA689C1F-769E-4867-9B02-081D6ED3C312}" srcId="{B97815A3-6BB8-41B1-9371-E5F446B48204}" destId="{33CFCB2F-3BBC-40E2-83D9-1CEABAFF8636}" srcOrd="1" destOrd="0" parTransId="{8F052C95-ABDB-4140-965E-B60D0273BB3F}" sibTransId="{7EFAAB4A-2F48-4768-BC98-D9A8647BBA03}"/>
    <dgm:cxn modelId="{0861A23E-8B8A-4707-9548-23284C8684CF}" type="presOf" srcId="{33CFCB2F-3BBC-40E2-83D9-1CEABAFF8636}" destId="{C1D7AC4C-8A5E-4CC9-8F35-192BC543835E}" srcOrd="0" destOrd="0" presId="urn:microsoft.com/office/officeart/2005/8/layout/vList2"/>
    <dgm:cxn modelId="{62F63847-5EBE-4711-B39D-11E9860B4946}" srcId="{B97815A3-6BB8-41B1-9371-E5F446B48204}" destId="{0728F8C7-17A5-4550-AB71-D47809EA3912}" srcOrd="2" destOrd="0" parTransId="{F424312C-EADB-4789-A908-12B4815A1210}" sibTransId="{FD3B99ED-4A8F-4714-B343-1D4161D49B61}"/>
    <dgm:cxn modelId="{A8C03FB2-ABBA-4EF1-817F-A7045EFD833C}" type="presOf" srcId="{2B4C4E6D-FD64-4FAD-B321-7DA180FB4A6C}" destId="{435E2B22-EF1F-4E94-AD0E-4E3B66CA579B}" srcOrd="0" destOrd="0" presId="urn:microsoft.com/office/officeart/2005/8/layout/vList2"/>
    <dgm:cxn modelId="{49FEE6C8-C3DF-4D03-B4EA-C4B32A0EB30E}" srcId="{B97815A3-6BB8-41B1-9371-E5F446B48204}" destId="{2B4C4E6D-FD64-4FAD-B321-7DA180FB4A6C}" srcOrd="0" destOrd="0" parTransId="{2FD05971-9BE0-40E4-83A5-96435DC33082}" sibTransId="{C00E96F5-9197-419F-9322-61A95D1423B8}"/>
    <dgm:cxn modelId="{C2CED0C9-B645-4430-8927-69D39CCC90EE}" type="presOf" srcId="{0728F8C7-17A5-4550-AB71-D47809EA3912}" destId="{C66450B3-9A8D-4D46-B14C-F16EE57CB731}" srcOrd="0" destOrd="0" presId="urn:microsoft.com/office/officeart/2005/8/layout/vList2"/>
    <dgm:cxn modelId="{E3C2BC61-666C-4F17-BD1B-1C278336631A}" type="presParOf" srcId="{63BF88D5-1905-4D88-ADB4-4FD94F5DBCE0}" destId="{435E2B22-EF1F-4E94-AD0E-4E3B66CA579B}" srcOrd="0" destOrd="0" presId="urn:microsoft.com/office/officeart/2005/8/layout/vList2"/>
    <dgm:cxn modelId="{1B30AB5E-CB7E-42A3-88E7-BE0222A59AC9}" type="presParOf" srcId="{63BF88D5-1905-4D88-ADB4-4FD94F5DBCE0}" destId="{93D3C43E-BFE5-472A-80FD-9A790E05BDDD}" srcOrd="1" destOrd="0" presId="urn:microsoft.com/office/officeart/2005/8/layout/vList2"/>
    <dgm:cxn modelId="{C3AFF8DA-CEFD-4C18-84A1-9170C450D24C}" type="presParOf" srcId="{63BF88D5-1905-4D88-ADB4-4FD94F5DBCE0}" destId="{C1D7AC4C-8A5E-4CC9-8F35-192BC543835E}" srcOrd="2" destOrd="0" presId="urn:microsoft.com/office/officeart/2005/8/layout/vList2"/>
    <dgm:cxn modelId="{06EDE915-BA3A-40AB-A2A3-500FE5740590}" type="presParOf" srcId="{63BF88D5-1905-4D88-ADB4-4FD94F5DBCE0}" destId="{3ADF99D2-8933-421B-B765-8721C61884A5}" srcOrd="3" destOrd="0" presId="urn:microsoft.com/office/officeart/2005/8/layout/vList2"/>
    <dgm:cxn modelId="{A06834BE-C52C-48A6-91D4-9CEDAEF2BBE6}" type="presParOf" srcId="{63BF88D5-1905-4D88-ADB4-4FD94F5DBCE0}" destId="{C66450B3-9A8D-4D46-B14C-F16EE57CB731}" srcOrd="4"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7815A3-6BB8-41B1-9371-E5F446B4820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2B4C4E6D-FD64-4FAD-B321-7DA180FB4A6C}">
      <dgm:prSet custT="1"/>
      <dgm:spPr/>
      <dgm:t>
        <a:bodyPr/>
        <a:lstStyle/>
        <a:p>
          <a:pPr algn="ctr" rtl="0"/>
          <a:r>
            <a:rPr lang="en-GB" sz="2000" b="1" dirty="0">
              <a:solidFill>
                <a:schemeClr val="bg1"/>
              </a:solidFill>
            </a:rPr>
            <a:t>EXODUS FROM BABYLON</a:t>
          </a:r>
        </a:p>
      </dgm:t>
    </dgm:pt>
    <dgm:pt modelId="{2FD05971-9BE0-40E4-83A5-96435DC33082}" type="parTrans" cxnId="{49FEE6C8-C3DF-4D03-B4EA-C4B32A0EB30E}">
      <dgm:prSet/>
      <dgm:spPr/>
      <dgm:t>
        <a:bodyPr/>
        <a:lstStyle/>
        <a:p>
          <a:endParaRPr lang="en-GB"/>
        </a:p>
      </dgm:t>
    </dgm:pt>
    <dgm:pt modelId="{C00E96F5-9197-419F-9322-61A95D1423B8}" type="sibTrans" cxnId="{49FEE6C8-C3DF-4D03-B4EA-C4B32A0EB30E}">
      <dgm:prSet/>
      <dgm:spPr/>
      <dgm:t>
        <a:bodyPr/>
        <a:lstStyle/>
        <a:p>
          <a:endParaRPr lang="en-GB"/>
        </a:p>
      </dgm:t>
    </dgm:pt>
    <dgm:pt modelId="{2AD75FA5-E09F-44B9-ABEE-FCBB13E006AA}">
      <dgm:prSet custT="1"/>
      <dgm:spPr/>
      <dgm:t>
        <a:bodyPr/>
        <a:lstStyle/>
        <a:p>
          <a:pPr algn="ctr" rtl="0"/>
          <a:r>
            <a:rPr lang="en-GB" sz="2000" dirty="0">
              <a:solidFill>
                <a:schemeClr val="bg1"/>
              </a:solidFill>
            </a:rPr>
            <a:t>Impetus To Return</a:t>
          </a:r>
        </a:p>
      </dgm:t>
    </dgm:pt>
    <dgm:pt modelId="{37B2BFE7-3922-4193-B65D-2F2FEB9B4FF4}" type="parTrans" cxnId="{6A611C0A-5B21-4D63-AE18-CA64A61E5CFC}">
      <dgm:prSet/>
      <dgm:spPr/>
      <dgm:t>
        <a:bodyPr/>
        <a:lstStyle/>
        <a:p>
          <a:endParaRPr lang="en-GB"/>
        </a:p>
      </dgm:t>
    </dgm:pt>
    <dgm:pt modelId="{A78D987F-705B-42E2-AA80-9E26711FF65D}" type="sibTrans" cxnId="{6A611C0A-5B21-4D63-AE18-CA64A61E5CFC}">
      <dgm:prSet/>
      <dgm:spPr/>
      <dgm:t>
        <a:bodyPr/>
        <a:lstStyle/>
        <a:p>
          <a:endParaRPr lang="en-GB"/>
        </a:p>
      </dgm:t>
    </dgm:pt>
    <dgm:pt modelId="{BB88CC4F-695D-44E1-AE82-FC7D8F410CF8}">
      <dgm:prSet custT="1"/>
      <dgm:spPr/>
      <dgm:t>
        <a:bodyPr/>
        <a:lstStyle/>
        <a:p>
          <a:pPr algn="ctr" rtl="0"/>
          <a:r>
            <a:rPr lang="en-GB" sz="2000" b="1" dirty="0">
              <a:solidFill>
                <a:schemeClr val="bg1"/>
              </a:solidFill>
            </a:rPr>
            <a:t>JAMES</a:t>
          </a:r>
        </a:p>
      </dgm:t>
    </dgm:pt>
    <dgm:pt modelId="{B3AF68F8-490D-4506-BA12-2AF45699B903}" type="parTrans" cxnId="{81326D5C-70AE-4C94-846E-B6613CF5B8EE}">
      <dgm:prSet/>
      <dgm:spPr/>
      <dgm:t>
        <a:bodyPr/>
        <a:lstStyle/>
        <a:p>
          <a:endParaRPr lang="en-GB"/>
        </a:p>
      </dgm:t>
    </dgm:pt>
    <dgm:pt modelId="{86781237-E8FE-4063-8789-8EF0FAA3CEB1}" type="sibTrans" cxnId="{81326D5C-70AE-4C94-846E-B6613CF5B8EE}">
      <dgm:prSet/>
      <dgm:spPr/>
      <dgm:t>
        <a:bodyPr/>
        <a:lstStyle/>
        <a:p>
          <a:endParaRPr lang="en-GB"/>
        </a:p>
      </dgm:t>
    </dgm:pt>
    <dgm:pt modelId="{63BF88D5-1905-4D88-ADB4-4FD94F5DBCE0}" type="pres">
      <dgm:prSet presAssocID="{B97815A3-6BB8-41B1-9371-E5F446B48204}" presName="linear" presStyleCnt="0">
        <dgm:presLayoutVars>
          <dgm:animLvl val="lvl"/>
          <dgm:resizeHandles val="exact"/>
        </dgm:presLayoutVars>
      </dgm:prSet>
      <dgm:spPr/>
    </dgm:pt>
    <dgm:pt modelId="{435E2B22-EF1F-4E94-AD0E-4E3B66CA579B}" type="pres">
      <dgm:prSet presAssocID="{2B4C4E6D-FD64-4FAD-B321-7DA180FB4A6C}" presName="parentText" presStyleLbl="node1" presStyleIdx="0" presStyleCnt="3" custLinFactY="-27708" custLinFactNeighborY="-100000">
        <dgm:presLayoutVars>
          <dgm:chMax val="0"/>
          <dgm:bulletEnabled val="1"/>
        </dgm:presLayoutVars>
      </dgm:prSet>
      <dgm:spPr/>
    </dgm:pt>
    <dgm:pt modelId="{93D3C43E-BFE5-472A-80FD-9A790E05BDDD}" type="pres">
      <dgm:prSet presAssocID="{C00E96F5-9197-419F-9322-61A95D1423B8}" presName="spacer" presStyleCnt="0"/>
      <dgm:spPr/>
    </dgm:pt>
    <dgm:pt modelId="{1D2BA290-B837-474B-B65C-767498C96F60}" type="pres">
      <dgm:prSet presAssocID="{2AD75FA5-E09F-44B9-ABEE-FCBB13E006AA}" presName="parentText" presStyleLbl="node1" presStyleIdx="1" presStyleCnt="3">
        <dgm:presLayoutVars>
          <dgm:chMax val="0"/>
          <dgm:bulletEnabled val="1"/>
        </dgm:presLayoutVars>
      </dgm:prSet>
      <dgm:spPr/>
    </dgm:pt>
    <dgm:pt modelId="{CF31C272-4377-4B6D-8E0B-DEBF1B8C0BFC}" type="pres">
      <dgm:prSet presAssocID="{A78D987F-705B-42E2-AA80-9E26711FF65D}" presName="spacer" presStyleCnt="0"/>
      <dgm:spPr/>
    </dgm:pt>
    <dgm:pt modelId="{664A95A0-C183-48BC-B500-DA59BA64B009}" type="pres">
      <dgm:prSet presAssocID="{BB88CC4F-695D-44E1-AE82-FC7D8F410CF8}" presName="parentText" presStyleLbl="node1" presStyleIdx="2" presStyleCnt="3" custLinFactY="33248" custLinFactNeighborY="100000">
        <dgm:presLayoutVars>
          <dgm:chMax val="0"/>
          <dgm:bulletEnabled val="1"/>
        </dgm:presLayoutVars>
      </dgm:prSet>
      <dgm:spPr/>
    </dgm:pt>
  </dgm:ptLst>
  <dgm:cxnLst>
    <dgm:cxn modelId="{6A611C0A-5B21-4D63-AE18-CA64A61E5CFC}" srcId="{B97815A3-6BB8-41B1-9371-E5F446B48204}" destId="{2AD75FA5-E09F-44B9-ABEE-FCBB13E006AA}" srcOrd="1" destOrd="0" parTransId="{37B2BFE7-3922-4193-B65D-2F2FEB9B4FF4}" sibTransId="{A78D987F-705B-42E2-AA80-9E26711FF65D}"/>
    <dgm:cxn modelId="{26BED91F-62F8-4148-8A71-EB08C89D0911}" type="presOf" srcId="{2B4C4E6D-FD64-4FAD-B321-7DA180FB4A6C}" destId="{435E2B22-EF1F-4E94-AD0E-4E3B66CA579B}" srcOrd="0" destOrd="0" presId="urn:microsoft.com/office/officeart/2005/8/layout/vList2"/>
    <dgm:cxn modelId="{81326D5C-70AE-4C94-846E-B6613CF5B8EE}" srcId="{B97815A3-6BB8-41B1-9371-E5F446B48204}" destId="{BB88CC4F-695D-44E1-AE82-FC7D8F410CF8}" srcOrd="2" destOrd="0" parTransId="{B3AF68F8-490D-4506-BA12-2AF45699B903}" sibTransId="{86781237-E8FE-4063-8789-8EF0FAA3CEB1}"/>
    <dgm:cxn modelId="{2CFDA152-2F4F-4F0D-86BA-0369069C83AA}" type="presOf" srcId="{BB88CC4F-695D-44E1-AE82-FC7D8F410CF8}" destId="{664A95A0-C183-48BC-B500-DA59BA64B009}" srcOrd="0" destOrd="0" presId="urn:microsoft.com/office/officeart/2005/8/layout/vList2"/>
    <dgm:cxn modelId="{96DC8057-3ADE-49B8-8C1D-E62BF7B6E161}" type="presOf" srcId="{2AD75FA5-E09F-44B9-ABEE-FCBB13E006AA}" destId="{1D2BA290-B837-474B-B65C-767498C96F60}" srcOrd="0" destOrd="0" presId="urn:microsoft.com/office/officeart/2005/8/layout/vList2"/>
    <dgm:cxn modelId="{B4212DC7-8F7D-4666-955C-7EC10A780EBB}" type="presOf" srcId="{B97815A3-6BB8-41B1-9371-E5F446B48204}" destId="{63BF88D5-1905-4D88-ADB4-4FD94F5DBCE0}" srcOrd="0" destOrd="0" presId="urn:microsoft.com/office/officeart/2005/8/layout/vList2"/>
    <dgm:cxn modelId="{49FEE6C8-C3DF-4D03-B4EA-C4B32A0EB30E}" srcId="{B97815A3-6BB8-41B1-9371-E5F446B48204}" destId="{2B4C4E6D-FD64-4FAD-B321-7DA180FB4A6C}" srcOrd="0" destOrd="0" parTransId="{2FD05971-9BE0-40E4-83A5-96435DC33082}" sibTransId="{C00E96F5-9197-419F-9322-61A95D1423B8}"/>
    <dgm:cxn modelId="{3E1256BB-BDB0-427D-A609-1959AF55FC98}" type="presParOf" srcId="{63BF88D5-1905-4D88-ADB4-4FD94F5DBCE0}" destId="{435E2B22-EF1F-4E94-AD0E-4E3B66CA579B}" srcOrd="0" destOrd="0" presId="urn:microsoft.com/office/officeart/2005/8/layout/vList2"/>
    <dgm:cxn modelId="{D3A6B711-C7A1-4F7F-B02E-6C77C3514FEA}" type="presParOf" srcId="{63BF88D5-1905-4D88-ADB4-4FD94F5DBCE0}" destId="{93D3C43E-BFE5-472A-80FD-9A790E05BDDD}" srcOrd="1" destOrd="0" presId="urn:microsoft.com/office/officeart/2005/8/layout/vList2"/>
    <dgm:cxn modelId="{4537EE6F-4AF6-4A47-A3AA-D5BB8F4503C9}" type="presParOf" srcId="{63BF88D5-1905-4D88-ADB4-4FD94F5DBCE0}" destId="{1D2BA290-B837-474B-B65C-767498C96F60}" srcOrd="2" destOrd="0" presId="urn:microsoft.com/office/officeart/2005/8/layout/vList2"/>
    <dgm:cxn modelId="{05B8FCF7-F086-4722-8424-7B0E75FE2EFB}" type="presParOf" srcId="{63BF88D5-1905-4D88-ADB4-4FD94F5DBCE0}" destId="{CF31C272-4377-4B6D-8E0B-DEBF1B8C0BFC}" srcOrd="3" destOrd="0" presId="urn:microsoft.com/office/officeart/2005/8/layout/vList2"/>
    <dgm:cxn modelId="{99F941B4-DCD5-422E-9EAC-DA5A6F16880E}" type="presParOf" srcId="{63BF88D5-1905-4D88-ADB4-4FD94F5DBCE0}" destId="{664A95A0-C183-48BC-B500-DA59BA64B009}" srcOrd="4"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BDF2D2C-9FF4-4046-B83A-35D4FA996CB1}"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95DFFDC1-E0EE-4698-8B57-A14DA080065B}">
      <dgm:prSet/>
      <dgm:spPr/>
      <dgm:t>
        <a:bodyPr/>
        <a:lstStyle/>
        <a:p>
          <a:pPr algn="ctr" rtl="0"/>
          <a:r>
            <a:rPr lang="en-GB" dirty="0">
              <a:solidFill>
                <a:schemeClr val="bg1"/>
              </a:solidFill>
            </a:rPr>
            <a:t>Abraham to David (Matt.1.17)</a:t>
          </a:r>
        </a:p>
      </dgm:t>
    </dgm:pt>
    <dgm:pt modelId="{606EAA4A-D595-45B5-95C0-EED53BCDD31D}" type="parTrans" cxnId="{227E4F4A-3923-4413-BAB1-1CFD6DE36D4D}">
      <dgm:prSet/>
      <dgm:spPr/>
      <dgm:t>
        <a:bodyPr/>
        <a:lstStyle/>
        <a:p>
          <a:endParaRPr lang="en-GB"/>
        </a:p>
      </dgm:t>
    </dgm:pt>
    <dgm:pt modelId="{A1F2C6CA-6BDC-49F5-9099-31787042BFC1}" type="sibTrans" cxnId="{227E4F4A-3923-4413-BAB1-1CFD6DE36D4D}">
      <dgm:prSet/>
      <dgm:spPr/>
      <dgm:t>
        <a:bodyPr/>
        <a:lstStyle/>
        <a:p>
          <a:endParaRPr lang="en-GB"/>
        </a:p>
      </dgm:t>
    </dgm:pt>
    <dgm:pt modelId="{6513088D-800F-4E57-A520-0B52E2703CBD}">
      <dgm:prSet/>
      <dgm:spPr/>
      <dgm:t>
        <a:bodyPr/>
        <a:lstStyle/>
        <a:p>
          <a:pPr algn="ctr" rtl="0"/>
          <a:r>
            <a:rPr lang="en-GB" dirty="0">
              <a:solidFill>
                <a:schemeClr val="bg1"/>
              </a:solidFill>
            </a:rPr>
            <a:t>Romans to Colossians (7 Epistles)</a:t>
          </a:r>
        </a:p>
      </dgm:t>
    </dgm:pt>
    <dgm:pt modelId="{15749354-D1DA-4F88-941F-8B673EE47565}" type="parTrans" cxnId="{9CE02D4C-5D2A-4E61-8E80-2266F4E9AAB8}">
      <dgm:prSet/>
      <dgm:spPr/>
      <dgm:t>
        <a:bodyPr/>
        <a:lstStyle/>
        <a:p>
          <a:endParaRPr lang="en-GB"/>
        </a:p>
      </dgm:t>
    </dgm:pt>
    <dgm:pt modelId="{C4BE9C98-8975-432F-982B-84B073232240}" type="sibTrans" cxnId="{9CE02D4C-5D2A-4E61-8E80-2266F4E9AAB8}">
      <dgm:prSet/>
      <dgm:spPr/>
      <dgm:t>
        <a:bodyPr/>
        <a:lstStyle/>
        <a:p>
          <a:endParaRPr lang="en-GB"/>
        </a:p>
      </dgm:t>
    </dgm:pt>
    <dgm:pt modelId="{F8D7DCE3-E6AB-443E-9CDC-73581502646D}">
      <dgm:prSet/>
      <dgm:spPr/>
      <dgm:t>
        <a:bodyPr/>
        <a:lstStyle/>
        <a:p>
          <a:pPr algn="ctr" rtl="0"/>
          <a:r>
            <a:rPr lang="en-GB" dirty="0">
              <a:solidFill>
                <a:schemeClr val="bg1"/>
              </a:solidFill>
            </a:rPr>
            <a:t>Exodus to Canaan</a:t>
          </a:r>
        </a:p>
      </dgm:t>
    </dgm:pt>
    <dgm:pt modelId="{92C8A69E-2922-44E4-B8C0-C2D3A3BE257E}" type="parTrans" cxnId="{7EF9933F-A574-4E14-B088-8C33A5906C9B}">
      <dgm:prSet/>
      <dgm:spPr/>
      <dgm:t>
        <a:bodyPr/>
        <a:lstStyle/>
        <a:p>
          <a:endParaRPr lang="en-GB"/>
        </a:p>
      </dgm:t>
    </dgm:pt>
    <dgm:pt modelId="{49E9E07A-827D-4810-A5F8-F993AB9F98A4}" type="sibTrans" cxnId="{7EF9933F-A574-4E14-B088-8C33A5906C9B}">
      <dgm:prSet/>
      <dgm:spPr/>
      <dgm:t>
        <a:bodyPr/>
        <a:lstStyle/>
        <a:p>
          <a:endParaRPr lang="en-GB"/>
        </a:p>
      </dgm:t>
    </dgm:pt>
    <dgm:pt modelId="{4F696F3F-E1A3-4C01-B2C9-3DD4620C14A8}">
      <dgm:prSet/>
      <dgm:spPr/>
      <dgm:t>
        <a:bodyPr/>
        <a:lstStyle/>
        <a:p>
          <a:pPr algn="ctr" rtl="0"/>
          <a:r>
            <a:rPr lang="en-GB" dirty="0">
              <a:solidFill>
                <a:schemeClr val="bg1"/>
              </a:solidFill>
            </a:rPr>
            <a:t>Road to Blessing</a:t>
          </a:r>
        </a:p>
      </dgm:t>
    </dgm:pt>
    <dgm:pt modelId="{E6CE7C26-411C-4503-B0EB-D540EA247479}" type="parTrans" cxnId="{F3ADF0E1-97F1-4C37-8EE3-0EF372E8BD0F}">
      <dgm:prSet/>
      <dgm:spPr/>
      <dgm:t>
        <a:bodyPr/>
        <a:lstStyle/>
        <a:p>
          <a:endParaRPr lang="en-GB"/>
        </a:p>
      </dgm:t>
    </dgm:pt>
    <dgm:pt modelId="{FFA7009B-EA45-4B11-9F61-BC5A3811042C}" type="sibTrans" cxnId="{F3ADF0E1-97F1-4C37-8EE3-0EF372E8BD0F}">
      <dgm:prSet/>
      <dgm:spPr/>
      <dgm:t>
        <a:bodyPr/>
        <a:lstStyle/>
        <a:p>
          <a:endParaRPr lang="en-GB"/>
        </a:p>
      </dgm:t>
    </dgm:pt>
    <dgm:pt modelId="{DA355E11-576A-4AB5-B242-0CA20DB133D8}" type="pres">
      <dgm:prSet presAssocID="{DBDF2D2C-9FF4-4046-B83A-35D4FA996CB1}" presName="linear" presStyleCnt="0">
        <dgm:presLayoutVars>
          <dgm:animLvl val="lvl"/>
          <dgm:resizeHandles val="exact"/>
        </dgm:presLayoutVars>
      </dgm:prSet>
      <dgm:spPr/>
    </dgm:pt>
    <dgm:pt modelId="{13E7063B-18B4-48E2-B932-6749621E1D2B}" type="pres">
      <dgm:prSet presAssocID="{95DFFDC1-E0EE-4698-8B57-A14DA080065B}" presName="parentText" presStyleLbl="node1" presStyleIdx="0" presStyleCnt="4" custLinFactY="-12123" custLinFactNeighborY="-100000">
        <dgm:presLayoutVars>
          <dgm:chMax val="0"/>
          <dgm:bulletEnabled val="1"/>
        </dgm:presLayoutVars>
      </dgm:prSet>
      <dgm:spPr/>
    </dgm:pt>
    <dgm:pt modelId="{6BC52798-C9EB-4DB1-B749-95BF9247B99C}" type="pres">
      <dgm:prSet presAssocID="{A1F2C6CA-6BDC-49F5-9099-31787042BFC1}" presName="spacer" presStyleCnt="0"/>
      <dgm:spPr/>
    </dgm:pt>
    <dgm:pt modelId="{BC442F69-D52A-49C7-8587-7123C3205B04}" type="pres">
      <dgm:prSet presAssocID="{6513088D-800F-4E57-A520-0B52E2703CBD}" presName="parentText" presStyleLbl="node1" presStyleIdx="1" presStyleCnt="4" custLinFactY="-861" custLinFactNeighborY="-100000">
        <dgm:presLayoutVars>
          <dgm:chMax val="0"/>
          <dgm:bulletEnabled val="1"/>
        </dgm:presLayoutVars>
      </dgm:prSet>
      <dgm:spPr/>
    </dgm:pt>
    <dgm:pt modelId="{3A492839-5E95-4021-A2D1-C06F7E51B5B2}" type="pres">
      <dgm:prSet presAssocID="{C4BE9C98-8975-432F-982B-84B073232240}" presName="spacer" presStyleCnt="0"/>
      <dgm:spPr/>
    </dgm:pt>
    <dgm:pt modelId="{01F123DF-1A1D-4774-BDA6-48C667761F12}" type="pres">
      <dgm:prSet presAssocID="{F8D7DCE3-E6AB-443E-9CDC-73581502646D}" presName="parentText" presStyleLbl="node1" presStyleIdx="2" presStyleCnt="4">
        <dgm:presLayoutVars>
          <dgm:chMax val="0"/>
          <dgm:bulletEnabled val="1"/>
        </dgm:presLayoutVars>
      </dgm:prSet>
      <dgm:spPr/>
    </dgm:pt>
    <dgm:pt modelId="{DA4044BA-BF37-43F5-A4A4-A8C880319F06}" type="pres">
      <dgm:prSet presAssocID="{49E9E07A-827D-4810-A5F8-F993AB9F98A4}" presName="spacer" presStyleCnt="0"/>
      <dgm:spPr/>
    </dgm:pt>
    <dgm:pt modelId="{15A16A94-00B0-43ED-B509-22893F53369B}" type="pres">
      <dgm:prSet presAssocID="{4F696F3F-E1A3-4C01-B2C9-3DD4620C14A8}" presName="parentText" presStyleLbl="node1" presStyleIdx="3" presStyleCnt="4" custLinFactY="4317" custLinFactNeighborY="100000">
        <dgm:presLayoutVars>
          <dgm:chMax val="0"/>
          <dgm:bulletEnabled val="1"/>
        </dgm:presLayoutVars>
      </dgm:prSet>
      <dgm:spPr/>
    </dgm:pt>
  </dgm:ptLst>
  <dgm:cxnLst>
    <dgm:cxn modelId="{AE4BFC1F-8F04-4CF9-BEE7-AABF04B5C642}" type="presOf" srcId="{6513088D-800F-4E57-A520-0B52E2703CBD}" destId="{BC442F69-D52A-49C7-8587-7123C3205B04}" srcOrd="0" destOrd="0" presId="urn:microsoft.com/office/officeart/2005/8/layout/vList2"/>
    <dgm:cxn modelId="{7EF9933F-A574-4E14-B088-8C33A5906C9B}" srcId="{DBDF2D2C-9FF4-4046-B83A-35D4FA996CB1}" destId="{F8D7DCE3-E6AB-443E-9CDC-73581502646D}" srcOrd="2" destOrd="0" parTransId="{92C8A69E-2922-44E4-B8C0-C2D3A3BE257E}" sibTransId="{49E9E07A-827D-4810-A5F8-F993AB9F98A4}"/>
    <dgm:cxn modelId="{6554E541-1952-46E2-BCC0-D8DF72A63C19}" type="presOf" srcId="{DBDF2D2C-9FF4-4046-B83A-35D4FA996CB1}" destId="{DA355E11-576A-4AB5-B242-0CA20DB133D8}" srcOrd="0" destOrd="0" presId="urn:microsoft.com/office/officeart/2005/8/layout/vList2"/>
    <dgm:cxn modelId="{227E4F4A-3923-4413-BAB1-1CFD6DE36D4D}" srcId="{DBDF2D2C-9FF4-4046-B83A-35D4FA996CB1}" destId="{95DFFDC1-E0EE-4698-8B57-A14DA080065B}" srcOrd="0" destOrd="0" parTransId="{606EAA4A-D595-45B5-95C0-EED53BCDD31D}" sibTransId="{A1F2C6CA-6BDC-49F5-9099-31787042BFC1}"/>
    <dgm:cxn modelId="{9CE02D4C-5D2A-4E61-8E80-2266F4E9AAB8}" srcId="{DBDF2D2C-9FF4-4046-B83A-35D4FA996CB1}" destId="{6513088D-800F-4E57-A520-0B52E2703CBD}" srcOrd="1" destOrd="0" parTransId="{15749354-D1DA-4F88-941F-8B673EE47565}" sibTransId="{C4BE9C98-8975-432F-982B-84B073232240}"/>
    <dgm:cxn modelId="{A70CE254-72AD-4C6F-8590-F0ED446D1D78}" type="presOf" srcId="{95DFFDC1-E0EE-4698-8B57-A14DA080065B}" destId="{13E7063B-18B4-48E2-B932-6749621E1D2B}" srcOrd="0" destOrd="0" presId="urn:microsoft.com/office/officeart/2005/8/layout/vList2"/>
    <dgm:cxn modelId="{97EB359F-0B99-4600-BD75-460748F766E2}" type="presOf" srcId="{F8D7DCE3-E6AB-443E-9CDC-73581502646D}" destId="{01F123DF-1A1D-4774-BDA6-48C667761F12}" srcOrd="0" destOrd="0" presId="urn:microsoft.com/office/officeart/2005/8/layout/vList2"/>
    <dgm:cxn modelId="{F3ADF0E1-97F1-4C37-8EE3-0EF372E8BD0F}" srcId="{DBDF2D2C-9FF4-4046-B83A-35D4FA996CB1}" destId="{4F696F3F-E1A3-4C01-B2C9-3DD4620C14A8}" srcOrd="3" destOrd="0" parTransId="{E6CE7C26-411C-4503-B0EB-D540EA247479}" sibTransId="{FFA7009B-EA45-4B11-9F61-BC5A3811042C}"/>
    <dgm:cxn modelId="{A488BFE4-CDFB-49E9-B46C-A0882183F2F0}" type="presOf" srcId="{4F696F3F-E1A3-4C01-B2C9-3DD4620C14A8}" destId="{15A16A94-00B0-43ED-B509-22893F53369B}" srcOrd="0" destOrd="0" presId="urn:microsoft.com/office/officeart/2005/8/layout/vList2"/>
    <dgm:cxn modelId="{74798DC3-FCE8-4E66-9422-4A5630410A77}" type="presParOf" srcId="{DA355E11-576A-4AB5-B242-0CA20DB133D8}" destId="{13E7063B-18B4-48E2-B932-6749621E1D2B}" srcOrd="0" destOrd="0" presId="urn:microsoft.com/office/officeart/2005/8/layout/vList2"/>
    <dgm:cxn modelId="{377B9AB4-9B32-4FBF-8CD8-F25141BB2BA6}" type="presParOf" srcId="{DA355E11-576A-4AB5-B242-0CA20DB133D8}" destId="{6BC52798-C9EB-4DB1-B749-95BF9247B99C}" srcOrd="1" destOrd="0" presId="urn:microsoft.com/office/officeart/2005/8/layout/vList2"/>
    <dgm:cxn modelId="{B8C2FD7D-5BA8-4082-95EB-FE1886C8CB17}" type="presParOf" srcId="{DA355E11-576A-4AB5-B242-0CA20DB133D8}" destId="{BC442F69-D52A-49C7-8587-7123C3205B04}" srcOrd="2" destOrd="0" presId="urn:microsoft.com/office/officeart/2005/8/layout/vList2"/>
    <dgm:cxn modelId="{9AE5E996-D8DF-4A77-9F41-6BFEC19C093A}" type="presParOf" srcId="{DA355E11-576A-4AB5-B242-0CA20DB133D8}" destId="{3A492839-5E95-4021-A2D1-C06F7E51B5B2}" srcOrd="3" destOrd="0" presId="urn:microsoft.com/office/officeart/2005/8/layout/vList2"/>
    <dgm:cxn modelId="{37564FAC-BA38-4594-9A66-BBA73C6A9C52}" type="presParOf" srcId="{DA355E11-576A-4AB5-B242-0CA20DB133D8}" destId="{01F123DF-1A1D-4774-BDA6-48C667761F12}" srcOrd="4" destOrd="0" presId="urn:microsoft.com/office/officeart/2005/8/layout/vList2"/>
    <dgm:cxn modelId="{6F477837-9942-47B6-9AAC-381EEF63C42E}" type="presParOf" srcId="{DA355E11-576A-4AB5-B242-0CA20DB133D8}" destId="{DA4044BA-BF37-43F5-A4A4-A8C880319F06}" srcOrd="5" destOrd="0" presId="urn:microsoft.com/office/officeart/2005/8/layout/vList2"/>
    <dgm:cxn modelId="{03B97668-8FD0-4444-BB46-EEC30E47B281}" type="presParOf" srcId="{DA355E11-576A-4AB5-B242-0CA20DB133D8}" destId="{15A16A94-00B0-43ED-B509-22893F53369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6E9E963-EE95-43D7-BCD2-AFAA04CC7CEB}"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07948C12-A5FD-4293-BBD3-4B06D2AB0F72}">
      <dgm:prSet custT="1"/>
      <dgm:spPr/>
      <dgm:t>
        <a:bodyPr/>
        <a:lstStyle/>
        <a:p>
          <a:pPr algn="ctr" rtl="0"/>
          <a:r>
            <a:rPr lang="en-GB" sz="4200" dirty="0">
              <a:solidFill>
                <a:schemeClr val="bg1"/>
              </a:solidFill>
            </a:rPr>
            <a:t>David</a:t>
          </a:r>
          <a:r>
            <a:rPr lang="en-GB" sz="4400" dirty="0">
              <a:solidFill>
                <a:schemeClr val="bg1"/>
              </a:solidFill>
            </a:rPr>
            <a:t> to Captivity (Matt.1.17)</a:t>
          </a:r>
        </a:p>
      </dgm:t>
    </dgm:pt>
    <dgm:pt modelId="{F87B95A9-19DF-43BF-8EAA-266FA0CF5E32}" type="parTrans" cxnId="{27750CB8-C211-4263-9101-CBC10FA80A2E}">
      <dgm:prSet/>
      <dgm:spPr/>
      <dgm:t>
        <a:bodyPr/>
        <a:lstStyle/>
        <a:p>
          <a:endParaRPr lang="en-GB"/>
        </a:p>
      </dgm:t>
    </dgm:pt>
    <dgm:pt modelId="{8B8C3BCD-446D-4B3F-A4AB-FA78F1F909A2}" type="sibTrans" cxnId="{27750CB8-C211-4263-9101-CBC10FA80A2E}">
      <dgm:prSet/>
      <dgm:spPr/>
      <dgm:t>
        <a:bodyPr/>
        <a:lstStyle/>
        <a:p>
          <a:endParaRPr lang="en-GB"/>
        </a:p>
      </dgm:t>
    </dgm:pt>
    <dgm:pt modelId="{74BD8560-25E2-440D-AA27-8146AAC65000}">
      <dgm:prSet custT="1"/>
      <dgm:spPr/>
      <dgm:t>
        <a:bodyPr/>
        <a:lstStyle/>
        <a:p>
          <a:pPr algn="ctr" rtl="0"/>
          <a:r>
            <a:rPr lang="en-GB" sz="4200" dirty="0">
              <a:solidFill>
                <a:schemeClr val="bg1"/>
              </a:solidFill>
            </a:rPr>
            <a:t>1 </a:t>
          </a:r>
          <a:r>
            <a:rPr lang="en-GB" sz="4200" dirty="0" err="1">
              <a:solidFill>
                <a:schemeClr val="bg1"/>
              </a:solidFill>
            </a:rPr>
            <a:t>Thess</a:t>
          </a:r>
          <a:r>
            <a:rPr lang="en-GB" sz="4200" dirty="0">
              <a:solidFill>
                <a:schemeClr val="bg1"/>
              </a:solidFill>
            </a:rPr>
            <a:t>. to Hebrews(7 Epistles)</a:t>
          </a:r>
        </a:p>
      </dgm:t>
    </dgm:pt>
    <dgm:pt modelId="{83087EB5-F0B7-48A4-89A9-F09C75878DB0}" type="parTrans" cxnId="{EF1632D6-499A-4931-9967-BB12DB2D2EC4}">
      <dgm:prSet/>
      <dgm:spPr/>
      <dgm:t>
        <a:bodyPr/>
        <a:lstStyle/>
        <a:p>
          <a:endParaRPr lang="en-GB"/>
        </a:p>
      </dgm:t>
    </dgm:pt>
    <dgm:pt modelId="{571655F2-471A-40DE-B36B-36918D54C1FC}" type="sibTrans" cxnId="{EF1632D6-499A-4931-9967-BB12DB2D2EC4}">
      <dgm:prSet/>
      <dgm:spPr/>
      <dgm:t>
        <a:bodyPr/>
        <a:lstStyle/>
        <a:p>
          <a:endParaRPr lang="en-GB"/>
        </a:p>
      </dgm:t>
    </dgm:pt>
    <dgm:pt modelId="{2259B313-9FD2-4380-B9CE-2EC21D2834DF}">
      <dgm:prSet custT="1"/>
      <dgm:spPr/>
      <dgm:t>
        <a:bodyPr/>
        <a:lstStyle/>
        <a:p>
          <a:pPr algn="ctr" rtl="0"/>
          <a:r>
            <a:rPr lang="en-GB" sz="4200" dirty="0">
              <a:solidFill>
                <a:schemeClr val="bg1"/>
              </a:solidFill>
            </a:rPr>
            <a:t>Canaan to Babylon</a:t>
          </a:r>
        </a:p>
      </dgm:t>
    </dgm:pt>
    <dgm:pt modelId="{EE26D199-F6ED-471D-B1AD-5E979E561719}" type="parTrans" cxnId="{5DCC83F4-ED93-4A3D-BE3A-4F8DB9BDDB4E}">
      <dgm:prSet/>
      <dgm:spPr/>
      <dgm:t>
        <a:bodyPr/>
        <a:lstStyle/>
        <a:p>
          <a:endParaRPr lang="en-GB"/>
        </a:p>
      </dgm:t>
    </dgm:pt>
    <dgm:pt modelId="{3A306F5D-86A6-4C97-A02B-492625A6EE6D}" type="sibTrans" cxnId="{5DCC83F4-ED93-4A3D-BE3A-4F8DB9BDDB4E}">
      <dgm:prSet/>
      <dgm:spPr/>
      <dgm:t>
        <a:bodyPr/>
        <a:lstStyle/>
        <a:p>
          <a:endParaRPr lang="en-GB"/>
        </a:p>
      </dgm:t>
    </dgm:pt>
    <dgm:pt modelId="{8390C099-E378-464A-A93C-7A3DBC823090}">
      <dgm:prSet custT="1"/>
      <dgm:spPr/>
      <dgm:t>
        <a:bodyPr/>
        <a:lstStyle/>
        <a:p>
          <a:pPr algn="ctr" rtl="0"/>
          <a:r>
            <a:rPr lang="en-GB" sz="4200" dirty="0">
              <a:solidFill>
                <a:schemeClr val="bg1"/>
              </a:solidFill>
            </a:rPr>
            <a:t>Staying in Blessing</a:t>
          </a:r>
        </a:p>
      </dgm:t>
    </dgm:pt>
    <dgm:pt modelId="{9B6F0EDA-4440-4115-93F4-538FB4384848}" type="parTrans" cxnId="{68C9DFC0-A49C-45EC-B573-13916D445B6E}">
      <dgm:prSet/>
      <dgm:spPr/>
      <dgm:t>
        <a:bodyPr/>
        <a:lstStyle/>
        <a:p>
          <a:endParaRPr lang="en-GB"/>
        </a:p>
      </dgm:t>
    </dgm:pt>
    <dgm:pt modelId="{53B480C0-ADE5-402B-B9BE-D276323764C4}" type="sibTrans" cxnId="{68C9DFC0-A49C-45EC-B573-13916D445B6E}">
      <dgm:prSet/>
      <dgm:spPr/>
      <dgm:t>
        <a:bodyPr/>
        <a:lstStyle/>
        <a:p>
          <a:endParaRPr lang="en-GB"/>
        </a:p>
      </dgm:t>
    </dgm:pt>
    <dgm:pt modelId="{DA3C3D8F-9DB3-4287-A43A-0D783C1959C3}" type="pres">
      <dgm:prSet presAssocID="{96E9E963-EE95-43D7-BCD2-AFAA04CC7CEB}" presName="linear" presStyleCnt="0">
        <dgm:presLayoutVars>
          <dgm:animLvl val="lvl"/>
          <dgm:resizeHandles val="exact"/>
        </dgm:presLayoutVars>
      </dgm:prSet>
      <dgm:spPr/>
    </dgm:pt>
    <dgm:pt modelId="{0B12C6AF-669E-4CFA-8816-CEB6E2514ED6}" type="pres">
      <dgm:prSet presAssocID="{07948C12-A5FD-4293-BBD3-4B06D2AB0F72}" presName="parentText" presStyleLbl="node1" presStyleIdx="0" presStyleCnt="4" custLinFactNeighborY="31163">
        <dgm:presLayoutVars>
          <dgm:chMax val="0"/>
          <dgm:bulletEnabled val="1"/>
        </dgm:presLayoutVars>
      </dgm:prSet>
      <dgm:spPr/>
    </dgm:pt>
    <dgm:pt modelId="{12117AC8-3780-4550-B7D9-51B49EAA5F7C}" type="pres">
      <dgm:prSet presAssocID="{8B8C3BCD-446D-4B3F-A4AB-FA78F1F909A2}" presName="spacer" presStyleCnt="0"/>
      <dgm:spPr/>
    </dgm:pt>
    <dgm:pt modelId="{9A1CE51A-C011-4AA8-94EF-A71E606BE0C0}" type="pres">
      <dgm:prSet presAssocID="{74BD8560-25E2-440D-AA27-8146AAC65000}" presName="parentText" presStyleLbl="node1" presStyleIdx="1" presStyleCnt="4" custLinFactNeighborY="7896">
        <dgm:presLayoutVars>
          <dgm:chMax val="0"/>
          <dgm:bulletEnabled val="1"/>
        </dgm:presLayoutVars>
      </dgm:prSet>
      <dgm:spPr/>
    </dgm:pt>
    <dgm:pt modelId="{4C7826F1-DED3-44D3-9794-3BA3BE3B335C}" type="pres">
      <dgm:prSet presAssocID="{571655F2-471A-40DE-B36B-36918D54C1FC}" presName="spacer" presStyleCnt="0"/>
      <dgm:spPr/>
    </dgm:pt>
    <dgm:pt modelId="{BFFAACD7-B072-4F36-A2D8-9A8EF9C81754}" type="pres">
      <dgm:prSet presAssocID="{2259B313-9FD2-4380-B9CE-2EC21D2834DF}" presName="parentText" presStyleLbl="node1" presStyleIdx="2" presStyleCnt="4">
        <dgm:presLayoutVars>
          <dgm:chMax val="0"/>
          <dgm:bulletEnabled val="1"/>
        </dgm:presLayoutVars>
      </dgm:prSet>
      <dgm:spPr/>
    </dgm:pt>
    <dgm:pt modelId="{1E17A919-A026-4BE1-B4D2-7FEE133D6E0E}" type="pres">
      <dgm:prSet presAssocID="{3A306F5D-86A6-4C97-A02B-492625A6EE6D}" presName="spacer" presStyleCnt="0"/>
      <dgm:spPr/>
    </dgm:pt>
    <dgm:pt modelId="{7D6BFAA0-00B5-43DF-9E08-7B01A07A2418}" type="pres">
      <dgm:prSet presAssocID="{8390C099-E378-464A-A93C-7A3DBC823090}" presName="parentText" presStyleLbl="node1" presStyleIdx="3" presStyleCnt="4">
        <dgm:presLayoutVars>
          <dgm:chMax val="0"/>
          <dgm:bulletEnabled val="1"/>
        </dgm:presLayoutVars>
      </dgm:prSet>
      <dgm:spPr/>
    </dgm:pt>
  </dgm:ptLst>
  <dgm:cxnLst>
    <dgm:cxn modelId="{C99B4639-AC74-4CB0-BA15-66973E1B6A57}" type="presOf" srcId="{96E9E963-EE95-43D7-BCD2-AFAA04CC7CEB}" destId="{DA3C3D8F-9DB3-4287-A43A-0D783C1959C3}" srcOrd="0" destOrd="0" presId="urn:microsoft.com/office/officeart/2005/8/layout/vList2"/>
    <dgm:cxn modelId="{F3FEF152-658B-42C0-A59F-E31FE6E472CA}" type="presOf" srcId="{74BD8560-25E2-440D-AA27-8146AAC65000}" destId="{9A1CE51A-C011-4AA8-94EF-A71E606BE0C0}" srcOrd="0" destOrd="0" presId="urn:microsoft.com/office/officeart/2005/8/layout/vList2"/>
    <dgm:cxn modelId="{0FABB29C-13D5-490C-B29E-0E7AEBF2E8D5}" type="presOf" srcId="{07948C12-A5FD-4293-BBD3-4B06D2AB0F72}" destId="{0B12C6AF-669E-4CFA-8816-CEB6E2514ED6}" srcOrd="0" destOrd="0" presId="urn:microsoft.com/office/officeart/2005/8/layout/vList2"/>
    <dgm:cxn modelId="{51D737B6-75D9-44F2-9ED8-369AEF83FF09}" type="presOf" srcId="{8390C099-E378-464A-A93C-7A3DBC823090}" destId="{7D6BFAA0-00B5-43DF-9E08-7B01A07A2418}" srcOrd="0" destOrd="0" presId="urn:microsoft.com/office/officeart/2005/8/layout/vList2"/>
    <dgm:cxn modelId="{27750CB8-C211-4263-9101-CBC10FA80A2E}" srcId="{96E9E963-EE95-43D7-BCD2-AFAA04CC7CEB}" destId="{07948C12-A5FD-4293-BBD3-4B06D2AB0F72}" srcOrd="0" destOrd="0" parTransId="{F87B95A9-19DF-43BF-8EAA-266FA0CF5E32}" sibTransId="{8B8C3BCD-446D-4B3F-A4AB-FA78F1F909A2}"/>
    <dgm:cxn modelId="{68C9DFC0-A49C-45EC-B573-13916D445B6E}" srcId="{96E9E963-EE95-43D7-BCD2-AFAA04CC7CEB}" destId="{8390C099-E378-464A-A93C-7A3DBC823090}" srcOrd="3" destOrd="0" parTransId="{9B6F0EDA-4440-4115-93F4-538FB4384848}" sibTransId="{53B480C0-ADE5-402B-B9BE-D276323764C4}"/>
    <dgm:cxn modelId="{EF1632D6-499A-4931-9967-BB12DB2D2EC4}" srcId="{96E9E963-EE95-43D7-BCD2-AFAA04CC7CEB}" destId="{74BD8560-25E2-440D-AA27-8146AAC65000}" srcOrd="1" destOrd="0" parTransId="{83087EB5-F0B7-48A4-89A9-F09C75878DB0}" sibTransId="{571655F2-471A-40DE-B36B-36918D54C1FC}"/>
    <dgm:cxn modelId="{E526E8EF-FD38-49CB-8425-2D6A57DC000E}" type="presOf" srcId="{2259B313-9FD2-4380-B9CE-2EC21D2834DF}" destId="{BFFAACD7-B072-4F36-A2D8-9A8EF9C81754}" srcOrd="0" destOrd="0" presId="urn:microsoft.com/office/officeart/2005/8/layout/vList2"/>
    <dgm:cxn modelId="{5DCC83F4-ED93-4A3D-BE3A-4F8DB9BDDB4E}" srcId="{96E9E963-EE95-43D7-BCD2-AFAA04CC7CEB}" destId="{2259B313-9FD2-4380-B9CE-2EC21D2834DF}" srcOrd="2" destOrd="0" parTransId="{EE26D199-F6ED-471D-B1AD-5E979E561719}" sibTransId="{3A306F5D-86A6-4C97-A02B-492625A6EE6D}"/>
    <dgm:cxn modelId="{3DE80583-BD57-4EF8-8091-25AECE6A64B8}" type="presParOf" srcId="{DA3C3D8F-9DB3-4287-A43A-0D783C1959C3}" destId="{0B12C6AF-669E-4CFA-8816-CEB6E2514ED6}" srcOrd="0" destOrd="0" presId="urn:microsoft.com/office/officeart/2005/8/layout/vList2"/>
    <dgm:cxn modelId="{9FEF5BCD-A587-4F59-B2F4-5D1B4CCB619D}" type="presParOf" srcId="{DA3C3D8F-9DB3-4287-A43A-0D783C1959C3}" destId="{12117AC8-3780-4550-B7D9-51B49EAA5F7C}" srcOrd="1" destOrd="0" presId="urn:microsoft.com/office/officeart/2005/8/layout/vList2"/>
    <dgm:cxn modelId="{D0AEBB2B-9E98-4FBA-AA66-6BF1527EA614}" type="presParOf" srcId="{DA3C3D8F-9DB3-4287-A43A-0D783C1959C3}" destId="{9A1CE51A-C011-4AA8-94EF-A71E606BE0C0}" srcOrd="2" destOrd="0" presId="urn:microsoft.com/office/officeart/2005/8/layout/vList2"/>
    <dgm:cxn modelId="{A5F5BC6B-0278-4EF7-93F6-9A77951DA655}" type="presParOf" srcId="{DA3C3D8F-9DB3-4287-A43A-0D783C1959C3}" destId="{4C7826F1-DED3-44D3-9794-3BA3BE3B335C}" srcOrd="3" destOrd="0" presId="urn:microsoft.com/office/officeart/2005/8/layout/vList2"/>
    <dgm:cxn modelId="{2234CF61-8F81-450A-8349-FC8588145BF4}" type="presParOf" srcId="{DA3C3D8F-9DB3-4287-A43A-0D783C1959C3}" destId="{BFFAACD7-B072-4F36-A2D8-9A8EF9C81754}" srcOrd="4" destOrd="0" presId="urn:microsoft.com/office/officeart/2005/8/layout/vList2"/>
    <dgm:cxn modelId="{4B4C9AA7-BEC1-4B93-89F5-AF4A2E150289}" type="presParOf" srcId="{DA3C3D8F-9DB3-4287-A43A-0D783C1959C3}" destId="{1E17A919-A026-4BE1-B4D2-7FEE133D6E0E}" srcOrd="5" destOrd="0" presId="urn:microsoft.com/office/officeart/2005/8/layout/vList2"/>
    <dgm:cxn modelId="{8E15EBC5-CBF2-4918-BBE8-E61D9DFF26CD}" type="presParOf" srcId="{DA3C3D8F-9DB3-4287-A43A-0D783C1959C3}" destId="{7D6BFAA0-00B5-43DF-9E08-7B01A07A241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956FC0-3E44-4BC2-B57B-9146711E87A6}">
      <dsp:nvSpPr>
        <dsp:cNvPr id="0" name=""/>
        <dsp:cNvSpPr/>
      </dsp:nvSpPr>
      <dsp:spPr>
        <a:xfrm>
          <a:off x="0" y="0"/>
          <a:ext cx="8128000" cy="11088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E57852-4E05-4156-99BE-FA9AD69526FE}">
      <dsp:nvSpPr>
        <dsp:cNvPr id="0" name=""/>
        <dsp:cNvSpPr/>
      </dsp:nvSpPr>
      <dsp:spPr>
        <a:xfrm>
          <a:off x="1111674" y="315306"/>
          <a:ext cx="5689600" cy="12988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ctr" defTabSz="1955800">
            <a:lnSpc>
              <a:spcPct val="90000"/>
            </a:lnSpc>
            <a:spcBef>
              <a:spcPct val="0"/>
            </a:spcBef>
            <a:spcAft>
              <a:spcPct val="35000"/>
            </a:spcAft>
            <a:buNone/>
          </a:pPr>
          <a:r>
            <a:rPr lang="en-GB" altLang="en-US" sz="4400" kern="1200" dirty="0"/>
            <a:t>Final benediction</a:t>
          </a:r>
          <a:endParaRPr lang="en-GB" sz="4400" kern="1200" dirty="0"/>
        </a:p>
      </dsp:txBody>
      <dsp:txXfrm>
        <a:off x="1175080" y="378712"/>
        <a:ext cx="5562788" cy="1172068"/>
      </dsp:txXfrm>
    </dsp:sp>
    <dsp:sp modelId="{79506DD7-5E4E-4A0F-A4AF-CC42047B7241}">
      <dsp:nvSpPr>
        <dsp:cNvPr id="0" name=""/>
        <dsp:cNvSpPr/>
      </dsp:nvSpPr>
      <dsp:spPr>
        <a:xfrm>
          <a:off x="0" y="4363808"/>
          <a:ext cx="8128000" cy="11088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79630E-905F-4A9B-ADC9-09D678AFAA3F}">
      <dsp:nvSpPr>
        <dsp:cNvPr id="0" name=""/>
        <dsp:cNvSpPr/>
      </dsp:nvSpPr>
      <dsp:spPr>
        <a:xfrm>
          <a:off x="175566" y="2123925"/>
          <a:ext cx="7719051" cy="298864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ctr" defTabSz="889000">
            <a:lnSpc>
              <a:spcPct val="90000"/>
            </a:lnSpc>
            <a:spcBef>
              <a:spcPct val="0"/>
            </a:spcBef>
            <a:spcAft>
              <a:spcPct val="35000"/>
            </a:spcAft>
            <a:buNone/>
          </a:pPr>
          <a:r>
            <a:rPr lang="en-US" altLang="en-US" sz="2000" kern="1200" dirty="0"/>
            <a:t>‘</a:t>
          </a:r>
          <a:r>
            <a:rPr lang="en-US" altLang="en-US" sz="2800" kern="1200" dirty="0"/>
            <a:t>Now unto him that is able to keep you from falling, and to present you faultless before the presence of his glory with exceeding joy, To the only wise God our Saviour, be glory and majesty, dominion and power, both now and ever. Amen’. (24,25)</a:t>
          </a:r>
          <a:endParaRPr lang="en-GB" sz="2000" kern="1200" dirty="0"/>
        </a:p>
      </dsp:txBody>
      <dsp:txXfrm>
        <a:off x="321460" y="2269819"/>
        <a:ext cx="7427263" cy="269685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B276F6-8C5E-4D24-9AC3-06A21C679483}">
      <dsp:nvSpPr>
        <dsp:cNvPr id="0" name=""/>
        <dsp:cNvSpPr/>
      </dsp:nvSpPr>
      <dsp:spPr>
        <a:xfrm>
          <a:off x="0" y="4213"/>
          <a:ext cx="8338119" cy="10225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marL="0" lvl="0" indent="0" algn="ctr" defTabSz="1866900" rtl="0">
            <a:lnSpc>
              <a:spcPct val="90000"/>
            </a:lnSpc>
            <a:spcBef>
              <a:spcPct val="0"/>
            </a:spcBef>
            <a:spcAft>
              <a:spcPct val="35000"/>
            </a:spcAft>
            <a:buNone/>
          </a:pPr>
          <a:r>
            <a:rPr lang="en-GB" sz="4200" kern="1200" dirty="0">
              <a:solidFill>
                <a:schemeClr val="bg1"/>
              </a:solidFill>
            </a:rPr>
            <a:t>Captivity to Christ (Matt 1.17)</a:t>
          </a:r>
        </a:p>
      </dsp:txBody>
      <dsp:txXfrm>
        <a:off x="49918" y="54131"/>
        <a:ext cx="8238283" cy="922744"/>
      </dsp:txXfrm>
    </dsp:sp>
    <dsp:sp modelId="{E316592C-E641-477D-86BE-DFBEE57565E6}">
      <dsp:nvSpPr>
        <dsp:cNvPr id="0" name=""/>
        <dsp:cNvSpPr/>
      </dsp:nvSpPr>
      <dsp:spPr>
        <a:xfrm>
          <a:off x="0" y="1136232"/>
          <a:ext cx="8338119" cy="10225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marL="0" lvl="0" indent="0" algn="ctr" defTabSz="1866900" rtl="0">
            <a:lnSpc>
              <a:spcPct val="90000"/>
            </a:lnSpc>
            <a:spcBef>
              <a:spcPct val="0"/>
            </a:spcBef>
            <a:spcAft>
              <a:spcPct val="35000"/>
            </a:spcAft>
            <a:buNone/>
          </a:pPr>
          <a:r>
            <a:rPr lang="en-GB" sz="4200" kern="1200" dirty="0">
              <a:solidFill>
                <a:schemeClr val="bg1"/>
              </a:solidFill>
            </a:rPr>
            <a:t>James to Jude (7 Epistles)</a:t>
          </a:r>
        </a:p>
      </dsp:txBody>
      <dsp:txXfrm>
        <a:off x="49918" y="1186150"/>
        <a:ext cx="8238283" cy="922744"/>
      </dsp:txXfrm>
    </dsp:sp>
    <dsp:sp modelId="{62425359-5E4C-4BE3-B929-EDD71BF995B4}">
      <dsp:nvSpPr>
        <dsp:cNvPr id="0" name=""/>
        <dsp:cNvSpPr/>
      </dsp:nvSpPr>
      <dsp:spPr>
        <a:xfrm>
          <a:off x="0" y="2268252"/>
          <a:ext cx="8338119" cy="10225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marL="0" lvl="0" indent="0" algn="ctr" defTabSz="1866900" rtl="0">
            <a:lnSpc>
              <a:spcPct val="90000"/>
            </a:lnSpc>
            <a:spcBef>
              <a:spcPct val="0"/>
            </a:spcBef>
            <a:spcAft>
              <a:spcPct val="35000"/>
            </a:spcAft>
            <a:buNone/>
          </a:pPr>
          <a:r>
            <a:rPr lang="en-GB" sz="4200" kern="1200" dirty="0">
              <a:solidFill>
                <a:schemeClr val="bg1"/>
              </a:solidFill>
            </a:rPr>
            <a:t>Babylon to Jerusalem</a:t>
          </a:r>
        </a:p>
      </dsp:txBody>
      <dsp:txXfrm>
        <a:off x="49918" y="2318170"/>
        <a:ext cx="8238283" cy="922744"/>
      </dsp:txXfrm>
    </dsp:sp>
    <dsp:sp modelId="{943162C4-2993-4A81-A07C-43BE2950A7CA}">
      <dsp:nvSpPr>
        <dsp:cNvPr id="0" name=""/>
        <dsp:cNvSpPr/>
      </dsp:nvSpPr>
      <dsp:spPr>
        <a:xfrm>
          <a:off x="0" y="3400273"/>
          <a:ext cx="8338119" cy="10225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marL="0" lvl="0" indent="0" algn="ctr" defTabSz="1866900" rtl="0">
            <a:lnSpc>
              <a:spcPct val="90000"/>
            </a:lnSpc>
            <a:spcBef>
              <a:spcPct val="0"/>
            </a:spcBef>
            <a:spcAft>
              <a:spcPct val="35000"/>
            </a:spcAft>
            <a:buNone/>
          </a:pPr>
          <a:r>
            <a:rPr lang="en-GB" sz="4200" kern="1200" dirty="0">
              <a:solidFill>
                <a:schemeClr val="bg1"/>
              </a:solidFill>
            </a:rPr>
            <a:t>Return to Blessing</a:t>
          </a:r>
        </a:p>
      </dsp:txBody>
      <dsp:txXfrm>
        <a:off x="49918" y="3450191"/>
        <a:ext cx="8238283" cy="9227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5E2B22-EF1F-4E94-AD0E-4E3B66CA579B}">
      <dsp:nvSpPr>
        <dsp:cNvPr id="0" name=""/>
        <dsp:cNvSpPr/>
      </dsp:nvSpPr>
      <dsp:spPr>
        <a:xfrm>
          <a:off x="0" y="26819"/>
          <a:ext cx="2160000" cy="7558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kern="1200" dirty="0">
              <a:solidFill>
                <a:schemeClr val="bg1"/>
              </a:solidFill>
            </a:rPr>
            <a:t>EXODUS FROM EGYPT</a:t>
          </a:r>
        </a:p>
      </dsp:txBody>
      <dsp:txXfrm>
        <a:off x="36896" y="63715"/>
        <a:ext cx="2086208" cy="682028"/>
      </dsp:txXfrm>
    </dsp:sp>
    <dsp:sp modelId="{EE60F8D9-739C-4F7E-B461-991FEF31993F}">
      <dsp:nvSpPr>
        <dsp:cNvPr id="0" name=""/>
        <dsp:cNvSpPr/>
      </dsp:nvSpPr>
      <dsp:spPr>
        <a:xfrm>
          <a:off x="0" y="837359"/>
          <a:ext cx="2160000" cy="7558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b="1" kern="1200" dirty="0">
              <a:solidFill>
                <a:schemeClr val="bg1"/>
              </a:solidFill>
            </a:rPr>
            <a:t>ROMANS</a:t>
          </a:r>
        </a:p>
      </dsp:txBody>
      <dsp:txXfrm>
        <a:off x="36896" y="874255"/>
        <a:ext cx="2086208" cy="6820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5E2B22-EF1F-4E94-AD0E-4E3B66CA579B}">
      <dsp:nvSpPr>
        <dsp:cNvPr id="0" name=""/>
        <dsp:cNvSpPr/>
      </dsp:nvSpPr>
      <dsp:spPr>
        <a:xfrm>
          <a:off x="0" y="717"/>
          <a:ext cx="2160000" cy="1090293"/>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dirty="0">
              <a:solidFill>
                <a:schemeClr val="bg1"/>
              </a:solidFill>
            </a:rPr>
            <a:t>WANDERING IN THE WILDERNESS</a:t>
          </a:r>
        </a:p>
      </dsp:txBody>
      <dsp:txXfrm>
        <a:off x="53224" y="53941"/>
        <a:ext cx="2053552" cy="983845"/>
      </dsp:txXfrm>
    </dsp:sp>
    <dsp:sp modelId="{EE60F8D9-739C-4F7E-B461-991FEF31993F}">
      <dsp:nvSpPr>
        <dsp:cNvPr id="0" name=""/>
        <dsp:cNvSpPr/>
      </dsp:nvSpPr>
      <dsp:spPr>
        <a:xfrm>
          <a:off x="0" y="1104989"/>
          <a:ext cx="2160000" cy="1090293"/>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b="1" kern="1200" dirty="0">
              <a:solidFill>
                <a:schemeClr val="bg1"/>
              </a:solidFill>
            </a:rPr>
            <a:t>1 COR. TO GAL</a:t>
          </a:r>
          <a:r>
            <a:rPr lang="en-GB" sz="2000" kern="1200" dirty="0">
              <a:solidFill>
                <a:schemeClr val="bg1"/>
              </a:solidFill>
            </a:rPr>
            <a:t>.</a:t>
          </a:r>
        </a:p>
      </dsp:txBody>
      <dsp:txXfrm>
        <a:off x="53224" y="1158213"/>
        <a:ext cx="2053552" cy="9838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5E2B22-EF1F-4E94-AD0E-4E3B66CA579B}">
      <dsp:nvSpPr>
        <dsp:cNvPr id="0" name=""/>
        <dsp:cNvSpPr/>
      </dsp:nvSpPr>
      <dsp:spPr>
        <a:xfrm>
          <a:off x="0" y="26819"/>
          <a:ext cx="2160000" cy="7558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kern="1200" dirty="0">
              <a:solidFill>
                <a:schemeClr val="bg1"/>
              </a:solidFill>
            </a:rPr>
            <a:t>BLESSINGS IN CANAAN</a:t>
          </a:r>
        </a:p>
      </dsp:txBody>
      <dsp:txXfrm>
        <a:off x="36896" y="63715"/>
        <a:ext cx="2086208" cy="682028"/>
      </dsp:txXfrm>
    </dsp:sp>
    <dsp:sp modelId="{1B634155-C041-45AF-B004-1D37E4DC3B5A}">
      <dsp:nvSpPr>
        <dsp:cNvPr id="0" name=""/>
        <dsp:cNvSpPr/>
      </dsp:nvSpPr>
      <dsp:spPr>
        <a:xfrm>
          <a:off x="0" y="837359"/>
          <a:ext cx="2160000" cy="7558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b="1" kern="1200" dirty="0">
              <a:solidFill>
                <a:schemeClr val="bg1"/>
              </a:solidFill>
            </a:rPr>
            <a:t>EPH. TO HEB.</a:t>
          </a:r>
        </a:p>
      </dsp:txBody>
      <dsp:txXfrm>
        <a:off x="36896" y="874255"/>
        <a:ext cx="2086208" cy="6820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5E2B22-EF1F-4E94-AD0E-4E3B66CA579B}">
      <dsp:nvSpPr>
        <dsp:cNvPr id="0" name=""/>
        <dsp:cNvSpPr/>
      </dsp:nvSpPr>
      <dsp:spPr>
        <a:xfrm>
          <a:off x="0" y="0"/>
          <a:ext cx="2160000" cy="6517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b="1" kern="1200" dirty="0">
              <a:solidFill>
                <a:schemeClr val="bg1"/>
              </a:solidFill>
            </a:rPr>
            <a:t>BLESSINGS</a:t>
          </a:r>
        </a:p>
      </dsp:txBody>
      <dsp:txXfrm>
        <a:off x="31815" y="31815"/>
        <a:ext cx="2096370" cy="588110"/>
      </dsp:txXfrm>
    </dsp:sp>
    <dsp:sp modelId="{AF358072-B9DD-45D7-826C-2B7601C511E0}">
      <dsp:nvSpPr>
        <dsp:cNvPr id="0" name=""/>
        <dsp:cNvSpPr/>
      </dsp:nvSpPr>
      <dsp:spPr>
        <a:xfrm>
          <a:off x="0" y="664129"/>
          <a:ext cx="2160000" cy="6517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dirty="0">
              <a:solidFill>
                <a:schemeClr val="bg1"/>
              </a:solidFill>
            </a:rPr>
            <a:t>The Promised Land</a:t>
          </a:r>
        </a:p>
      </dsp:txBody>
      <dsp:txXfrm>
        <a:off x="31815" y="695944"/>
        <a:ext cx="2096370" cy="588110"/>
      </dsp:txXfrm>
    </dsp:sp>
    <dsp:sp modelId="{391C75B4-77F0-4E14-968B-110FC5A2EB65}">
      <dsp:nvSpPr>
        <dsp:cNvPr id="0" name=""/>
        <dsp:cNvSpPr/>
      </dsp:nvSpPr>
      <dsp:spPr>
        <a:xfrm>
          <a:off x="0" y="1328259"/>
          <a:ext cx="2160000" cy="6517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b="1" kern="1200" dirty="0">
              <a:solidFill>
                <a:schemeClr val="bg1"/>
              </a:solidFill>
            </a:rPr>
            <a:t>JOHN</a:t>
          </a:r>
        </a:p>
      </dsp:txBody>
      <dsp:txXfrm>
        <a:off x="31815" y="1360074"/>
        <a:ext cx="2096370" cy="5881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5E2B22-EF1F-4E94-AD0E-4E3B66CA579B}">
      <dsp:nvSpPr>
        <dsp:cNvPr id="0" name=""/>
        <dsp:cNvSpPr/>
      </dsp:nvSpPr>
      <dsp:spPr>
        <a:xfrm>
          <a:off x="0" y="0"/>
          <a:ext cx="2160000" cy="651863"/>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b="1" kern="1200" dirty="0">
              <a:solidFill>
                <a:schemeClr val="bg1"/>
              </a:solidFill>
            </a:rPr>
            <a:t>INSTRUMENTS OF RETURN</a:t>
          </a:r>
        </a:p>
      </dsp:txBody>
      <dsp:txXfrm>
        <a:off x="31821" y="31821"/>
        <a:ext cx="2096358" cy="588221"/>
      </dsp:txXfrm>
    </dsp:sp>
    <dsp:sp modelId="{C1D7AC4C-8A5E-4CC9-8F35-192BC543835E}">
      <dsp:nvSpPr>
        <dsp:cNvPr id="0" name=""/>
        <dsp:cNvSpPr/>
      </dsp:nvSpPr>
      <dsp:spPr>
        <a:xfrm>
          <a:off x="0" y="664068"/>
          <a:ext cx="2160000" cy="651863"/>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dirty="0">
              <a:solidFill>
                <a:schemeClr val="bg1"/>
              </a:solidFill>
            </a:rPr>
            <a:t>The Journey Back</a:t>
          </a:r>
        </a:p>
      </dsp:txBody>
      <dsp:txXfrm>
        <a:off x="31821" y="695889"/>
        <a:ext cx="2096358" cy="588221"/>
      </dsp:txXfrm>
    </dsp:sp>
    <dsp:sp modelId="{C66450B3-9A8D-4D46-B14C-F16EE57CB731}">
      <dsp:nvSpPr>
        <dsp:cNvPr id="0" name=""/>
        <dsp:cNvSpPr/>
      </dsp:nvSpPr>
      <dsp:spPr>
        <a:xfrm>
          <a:off x="0" y="1328136"/>
          <a:ext cx="2160000" cy="651863"/>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b="1" kern="1200" dirty="0">
              <a:solidFill>
                <a:schemeClr val="bg1"/>
              </a:solidFill>
            </a:rPr>
            <a:t>PETER </a:t>
          </a:r>
        </a:p>
      </dsp:txBody>
      <dsp:txXfrm>
        <a:off x="31821" y="1359957"/>
        <a:ext cx="2096358" cy="5882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5E2B22-EF1F-4E94-AD0E-4E3B66CA579B}">
      <dsp:nvSpPr>
        <dsp:cNvPr id="0" name=""/>
        <dsp:cNvSpPr/>
      </dsp:nvSpPr>
      <dsp:spPr>
        <a:xfrm>
          <a:off x="0" y="0"/>
          <a:ext cx="2160000" cy="651863"/>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b="1" kern="1200" dirty="0">
              <a:solidFill>
                <a:schemeClr val="bg1"/>
              </a:solidFill>
            </a:rPr>
            <a:t>EXODUS FROM BABYLON</a:t>
          </a:r>
        </a:p>
      </dsp:txBody>
      <dsp:txXfrm>
        <a:off x="31821" y="31821"/>
        <a:ext cx="2096358" cy="588221"/>
      </dsp:txXfrm>
    </dsp:sp>
    <dsp:sp modelId="{1D2BA290-B837-474B-B65C-767498C96F60}">
      <dsp:nvSpPr>
        <dsp:cNvPr id="0" name=""/>
        <dsp:cNvSpPr/>
      </dsp:nvSpPr>
      <dsp:spPr>
        <a:xfrm>
          <a:off x="0" y="664068"/>
          <a:ext cx="2160000" cy="651863"/>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dirty="0">
              <a:solidFill>
                <a:schemeClr val="bg1"/>
              </a:solidFill>
            </a:rPr>
            <a:t>Impetus To Return</a:t>
          </a:r>
        </a:p>
      </dsp:txBody>
      <dsp:txXfrm>
        <a:off x="31821" y="695889"/>
        <a:ext cx="2096358" cy="588221"/>
      </dsp:txXfrm>
    </dsp:sp>
    <dsp:sp modelId="{664A95A0-C183-48BC-B500-DA59BA64B009}">
      <dsp:nvSpPr>
        <dsp:cNvPr id="0" name=""/>
        <dsp:cNvSpPr/>
      </dsp:nvSpPr>
      <dsp:spPr>
        <a:xfrm>
          <a:off x="0" y="1328136"/>
          <a:ext cx="2160000" cy="651863"/>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b="1" kern="1200" dirty="0">
              <a:solidFill>
                <a:schemeClr val="bg1"/>
              </a:solidFill>
            </a:rPr>
            <a:t>JAMES</a:t>
          </a:r>
        </a:p>
      </dsp:txBody>
      <dsp:txXfrm>
        <a:off x="31821" y="1359957"/>
        <a:ext cx="2096358" cy="58822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7063B-18B4-48E2-B932-6749621E1D2B}">
      <dsp:nvSpPr>
        <dsp:cNvPr id="0" name=""/>
        <dsp:cNvSpPr/>
      </dsp:nvSpPr>
      <dsp:spPr>
        <a:xfrm>
          <a:off x="0" y="48814"/>
          <a:ext cx="8640000" cy="983384"/>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marL="0" lvl="0" indent="0" algn="ctr" defTabSz="1822450" rtl="0">
            <a:lnSpc>
              <a:spcPct val="90000"/>
            </a:lnSpc>
            <a:spcBef>
              <a:spcPct val="0"/>
            </a:spcBef>
            <a:spcAft>
              <a:spcPct val="35000"/>
            </a:spcAft>
            <a:buNone/>
          </a:pPr>
          <a:r>
            <a:rPr lang="en-GB" sz="4100" kern="1200" dirty="0">
              <a:solidFill>
                <a:schemeClr val="bg1"/>
              </a:solidFill>
            </a:rPr>
            <a:t>Abraham to David (Matt.1.17)</a:t>
          </a:r>
        </a:p>
      </dsp:txBody>
      <dsp:txXfrm>
        <a:off x="48005" y="96819"/>
        <a:ext cx="8543990" cy="887374"/>
      </dsp:txXfrm>
    </dsp:sp>
    <dsp:sp modelId="{BC442F69-D52A-49C7-8587-7123C3205B04}">
      <dsp:nvSpPr>
        <dsp:cNvPr id="0" name=""/>
        <dsp:cNvSpPr/>
      </dsp:nvSpPr>
      <dsp:spPr>
        <a:xfrm>
          <a:off x="0" y="1261028"/>
          <a:ext cx="8640000" cy="983384"/>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marL="0" lvl="0" indent="0" algn="ctr" defTabSz="1822450" rtl="0">
            <a:lnSpc>
              <a:spcPct val="90000"/>
            </a:lnSpc>
            <a:spcBef>
              <a:spcPct val="0"/>
            </a:spcBef>
            <a:spcAft>
              <a:spcPct val="35000"/>
            </a:spcAft>
            <a:buNone/>
          </a:pPr>
          <a:r>
            <a:rPr lang="en-GB" sz="4100" kern="1200" dirty="0">
              <a:solidFill>
                <a:schemeClr val="bg1"/>
              </a:solidFill>
            </a:rPr>
            <a:t>Romans to Colossians (7 Epistles)</a:t>
          </a:r>
        </a:p>
      </dsp:txBody>
      <dsp:txXfrm>
        <a:off x="48005" y="1309033"/>
        <a:ext cx="8543990" cy="887374"/>
      </dsp:txXfrm>
    </dsp:sp>
    <dsp:sp modelId="{01F123DF-1A1D-4774-BDA6-48C667761F12}">
      <dsp:nvSpPr>
        <dsp:cNvPr id="0" name=""/>
        <dsp:cNvSpPr/>
      </dsp:nvSpPr>
      <dsp:spPr>
        <a:xfrm>
          <a:off x="0" y="2489040"/>
          <a:ext cx="8640000" cy="983384"/>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marL="0" lvl="0" indent="0" algn="ctr" defTabSz="1822450" rtl="0">
            <a:lnSpc>
              <a:spcPct val="90000"/>
            </a:lnSpc>
            <a:spcBef>
              <a:spcPct val="0"/>
            </a:spcBef>
            <a:spcAft>
              <a:spcPct val="35000"/>
            </a:spcAft>
            <a:buNone/>
          </a:pPr>
          <a:r>
            <a:rPr lang="en-GB" sz="4100" kern="1200" dirty="0">
              <a:solidFill>
                <a:schemeClr val="bg1"/>
              </a:solidFill>
            </a:rPr>
            <a:t>Exodus to Canaan</a:t>
          </a:r>
        </a:p>
      </dsp:txBody>
      <dsp:txXfrm>
        <a:off x="48005" y="2537045"/>
        <a:ext cx="8543990" cy="887374"/>
      </dsp:txXfrm>
    </dsp:sp>
    <dsp:sp modelId="{15A16A94-00B0-43ED-B509-22893F53369B}">
      <dsp:nvSpPr>
        <dsp:cNvPr id="0" name=""/>
        <dsp:cNvSpPr/>
      </dsp:nvSpPr>
      <dsp:spPr>
        <a:xfrm>
          <a:off x="0" y="3751037"/>
          <a:ext cx="8640000" cy="983384"/>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marL="0" lvl="0" indent="0" algn="ctr" defTabSz="1822450" rtl="0">
            <a:lnSpc>
              <a:spcPct val="90000"/>
            </a:lnSpc>
            <a:spcBef>
              <a:spcPct val="0"/>
            </a:spcBef>
            <a:spcAft>
              <a:spcPct val="35000"/>
            </a:spcAft>
            <a:buNone/>
          </a:pPr>
          <a:r>
            <a:rPr lang="en-GB" sz="4100" kern="1200" dirty="0">
              <a:solidFill>
                <a:schemeClr val="bg1"/>
              </a:solidFill>
            </a:rPr>
            <a:t>Road to Blessing</a:t>
          </a:r>
        </a:p>
      </dsp:txBody>
      <dsp:txXfrm>
        <a:off x="48005" y="3799042"/>
        <a:ext cx="8543990" cy="88737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12C6AF-669E-4CFA-8816-CEB6E2514ED6}">
      <dsp:nvSpPr>
        <dsp:cNvPr id="0" name=""/>
        <dsp:cNvSpPr/>
      </dsp:nvSpPr>
      <dsp:spPr>
        <a:xfrm>
          <a:off x="0" y="59974"/>
          <a:ext cx="8640000" cy="108576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marL="0" lvl="0" indent="0" algn="ctr" defTabSz="1866900" rtl="0">
            <a:lnSpc>
              <a:spcPct val="90000"/>
            </a:lnSpc>
            <a:spcBef>
              <a:spcPct val="0"/>
            </a:spcBef>
            <a:spcAft>
              <a:spcPct val="35000"/>
            </a:spcAft>
            <a:buNone/>
          </a:pPr>
          <a:r>
            <a:rPr lang="en-GB" sz="4200" kern="1200" dirty="0">
              <a:solidFill>
                <a:schemeClr val="bg1"/>
              </a:solidFill>
            </a:rPr>
            <a:t>David</a:t>
          </a:r>
          <a:r>
            <a:rPr lang="en-GB" sz="4400" kern="1200" dirty="0">
              <a:solidFill>
                <a:schemeClr val="bg1"/>
              </a:solidFill>
            </a:rPr>
            <a:t> to Captivity (Matt.1.17)</a:t>
          </a:r>
        </a:p>
      </dsp:txBody>
      <dsp:txXfrm>
        <a:off x="53002" y="112976"/>
        <a:ext cx="8533996" cy="979756"/>
      </dsp:txXfrm>
    </dsp:sp>
    <dsp:sp modelId="{9A1CE51A-C011-4AA8-94EF-A71E606BE0C0}">
      <dsp:nvSpPr>
        <dsp:cNvPr id="0" name=""/>
        <dsp:cNvSpPr/>
      </dsp:nvSpPr>
      <dsp:spPr>
        <a:xfrm>
          <a:off x="0" y="1273909"/>
          <a:ext cx="8640000" cy="108576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marL="0" lvl="0" indent="0" algn="ctr" defTabSz="1866900" rtl="0">
            <a:lnSpc>
              <a:spcPct val="90000"/>
            </a:lnSpc>
            <a:spcBef>
              <a:spcPct val="0"/>
            </a:spcBef>
            <a:spcAft>
              <a:spcPct val="35000"/>
            </a:spcAft>
            <a:buNone/>
          </a:pPr>
          <a:r>
            <a:rPr lang="en-GB" sz="4200" kern="1200" dirty="0">
              <a:solidFill>
                <a:schemeClr val="bg1"/>
              </a:solidFill>
            </a:rPr>
            <a:t>1 </a:t>
          </a:r>
          <a:r>
            <a:rPr lang="en-GB" sz="4200" kern="1200" dirty="0" err="1">
              <a:solidFill>
                <a:schemeClr val="bg1"/>
              </a:solidFill>
            </a:rPr>
            <a:t>Thess</a:t>
          </a:r>
          <a:r>
            <a:rPr lang="en-GB" sz="4200" kern="1200" dirty="0">
              <a:solidFill>
                <a:schemeClr val="bg1"/>
              </a:solidFill>
            </a:rPr>
            <a:t>. to Hebrews(7 Epistles)</a:t>
          </a:r>
        </a:p>
      </dsp:txBody>
      <dsp:txXfrm>
        <a:off x="53002" y="1326911"/>
        <a:ext cx="8533996" cy="979756"/>
      </dsp:txXfrm>
    </dsp:sp>
    <dsp:sp modelId="{BFFAACD7-B072-4F36-A2D8-9A8EF9C81754}">
      <dsp:nvSpPr>
        <dsp:cNvPr id="0" name=""/>
        <dsp:cNvSpPr/>
      </dsp:nvSpPr>
      <dsp:spPr>
        <a:xfrm>
          <a:off x="0" y="2513519"/>
          <a:ext cx="8640000" cy="108576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marL="0" lvl="0" indent="0" algn="ctr" defTabSz="1866900" rtl="0">
            <a:lnSpc>
              <a:spcPct val="90000"/>
            </a:lnSpc>
            <a:spcBef>
              <a:spcPct val="0"/>
            </a:spcBef>
            <a:spcAft>
              <a:spcPct val="35000"/>
            </a:spcAft>
            <a:buNone/>
          </a:pPr>
          <a:r>
            <a:rPr lang="en-GB" sz="4200" kern="1200" dirty="0">
              <a:solidFill>
                <a:schemeClr val="bg1"/>
              </a:solidFill>
            </a:rPr>
            <a:t>Canaan to Babylon</a:t>
          </a:r>
        </a:p>
      </dsp:txBody>
      <dsp:txXfrm>
        <a:off x="53002" y="2566521"/>
        <a:ext cx="8533996" cy="979756"/>
      </dsp:txXfrm>
    </dsp:sp>
    <dsp:sp modelId="{7D6BFAA0-00B5-43DF-9E08-7B01A07A2418}">
      <dsp:nvSpPr>
        <dsp:cNvPr id="0" name=""/>
        <dsp:cNvSpPr/>
      </dsp:nvSpPr>
      <dsp:spPr>
        <a:xfrm>
          <a:off x="0" y="3766320"/>
          <a:ext cx="8640000" cy="108576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marL="0" lvl="0" indent="0" algn="ctr" defTabSz="1866900" rtl="0">
            <a:lnSpc>
              <a:spcPct val="90000"/>
            </a:lnSpc>
            <a:spcBef>
              <a:spcPct val="0"/>
            </a:spcBef>
            <a:spcAft>
              <a:spcPct val="35000"/>
            </a:spcAft>
            <a:buNone/>
          </a:pPr>
          <a:r>
            <a:rPr lang="en-GB" sz="4200" kern="1200" dirty="0">
              <a:solidFill>
                <a:schemeClr val="bg1"/>
              </a:solidFill>
            </a:rPr>
            <a:t>Staying in Blessing</a:t>
          </a:r>
        </a:p>
      </dsp:txBody>
      <dsp:txXfrm>
        <a:off x="53002" y="3819322"/>
        <a:ext cx="8533996" cy="97975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E5AAFBF-58FC-4095-85FA-FDB026C514F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fontAlgn="auto" hangingPunct="0">
              <a:spcBef>
                <a:spcPts val="0"/>
              </a:spcBef>
              <a:spcAft>
                <a:spcPts val="0"/>
              </a:spcAft>
              <a:defRPr sz="1200">
                <a:latin typeface="+mn-lt"/>
              </a:defRPr>
            </a:lvl1pPr>
          </a:lstStyle>
          <a:p>
            <a:pPr>
              <a:defRPr/>
            </a:pPr>
            <a:endParaRPr lang="en-GB"/>
          </a:p>
        </p:txBody>
      </p:sp>
      <p:sp>
        <p:nvSpPr>
          <p:cNvPr id="56323" name="Rectangle 3">
            <a:extLst>
              <a:ext uri="{FF2B5EF4-FFF2-40B4-BE49-F238E27FC236}">
                <a16:creationId xmlns:a16="http://schemas.microsoft.com/office/drawing/2014/main" id="{BAA72012-E1B1-4952-84C7-8D3DED4511BD}"/>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200">
                <a:latin typeface="+mn-lt"/>
              </a:defRPr>
            </a:lvl1pPr>
          </a:lstStyle>
          <a:p>
            <a:pPr>
              <a:defRPr/>
            </a:pPr>
            <a:endParaRPr lang="en-GB"/>
          </a:p>
        </p:txBody>
      </p:sp>
      <p:sp>
        <p:nvSpPr>
          <p:cNvPr id="56324" name="Rectangle 4">
            <a:extLst>
              <a:ext uri="{FF2B5EF4-FFF2-40B4-BE49-F238E27FC236}">
                <a16:creationId xmlns:a16="http://schemas.microsoft.com/office/drawing/2014/main" id="{D98A23BC-E226-4873-8022-54A6AE404461}"/>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fontAlgn="auto" hangingPunct="0">
              <a:spcBef>
                <a:spcPts val="0"/>
              </a:spcBef>
              <a:spcAft>
                <a:spcPts val="0"/>
              </a:spcAft>
              <a:defRPr sz="1200">
                <a:latin typeface="+mn-lt"/>
              </a:defRPr>
            </a:lvl1pPr>
          </a:lstStyle>
          <a:p>
            <a:pPr>
              <a:defRPr/>
            </a:pPr>
            <a:endParaRPr lang="en-GB"/>
          </a:p>
        </p:txBody>
      </p:sp>
      <p:sp>
        <p:nvSpPr>
          <p:cNvPr id="56325" name="Rectangle 5">
            <a:extLst>
              <a:ext uri="{FF2B5EF4-FFF2-40B4-BE49-F238E27FC236}">
                <a16:creationId xmlns:a16="http://schemas.microsoft.com/office/drawing/2014/main" id="{31B44569-FCDA-4938-8B29-3A68B26B7CDE}"/>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fontAlgn="auto" hangingPunct="0">
              <a:spcBef>
                <a:spcPts val="0"/>
              </a:spcBef>
              <a:spcAft>
                <a:spcPts val="0"/>
              </a:spcAft>
              <a:defRPr sz="1200">
                <a:latin typeface="+mn-lt"/>
              </a:defRPr>
            </a:lvl1pPr>
          </a:lstStyle>
          <a:p>
            <a:pPr>
              <a:defRPr/>
            </a:pPr>
            <a:fld id="{94918ECF-3108-46B6-BBA1-5BFE49FC1C5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2CEDEE-481C-4ACB-BC2E-957D5E459E4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0" fontAlgn="auto" hangingPunct="0">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id="{BDD58080-ED1C-4705-A22C-86A1108C1B0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0" fontAlgn="auto" hangingPunct="0">
              <a:spcBef>
                <a:spcPts val="0"/>
              </a:spcBef>
              <a:spcAft>
                <a:spcPts val="0"/>
              </a:spcAft>
              <a:defRPr sz="1200">
                <a:latin typeface="+mn-lt"/>
              </a:defRPr>
            </a:lvl1pPr>
          </a:lstStyle>
          <a:p>
            <a:pPr>
              <a:defRPr/>
            </a:pPr>
            <a:fld id="{B91CDAE6-0CE4-416D-AB52-DE6B5A2AFFC9}" type="datetimeFigureOut">
              <a:rPr lang="en-US"/>
              <a:pPr>
                <a:defRPr/>
              </a:pPr>
              <a:t>1/1/2020</a:t>
            </a:fld>
            <a:endParaRPr lang="en-GB"/>
          </a:p>
        </p:txBody>
      </p:sp>
      <p:sp>
        <p:nvSpPr>
          <p:cNvPr id="4" name="Slide Image Placeholder 3">
            <a:extLst>
              <a:ext uri="{FF2B5EF4-FFF2-40B4-BE49-F238E27FC236}">
                <a16:creationId xmlns:a16="http://schemas.microsoft.com/office/drawing/2014/main" id="{CFA4A0B9-04E8-4783-9502-B5D3FEC6D2A2}"/>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3118E7A3-E7C4-493A-A97F-ED263F69FB0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F2C65F4D-4705-4F17-A422-4310341662C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fontAlgn="auto" hangingPunct="0">
              <a:spcBef>
                <a:spcPts val="0"/>
              </a:spcBef>
              <a:spcAft>
                <a:spcPts val="0"/>
              </a:spcAft>
              <a:defRPr sz="1200">
                <a:latin typeface="+mn-lt"/>
              </a:defRPr>
            </a:lvl1pPr>
          </a:lstStyle>
          <a:p>
            <a:pPr>
              <a:defRPr/>
            </a:pPr>
            <a:endParaRPr lang="en-GB"/>
          </a:p>
        </p:txBody>
      </p:sp>
      <p:sp>
        <p:nvSpPr>
          <p:cNvPr id="7" name="Slide Number Placeholder 6">
            <a:extLst>
              <a:ext uri="{FF2B5EF4-FFF2-40B4-BE49-F238E27FC236}">
                <a16:creationId xmlns:a16="http://schemas.microsoft.com/office/drawing/2014/main" id="{DE7AB82B-F596-4582-9B06-0FA5BB09D36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fontAlgn="auto" hangingPunct="0">
              <a:spcBef>
                <a:spcPts val="0"/>
              </a:spcBef>
              <a:spcAft>
                <a:spcPts val="0"/>
              </a:spcAft>
              <a:defRPr sz="1200">
                <a:latin typeface="+mn-lt"/>
              </a:defRPr>
            </a:lvl1pPr>
          </a:lstStyle>
          <a:p>
            <a:pPr>
              <a:defRPr/>
            </a:pPr>
            <a:fld id="{C1C77E2E-B864-4085-BED2-F95CE1ACD397}"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D9859ACD-F9ED-410A-85A6-8D5B5CCBB01F}"/>
              </a:ext>
            </a:extLst>
          </p:cNvPr>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1910390710 h 166"/>
              <a:gd name="T8" fmla="*/ 2147483646 w 372"/>
              <a:gd name="T9" fmla="*/ 1712768286 h 166"/>
              <a:gd name="T10" fmla="*/ 2147483646 w 372"/>
              <a:gd name="T11" fmla="*/ 65875703 h 166"/>
              <a:gd name="T12" fmla="*/ 2147483646 w 372"/>
              <a:gd name="T13" fmla="*/ 4391713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A0B549D3-0A2D-447B-92A5-DDA728957A08}"/>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7633F47-01E3-4717-B216-1E9058B1FB27}"/>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05C5356E-F5C3-411B-95E1-F365A16479B9}"/>
              </a:ext>
            </a:extLst>
          </p:cNvPr>
          <p:cNvSpPr>
            <a:spLocks noGrp="1"/>
          </p:cNvSpPr>
          <p:nvPr>
            <p:ph type="sldNum" sz="quarter" idx="12"/>
          </p:nvPr>
        </p:nvSpPr>
        <p:spPr>
          <a:xfrm>
            <a:off x="531813" y="4529138"/>
            <a:ext cx="779462" cy="365125"/>
          </a:xfrm>
        </p:spPr>
        <p:txBody>
          <a:bodyPr/>
          <a:lstStyle>
            <a:lvl1pPr>
              <a:defRPr/>
            </a:lvl1pPr>
          </a:lstStyle>
          <a:p>
            <a:pPr>
              <a:defRPr/>
            </a:pPr>
            <a:fld id="{0C10562C-BDDA-4C23-851F-2A9BDEF11F02}" type="slidenum">
              <a:rPr lang="en-US" altLang="en-US"/>
              <a:pPr>
                <a:defRPr/>
              </a:pPr>
              <a:t>‹#›</a:t>
            </a:fld>
            <a:endParaRPr lang="en-US" altLang="en-US"/>
          </a:p>
        </p:txBody>
      </p:sp>
    </p:spTree>
    <p:extLst>
      <p:ext uri="{BB962C8B-B14F-4D97-AF65-F5344CB8AC3E}">
        <p14:creationId xmlns:p14="http://schemas.microsoft.com/office/powerpoint/2010/main" val="3116323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F237BD89-78B8-4D31-8807-C7CEB335E556}"/>
              </a:ext>
            </a:extLst>
          </p:cNvPr>
          <p:cNvSpPr>
            <a:spLocks/>
          </p:cNvSpPr>
          <p:nvPr/>
        </p:nvSpPr>
        <p:spPr bwMode="auto">
          <a:xfrm flipV="1">
            <a:off x="-4763" y="31781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21664C7C-FCE7-47B8-A57D-9A4FC93071D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561DFAD-862F-4F04-8428-A4DA3B6702BC}"/>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32EFEF87-4783-4A09-8A77-A17F835259EC}"/>
              </a:ext>
            </a:extLst>
          </p:cNvPr>
          <p:cNvSpPr>
            <a:spLocks noGrp="1"/>
          </p:cNvSpPr>
          <p:nvPr>
            <p:ph type="sldNum" sz="quarter" idx="12"/>
          </p:nvPr>
        </p:nvSpPr>
        <p:spPr>
          <a:xfrm>
            <a:off x="531813" y="3244850"/>
            <a:ext cx="779462" cy="365125"/>
          </a:xfrm>
        </p:spPr>
        <p:txBody>
          <a:bodyPr/>
          <a:lstStyle>
            <a:lvl1pPr>
              <a:defRPr/>
            </a:lvl1pPr>
          </a:lstStyle>
          <a:p>
            <a:pPr>
              <a:defRPr/>
            </a:pPr>
            <a:fld id="{8E7F5E44-24C0-4257-9FFE-7EB63202B4FD}" type="slidenum">
              <a:rPr lang="en-US" altLang="en-US"/>
              <a:pPr>
                <a:defRPr/>
              </a:pPr>
              <a:t>‹#›</a:t>
            </a:fld>
            <a:endParaRPr lang="en-US" altLang="en-US"/>
          </a:p>
        </p:txBody>
      </p:sp>
    </p:spTree>
    <p:extLst>
      <p:ext uri="{BB962C8B-B14F-4D97-AF65-F5344CB8AC3E}">
        <p14:creationId xmlns:p14="http://schemas.microsoft.com/office/powerpoint/2010/main" val="250711234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A0610B57-210E-42DA-8F62-4BAC67573471}"/>
              </a:ext>
            </a:extLst>
          </p:cNvPr>
          <p:cNvSpPr>
            <a:spLocks/>
          </p:cNvSpPr>
          <p:nvPr/>
        </p:nvSpPr>
        <p:spPr bwMode="auto">
          <a:xfrm flipV="1">
            <a:off x="-4763" y="31781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TextBox 36">
            <a:extLst>
              <a:ext uri="{FF2B5EF4-FFF2-40B4-BE49-F238E27FC236}">
                <a16:creationId xmlns:a16="http://schemas.microsoft.com/office/drawing/2014/main" id="{0F557D51-1CDA-437E-A155-0056498D7B84}"/>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id="{6A246AE0-CE11-4472-9253-4E6EECAA5677}"/>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825A344E-D89A-4983-9AFD-5295AE6B7543}"/>
              </a:ext>
            </a:extLst>
          </p:cNvPr>
          <p:cNvSpPr>
            <a:spLocks noGrp="1"/>
          </p:cNvSpPr>
          <p:nvPr>
            <p:ph type="dt" sz="half" idx="14"/>
          </p:nvPr>
        </p:nvSpPr>
        <p:spPr/>
        <p:txBody>
          <a:bodyPr/>
          <a:lstStyle>
            <a:lvl1pPr>
              <a:defRPr/>
            </a:lvl1pPr>
          </a:lstStyle>
          <a:p>
            <a:pPr>
              <a:defRPr/>
            </a:pPr>
            <a:endParaRPr lang="en-US"/>
          </a:p>
        </p:txBody>
      </p:sp>
      <p:sp>
        <p:nvSpPr>
          <p:cNvPr id="9" name="Footer Placeholder 4">
            <a:extLst>
              <a:ext uri="{FF2B5EF4-FFF2-40B4-BE49-F238E27FC236}">
                <a16:creationId xmlns:a16="http://schemas.microsoft.com/office/drawing/2014/main" id="{2D6DC5BD-4CB1-48B8-86E9-D9A18F26D216}"/>
              </a:ext>
            </a:extLst>
          </p:cNvPr>
          <p:cNvSpPr>
            <a:spLocks noGrp="1"/>
          </p:cNvSpPr>
          <p:nvPr>
            <p:ph type="ftr" sz="quarter" idx="15"/>
          </p:nvPr>
        </p:nvSpPr>
        <p:spPr/>
        <p:txBody>
          <a:bodyPr/>
          <a:lstStyle>
            <a:lvl1pPr>
              <a:defRPr/>
            </a:lvl1pPr>
          </a:lstStyle>
          <a:p>
            <a:pPr>
              <a:defRPr/>
            </a:pPr>
            <a:r>
              <a:rPr lang="en-US"/>
              <a:t>Mountjoy Bible School</a:t>
            </a:r>
          </a:p>
        </p:txBody>
      </p:sp>
      <p:sp>
        <p:nvSpPr>
          <p:cNvPr id="10" name="Slide Number Placeholder 5">
            <a:extLst>
              <a:ext uri="{FF2B5EF4-FFF2-40B4-BE49-F238E27FC236}">
                <a16:creationId xmlns:a16="http://schemas.microsoft.com/office/drawing/2014/main" id="{36CC25EF-6C76-425C-B565-5C93C671A8A3}"/>
              </a:ext>
            </a:extLst>
          </p:cNvPr>
          <p:cNvSpPr>
            <a:spLocks noGrp="1"/>
          </p:cNvSpPr>
          <p:nvPr>
            <p:ph type="sldNum" sz="quarter" idx="16"/>
          </p:nvPr>
        </p:nvSpPr>
        <p:spPr>
          <a:xfrm>
            <a:off x="531813" y="3244850"/>
            <a:ext cx="779462" cy="365125"/>
          </a:xfrm>
        </p:spPr>
        <p:txBody>
          <a:bodyPr/>
          <a:lstStyle>
            <a:lvl1pPr>
              <a:defRPr/>
            </a:lvl1pPr>
          </a:lstStyle>
          <a:p>
            <a:pPr>
              <a:defRPr/>
            </a:pPr>
            <a:fld id="{0ACE7B79-0DC6-4E8D-8A0D-5236BD665EBD}" type="slidenum">
              <a:rPr lang="en-US" altLang="en-US"/>
              <a:pPr>
                <a:defRPr/>
              </a:pPr>
              <a:t>‹#›</a:t>
            </a:fld>
            <a:endParaRPr lang="en-US" altLang="en-US"/>
          </a:p>
        </p:txBody>
      </p:sp>
    </p:spTree>
    <p:extLst>
      <p:ext uri="{BB962C8B-B14F-4D97-AF65-F5344CB8AC3E}">
        <p14:creationId xmlns:p14="http://schemas.microsoft.com/office/powerpoint/2010/main" val="2497744320"/>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2649C41D-09E2-48AD-9725-50C5A2A2B199}"/>
              </a:ext>
            </a:extLst>
          </p:cNvPr>
          <p:cNvSpPr>
            <a:spLocks/>
          </p:cNvSpPr>
          <p:nvPr/>
        </p:nvSpPr>
        <p:spPr bwMode="auto">
          <a:xfrm flipV="1">
            <a:off x="-4763" y="491172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3DDE5D98-97F8-42FD-AEA8-8EC58C26E8F0}"/>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33B16F71-9CEE-4070-8263-43A0AC6AFFFC}"/>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6">
            <a:extLst>
              <a:ext uri="{FF2B5EF4-FFF2-40B4-BE49-F238E27FC236}">
                <a16:creationId xmlns:a16="http://schemas.microsoft.com/office/drawing/2014/main" id="{CE38E4B0-D9E2-421E-A744-4541A802035B}"/>
              </a:ext>
            </a:extLst>
          </p:cNvPr>
          <p:cNvSpPr>
            <a:spLocks noGrp="1"/>
          </p:cNvSpPr>
          <p:nvPr>
            <p:ph type="sldNum" sz="quarter" idx="12"/>
          </p:nvPr>
        </p:nvSpPr>
        <p:spPr>
          <a:xfrm>
            <a:off x="531813" y="4983163"/>
            <a:ext cx="779462" cy="365125"/>
          </a:xfrm>
        </p:spPr>
        <p:txBody>
          <a:bodyPr/>
          <a:lstStyle>
            <a:lvl1pPr>
              <a:defRPr/>
            </a:lvl1pPr>
          </a:lstStyle>
          <a:p>
            <a:pPr>
              <a:defRPr/>
            </a:pPr>
            <a:fld id="{E8F774C7-27C8-40D4-8405-BCE91278273F}" type="slidenum">
              <a:rPr lang="en-US" altLang="en-US"/>
              <a:pPr>
                <a:defRPr/>
              </a:pPr>
              <a:t>‹#›</a:t>
            </a:fld>
            <a:endParaRPr lang="en-US" altLang="en-US"/>
          </a:p>
        </p:txBody>
      </p:sp>
    </p:spTree>
    <p:extLst>
      <p:ext uri="{BB962C8B-B14F-4D97-AF65-F5344CB8AC3E}">
        <p14:creationId xmlns:p14="http://schemas.microsoft.com/office/powerpoint/2010/main" val="17496326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2E9AD227-066F-4886-B6E1-32F923AECAA8}"/>
              </a:ext>
            </a:extLst>
          </p:cNvPr>
          <p:cNvSpPr>
            <a:spLocks/>
          </p:cNvSpPr>
          <p:nvPr/>
        </p:nvSpPr>
        <p:spPr bwMode="auto">
          <a:xfrm flipV="1">
            <a:off x="-4763" y="491172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TextBox 36">
            <a:extLst>
              <a:ext uri="{FF2B5EF4-FFF2-40B4-BE49-F238E27FC236}">
                <a16:creationId xmlns:a16="http://schemas.microsoft.com/office/drawing/2014/main" id="{D23A318E-4896-4ED1-BC8E-756FFB350616}"/>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id="{81F917DB-C72D-49CD-88D5-75911E73EFA0}"/>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8" name="Date Placeholder 4">
            <a:extLst>
              <a:ext uri="{FF2B5EF4-FFF2-40B4-BE49-F238E27FC236}">
                <a16:creationId xmlns:a16="http://schemas.microsoft.com/office/drawing/2014/main" id="{D6FC19ED-D39E-4FF7-95F4-2CECEEB9F0F8}"/>
              </a:ext>
            </a:extLst>
          </p:cNvPr>
          <p:cNvSpPr>
            <a:spLocks noGrp="1"/>
          </p:cNvSpPr>
          <p:nvPr>
            <p:ph type="dt" sz="half" idx="14"/>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D3809D44-B25E-4732-AAC3-6FD555BC0BB5}"/>
              </a:ext>
            </a:extLst>
          </p:cNvPr>
          <p:cNvSpPr>
            <a:spLocks noGrp="1"/>
          </p:cNvSpPr>
          <p:nvPr>
            <p:ph type="ftr" sz="quarter" idx="15"/>
          </p:nvPr>
        </p:nvSpPr>
        <p:spPr/>
        <p:txBody>
          <a:bodyPr/>
          <a:lstStyle>
            <a:lvl1pPr>
              <a:defRPr/>
            </a:lvl1pPr>
          </a:lstStyle>
          <a:p>
            <a:pPr>
              <a:defRPr/>
            </a:pPr>
            <a:r>
              <a:rPr lang="en-US"/>
              <a:t>Mountjoy Bible School</a:t>
            </a:r>
          </a:p>
        </p:txBody>
      </p:sp>
      <p:sp>
        <p:nvSpPr>
          <p:cNvPr id="10" name="Slide Number Placeholder 6">
            <a:extLst>
              <a:ext uri="{FF2B5EF4-FFF2-40B4-BE49-F238E27FC236}">
                <a16:creationId xmlns:a16="http://schemas.microsoft.com/office/drawing/2014/main" id="{818C092E-6531-453B-80A7-6B826FC1B69C}"/>
              </a:ext>
            </a:extLst>
          </p:cNvPr>
          <p:cNvSpPr>
            <a:spLocks noGrp="1"/>
          </p:cNvSpPr>
          <p:nvPr>
            <p:ph type="sldNum" sz="quarter" idx="16"/>
          </p:nvPr>
        </p:nvSpPr>
        <p:spPr>
          <a:xfrm>
            <a:off x="531813" y="4983163"/>
            <a:ext cx="779462" cy="365125"/>
          </a:xfrm>
        </p:spPr>
        <p:txBody>
          <a:bodyPr/>
          <a:lstStyle>
            <a:lvl1pPr>
              <a:defRPr/>
            </a:lvl1pPr>
          </a:lstStyle>
          <a:p>
            <a:pPr>
              <a:defRPr/>
            </a:pPr>
            <a:fld id="{3A37C06E-B7F9-4DC1-8946-8B2D4B346544}" type="slidenum">
              <a:rPr lang="en-US" altLang="en-US"/>
              <a:pPr>
                <a:defRPr/>
              </a:pPr>
              <a:t>‹#›</a:t>
            </a:fld>
            <a:endParaRPr lang="en-US" altLang="en-US"/>
          </a:p>
        </p:txBody>
      </p:sp>
    </p:spTree>
    <p:extLst>
      <p:ext uri="{BB962C8B-B14F-4D97-AF65-F5344CB8AC3E}">
        <p14:creationId xmlns:p14="http://schemas.microsoft.com/office/powerpoint/2010/main" val="3655689721"/>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F2FAD54F-489F-401C-BF51-EC41FEC0466C}"/>
              </a:ext>
            </a:extLst>
          </p:cNvPr>
          <p:cNvSpPr>
            <a:spLocks/>
          </p:cNvSpPr>
          <p:nvPr/>
        </p:nvSpPr>
        <p:spPr bwMode="auto">
          <a:xfrm flipV="1">
            <a:off x="-4763" y="491172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93D65109-8C60-4D91-8585-4474D0E3BD39}"/>
              </a:ext>
            </a:extLst>
          </p:cNvPr>
          <p:cNvSpPr>
            <a:spLocks noGrp="1"/>
          </p:cNvSpPr>
          <p:nvPr>
            <p:ph type="dt" sz="half" idx="14"/>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8213BFAA-740D-4466-8E7D-93E6FBB1F322}"/>
              </a:ext>
            </a:extLst>
          </p:cNvPr>
          <p:cNvSpPr>
            <a:spLocks noGrp="1"/>
          </p:cNvSpPr>
          <p:nvPr>
            <p:ph type="ftr" sz="quarter" idx="15"/>
          </p:nvPr>
        </p:nvSpPr>
        <p:spPr/>
        <p:txBody>
          <a:bodyPr/>
          <a:lstStyle>
            <a:lvl1pPr>
              <a:defRPr/>
            </a:lvl1pPr>
          </a:lstStyle>
          <a:p>
            <a:pPr>
              <a:defRPr/>
            </a:pPr>
            <a:r>
              <a:rPr lang="en-US"/>
              <a:t>Mountjoy Bible School</a:t>
            </a:r>
          </a:p>
        </p:txBody>
      </p:sp>
      <p:sp>
        <p:nvSpPr>
          <p:cNvPr id="8" name="Slide Number Placeholder 6">
            <a:extLst>
              <a:ext uri="{FF2B5EF4-FFF2-40B4-BE49-F238E27FC236}">
                <a16:creationId xmlns:a16="http://schemas.microsoft.com/office/drawing/2014/main" id="{7373EA6D-D581-45C1-B757-A93F77985099}"/>
              </a:ext>
            </a:extLst>
          </p:cNvPr>
          <p:cNvSpPr>
            <a:spLocks noGrp="1"/>
          </p:cNvSpPr>
          <p:nvPr>
            <p:ph type="sldNum" sz="quarter" idx="16"/>
          </p:nvPr>
        </p:nvSpPr>
        <p:spPr>
          <a:xfrm>
            <a:off x="531813" y="4983163"/>
            <a:ext cx="779462" cy="365125"/>
          </a:xfrm>
        </p:spPr>
        <p:txBody>
          <a:bodyPr/>
          <a:lstStyle>
            <a:lvl1pPr>
              <a:defRPr/>
            </a:lvl1pPr>
          </a:lstStyle>
          <a:p>
            <a:pPr>
              <a:defRPr/>
            </a:pPr>
            <a:fld id="{5813F4A5-C3C4-43EE-9051-B05797AC8B0B}" type="slidenum">
              <a:rPr lang="en-US" altLang="en-US"/>
              <a:pPr>
                <a:defRPr/>
              </a:pPr>
              <a:t>‹#›</a:t>
            </a:fld>
            <a:endParaRPr lang="en-US" altLang="en-US"/>
          </a:p>
        </p:txBody>
      </p:sp>
    </p:spTree>
    <p:extLst>
      <p:ext uri="{BB962C8B-B14F-4D97-AF65-F5344CB8AC3E}">
        <p14:creationId xmlns:p14="http://schemas.microsoft.com/office/powerpoint/2010/main" val="1640452120"/>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C58E4570-2DFC-4173-B557-0FB6A1DE91A0}"/>
              </a:ext>
            </a:extLst>
          </p:cNvPr>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C5994A51-6388-4365-8E18-7EE3B069315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2A6B230-8CE3-43C8-8BF1-290321A7FFFD}"/>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526906D3-5041-47E9-AAD4-575A1829B2BA}"/>
              </a:ext>
            </a:extLst>
          </p:cNvPr>
          <p:cNvSpPr>
            <a:spLocks noGrp="1"/>
          </p:cNvSpPr>
          <p:nvPr>
            <p:ph type="sldNum" sz="quarter" idx="12"/>
          </p:nvPr>
        </p:nvSpPr>
        <p:spPr/>
        <p:txBody>
          <a:bodyPr/>
          <a:lstStyle>
            <a:lvl1pPr>
              <a:defRPr/>
            </a:lvl1pPr>
          </a:lstStyle>
          <a:p>
            <a:pPr>
              <a:defRPr/>
            </a:pPr>
            <a:fld id="{C575AF31-3C42-41F2-A660-397F1315123E}" type="slidenum">
              <a:rPr lang="en-US" altLang="en-US"/>
              <a:pPr>
                <a:defRPr/>
              </a:pPr>
              <a:t>‹#›</a:t>
            </a:fld>
            <a:endParaRPr lang="en-US" altLang="en-US"/>
          </a:p>
        </p:txBody>
      </p:sp>
    </p:spTree>
    <p:extLst>
      <p:ext uri="{BB962C8B-B14F-4D97-AF65-F5344CB8AC3E}">
        <p14:creationId xmlns:p14="http://schemas.microsoft.com/office/powerpoint/2010/main" val="3677432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5273A9F6-0FA1-483F-8674-8FC844ADB5C9}"/>
              </a:ext>
            </a:extLst>
          </p:cNvPr>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211CF0DB-5C8E-4AC1-9C0F-FBAB1590599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E343CF6-E6AE-4B21-ABFF-E4456EA6F281}"/>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78C2B72D-8834-4ED3-8A81-70ACE0D07454}"/>
              </a:ext>
            </a:extLst>
          </p:cNvPr>
          <p:cNvSpPr>
            <a:spLocks noGrp="1"/>
          </p:cNvSpPr>
          <p:nvPr>
            <p:ph type="sldNum" sz="quarter" idx="12"/>
          </p:nvPr>
        </p:nvSpPr>
        <p:spPr/>
        <p:txBody>
          <a:bodyPr/>
          <a:lstStyle>
            <a:lvl1pPr>
              <a:defRPr/>
            </a:lvl1pPr>
          </a:lstStyle>
          <a:p>
            <a:pPr>
              <a:defRPr/>
            </a:pPr>
            <a:fld id="{66280249-A1E8-47AF-A17A-284DB62AF4F0}" type="slidenum">
              <a:rPr lang="en-US" altLang="en-US"/>
              <a:pPr>
                <a:defRPr/>
              </a:pPr>
              <a:t>‹#›</a:t>
            </a:fld>
            <a:endParaRPr lang="en-US" altLang="en-US"/>
          </a:p>
        </p:txBody>
      </p:sp>
    </p:spTree>
    <p:extLst>
      <p:ext uri="{BB962C8B-B14F-4D97-AF65-F5344CB8AC3E}">
        <p14:creationId xmlns:p14="http://schemas.microsoft.com/office/powerpoint/2010/main" val="3299150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1033AAEE-2AC3-4423-A0F2-390CBE41A8F5}"/>
              </a:ext>
            </a:extLst>
          </p:cNvPr>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844972B-0E27-468C-95F2-7A023785447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F897A72-5A27-4568-AD3D-50589C486467}"/>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E34050FB-BE3C-42DE-AAD6-90C504CF3395}"/>
              </a:ext>
            </a:extLst>
          </p:cNvPr>
          <p:cNvSpPr>
            <a:spLocks noGrp="1"/>
          </p:cNvSpPr>
          <p:nvPr>
            <p:ph type="sldNum" sz="quarter" idx="12"/>
          </p:nvPr>
        </p:nvSpPr>
        <p:spPr/>
        <p:txBody>
          <a:bodyPr/>
          <a:lstStyle>
            <a:lvl1pPr>
              <a:defRPr/>
            </a:lvl1pPr>
          </a:lstStyle>
          <a:p>
            <a:pPr>
              <a:defRPr/>
            </a:pPr>
            <a:fld id="{4CD480D4-D26B-4F27-9745-59303D8C374C}" type="slidenum">
              <a:rPr lang="en-US" altLang="en-US"/>
              <a:pPr>
                <a:defRPr/>
              </a:pPr>
              <a:t>‹#›</a:t>
            </a:fld>
            <a:endParaRPr lang="en-US" altLang="en-US"/>
          </a:p>
        </p:txBody>
      </p:sp>
    </p:spTree>
    <p:extLst>
      <p:ext uri="{BB962C8B-B14F-4D97-AF65-F5344CB8AC3E}">
        <p14:creationId xmlns:p14="http://schemas.microsoft.com/office/powerpoint/2010/main" val="3524099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1BEBD55F-D61D-49F0-94D2-318DC88CFB8E}"/>
              </a:ext>
            </a:extLst>
          </p:cNvPr>
          <p:cNvSpPr>
            <a:spLocks/>
          </p:cNvSpPr>
          <p:nvPr/>
        </p:nvSpPr>
        <p:spPr bwMode="auto">
          <a:xfrm flipV="1">
            <a:off x="-4763" y="31781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FA71034F-662A-4A5F-A682-4965104A202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6539BF7-222E-4B11-9764-D8C51A480FD8}"/>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E79F76F7-C004-48BC-802D-AF3A8ECD1F73}"/>
              </a:ext>
            </a:extLst>
          </p:cNvPr>
          <p:cNvSpPr>
            <a:spLocks noGrp="1"/>
          </p:cNvSpPr>
          <p:nvPr>
            <p:ph type="sldNum" sz="quarter" idx="12"/>
          </p:nvPr>
        </p:nvSpPr>
        <p:spPr>
          <a:xfrm>
            <a:off x="531813" y="3244850"/>
            <a:ext cx="779462" cy="365125"/>
          </a:xfrm>
        </p:spPr>
        <p:txBody>
          <a:bodyPr/>
          <a:lstStyle>
            <a:lvl1pPr>
              <a:defRPr/>
            </a:lvl1pPr>
          </a:lstStyle>
          <a:p>
            <a:pPr>
              <a:defRPr/>
            </a:pPr>
            <a:fld id="{044AC907-F0FD-4E10-9BAA-CBF6F13EDA88}" type="slidenum">
              <a:rPr lang="en-US" altLang="en-US"/>
              <a:pPr>
                <a:defRPr/>
              </a:pPr>
              <a:t>‹#›</a:t>
            </a:fld>
            <a:endParaRPr lang="en-US" altLang="en-US"/>
          </a:p>
        </p:txBody>
      </p:sp>
    </p:spTree>
    <p:extLst>
      <p:ext uri="{BB962C8B-B14F-4D97-AF65-F5344CB8AC3E}">
        <p14:creationId xmlns:p14="http://schemas.microsoft.com/office/powerpoint/2010/main" val="2432913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DCCE0DAE-8EAC-4B22-BD24-E0B02744B2D5}"/>
              </a:ext>
            </a:extLst>
          </p:cNvPr>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A3D8BB58-95B6-421D-A0A6-3A635371E18B}"/>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0E47FBEF-D484-48DA-8BBB-7E28A56F8AF7}"/>
              </a:ext>
            </a:extLst>
          </p:cNvPr>
          <p:cNvSpPr>
            <a:spLocks noGrp="1"/>
          </p:cNvSpPr>
          <p:nvPr>
            <p:ph type="ftr" sz="quarter" idx="11"/>
          </p:nvPr>
        </p:nvSpPr>
        <p:spPr/>
        <p:txBody>
          <a:bodyPr/>
          <a:lstStyle>
            <a:lvl1pPr>
              <a:defRPr/>
            </a:lvl1pPr>
          </a:lstStyle>
          <a:p>
            <a:pPr>
              <a:defRPr/>
            </a:pPr>
            <a:r>
              <a:rPr lang="en-US"/>
              <a:t>Mountjoy Bible School</a:t>
            </a:r>
          </a:p>
        </p:txBody>
      </p:sp>
      <p:sp>
        <p:nvSpPr>
          <p:cNvPr id="9" name="Slide Number Placeholder 5">
            <a:extLst>
              <a:ext uri="{FF2B5EF4-FFF2-40B4-BE49-F238E27FC236}">
                <a16:creationId xmlns:a16="http://schemas.microsoft.com/office/drawing/2014/main" id="{81AEF329-0D41-4559-B438-73B30E669F70}"/>
              </a:ext>
            </a:extLst>
          </p:cNvPr>
          <p:cNvSpPr>
            <a:spLocks noGrp="1"/>
          </p:cNvSpPr>
          <p:nvPr>
            <p:ph type="sldNum" sz="quarter" idx="12"/>
          </p:nvPr>
        </p:nvSpPr>
        <p:spPr/>
        <p:txBody>
          <a:bodyPr/>
          <a:lstStyle>
            <a:lvl1pPr>
              <a:defRPr/>
            </a:lvl1pPr>
          </a:lstStyle>
          <a:p>
            <a:pPr>
              <a:defRPr/>
            </a:pPr>
            <a:fld id="{E326D000-37FF-4ED4-9016-7189E6B74C7F}" type="slidenum">
              <a:rPr lang="en-US" altLang="en-US"/>
              <a:pPr>
                <a:defRPr/>
              </a:pPr>
              <a:t>‹#›</a:t>
            </a:fld>
            <a:endParaRPr lang="en-US" altLang="en-US"/>
          </a:p>
        </p:txBody>
      </p:sp>
    </p:spTree>
    <p:extLst>
      <p:ext uri="{BB962C8B-B14F-4D97-AF65-F5344CB8AC3E}">
        <p14:creationId xmlns:p14="http://schemas.microsoft.com/office/powerpoint/2010/main" val="2893845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33DD1DA7-B502-4314-B175-88981A2D8583}"/>
              </a:ext>
            </a:extLst>
          </p:cNvPr>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C31DF402-E23F-4E2F-B0CF-D910D85848FD}"/>
              </a:ext>
            </a:extLst>
          </p:cNvPr>
          <p:cNvSpPr>
            <a:spLocks noGrp="1"/>
          </p:cNvSpPr>
          <p:nvPr>
            <p:ph type="dt" sz="half" idx="10"/>
          </p:nvPr>
        </p:nvSpPr>
        <p:spPr/>
        <p:txBody>
          <a:bodyPr/>
          <a:lstStyle>
            <a:lvl1pPr>
              <a:defRPr/>
            </a:lvl1pPr>
          </a:lstStyle>
          <a:p>
            <a:pPr>
              <a:defRPr/>
            </a:pPr>
            <a:endParaRPr lang="en-US"/>
          </a:p>
        </p:txBody>
      </p:sp>
      <p:sp>
        <p:nvSpPr>
          <p:cNvPr id="9" name="Footer Placeholder 7">
            <a:extLst>
              <a:ext uri="{FF2B5EF4-FFF2-40B4-BE49-F238E27FC236}">
                <a16:creationId xmlns:a16="http://schemas.microsoft.com/office/drawing/2014/main" id="{7EB7D346-71D5-43EF-8F41-602B0AA5858F}"/>
              </a:ext>
            </a:extLst>
          </p:cNvPr>
          <p:cNvSpPr>
            <a:spLocks noGrp="1"/>
          </p:cNvSpPr>
          <p:nvPr>
            <p:ph type="ftr" sz="quarter" idx="11"/>
          </p:nvPr>
        </p:nvSpPr>
        <p:spPr/>
        <p:txBody>
          <a:bodyPr/>
          <a:lstStyle>
            <a:lvl1pPr>
              <a:defRPr/>
            </a:lvl1pPr>
          </a:lstStyle>
          <a:p>
            <a:pPr>
              <a:defRPr/>
            </a:pPr>
            <a:r>
              <a:rPr lang="en-US"/>
              <a:t>Mountjoy Bible School</a:t>
            </a:r>
          </a:p>
        </p:txBody>
      </p:sp>
      <p:sp>
        <p:nvSpPr>
          <p:cNvPr id="11" name="Slide Number Placeholder 5">
            <a:extLst>
              <a:ext uri="{FF2B5EF4-FFF2-40B4-BE49-F238E27FC236}">
                <a16:creationId xmlns:a16="http://schemas.microsoft.com/office/drawing/2014/main" id="{36A96B5E-1B6E-4FC6-8E6D-8FE26BBB9B2C}"/>
              </a:ext>
            </a:extLst>
          </p:cNvPr>
          <p:cNvSpPr>
            <a:spLocks noGrp="1"/>
          </p:cNvSpPr>
          <p:nvPr>
            <p:ph type="sldNum" sz="quarter" idx="12"/>
          </p:nvPr>
        </p:nvSpPr>
        <p:spPr/>
        <p:txBody>
          <a:bodyPr/>
          <a:lstStyle>
            <a:lvl1pPr>
              <a:defRPr/>
            </a:lvl1pPr>
          </a:lstStyle>
          <a:p>
            <a:pPr>
              <a:defRPr/>
            </a:pPr>
            <a:fld id="{F562E179-3C11-4838-8FCE-0712CAC6FBAD}" type="slidenum">
              <a:rPr lang="en-US" altLang="en-US"/>
              <a:pPr>
                <a:defRPr/>
              </a:pPr>
              <a:t>‹#›</a:t>
            </a:fld>
            <a:endParaRPr lang="en-US" altLang="en-US"/>
          </a:p>
        </p:txBody>
      </p:sp>
    </p:spTree>
    <p:extLst>
      <p:ext uri="{BB962C8B-B14F-4D97-AF65-F5344CB8AC3E}">
        <p14:creationId xmlns:p14="http://schemas.microsoft.com/office/powerpoint/2010/main" val="370727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7AF9607E-1F14-471C-9C51-0C667F2EFBC5}"/>
              </a:ext>
            </a:extLst>
          </p:cNvPr>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5FA455C8-1D02-4A19-92A7-F0F78724ABDA}"/>
              </a:ext>
            </a:extLst>
          </p:cNvPr>
          <p:cNvSpPr>
            <a:spLocks noGrp="1"/>
          </p:cNvSpPr>
          <p:nvPr>
            <p:ph type="dt" sz="half" idx="10"/>
          </p:nvPr>
        </p:nvSpPr>
        <p:spPr/>
        <p:txBody>
          <a:bodyPr/>
          <a:lstStyle>
            <a:lvl1pPr>
              <a:defRPr/>
            </a:lvl1pPr>
          </a:lstStyle>
          <a:p>
            <a:pPr>
              <a:defRPr/>
            </a:pPr>
            <a:endParaRPr lang="en-US"/>
          </a:p>
        </p:txBody>
      </p:sp>
      <p:sp>
        <p:nvSpPr>
          <p:cNvPr id="5" name="Footer Placeholder 3">
            <a:extLst>
              <a:ext uri="{FF2B5EF4-FFF2-40B4-BE49-F238E27FC236}">
                <a16:creationId xmlns:a16="http://schemas.microsoft.com/office/drawing/2014/main" id="{0244364F-B003-48AA-9364-81645FCCB34A}"/>
              </a:ext>
            </a:extLst>
          </p:cNvPr>
          <p:cNvSpPr>
            <a:spLocks noGrp="1"/>
          </p:cNvSpPr>
          <p:nvPr>
            <p:ph type="ftr" sz="quarter" idx="11"/>
          </p:nvPr>
        </p:nvSpPr>
        <p:spPr/>
        <p:txBody>
          <a:bodyPr/>
          <a:lstStyle>
            <a:lvl1pPr>
              <a:defRPr/>
            </a:lvl1pPr>
          </a:lstStyle>
          <a:p>
            <a:pPr>
              <a:defRPr/>
            </a:pPr>
            <a:r>
              <a:rPr lang="en-US"/>
              <a:t>Mountjoy Bible School</a:t>
            </a:r>
          </a:p>
        </p:txBody>
      </p:sp>
      <p:sp>
        <p:nvSpPr>
          <p:cNvPr id="6" name="Slide Number Placeholder 4">
            <a:extLst>
              <a:ext uri="{FF2B5EF4-FFF2-40B4-BE49-F238E27FC236}">
                <a16:creationId xmlns:a16="http://schemas.microsoft.com/office/drawing/2014/main" id="{0E6C3263-7436-49F3-B14E-FDFB13098558}"/>
              </a:ext>
            </a:extLst>
          </p:cNvPr>
          <p:cNvSpPr>
            <a:spLocks noGrp="1"/>
          </p:cNvSpPr>
          <p:nvPr>
            <p:ph type="sldNum" sz="quarter" idx="12"/>
          </p:nvPr>
        </p:nvSpPr>
        <p:spPr/>
        <p:txBody>
          <a:bodyPr/>
          <a:lstStyle>
            <a:lvl1pPr>
              <a:defRPr/>
            </a:lvl1pPr>
          </a:lstStyle>
          <a:p>
            <a:pPr>
              <a:defRPr/>
            </a:pPr>
            <a:fld id="{5257D42C-998E-4D6A-A7F7-4C79E915EFB6}" type="slidenum">
              <a:rPr lang="en-US" altLang="en-US"/>
              <a:pPr>
                <a:defRPr/>
              </a:pPr>
              <a:t>‹#›</a:t>
            </a:fld>
            <a:endParaRPr lang="en-US" altLang="en-US"/>
          </a:p>
        </p:txBody>
      </p:sp>
    </p:spTree>
    <p:extLst>
      <p:ext uri="{BB962C8B-B14F-4D97-AF65-F5344CB8AC3E}">
        <p14:creationId xmlns:p14="http://schemas.microsoft.com/office/powerpoint/2010/main" val="2607489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0CDE3A83-9313-4A15-9F72-7DF60C6F1D96}"/>
              </a:ext>
            </a:extLst>
          </p:cNvPr>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 name="Date Placeholder 1">
            <a:extLst>
              <a:ext uri="{FF2B5EF4-FFF2-40B4-BE49-F238E27FC236}">
                <a16:creationId xmlns:a16="http://schemas.microsoft.com/office/drawing/2014/main" id="{EEA776E9-DC37-4A39-B93C-6EBA9D63D4BE}"/>
              </a:ext>
            </a:extLst>
          </p:cNvPr>
          <p:cNvSpPr>
            <a:spLocks noGrp="1"/>
          </p:cNvSpPr>
          <p:nvPr>
            <p:ph type="dt" sz="half" idx="10"/>
          </p:nvPr>
        </p:nvSpPr>
        <p:spPr/>
        <p:txBody>
          <a:bodyPr/>
          <a:lstStyle>
            <a:lvl1pPr>
              <a:defRPr/>
            </a:lvl1pPr>
          </a:lstStyle>
          <a:p>
            <a:pPr>
              <a:defRPr/>
            </a:pPr>
            <a:endParaRPr lang="en-US"/>
          </a:p>
        </p:txBody>
      </p:sp>
      <p:sp>
        <p:nvSpPr>
          <p:cNvPr id="4" name="Footer Placeholder 2">
            <a:extLst>
              <a:ext uri="{FF2B5EF4-FFF2-40B4-BE49-F238E27FC236}">
                <a16:creationId xmlns:a16="http://schemas.microsoft.com/office/drawing/2014/main" id="{7344C47B-B538-4D15-B65C-5BE7DE9BEE3C}"/>
              </a:ext>
            </a:extLst>
          </p:cNvPr>
          <p:cNvSpPr>
            <a:spLocks noGrp="1"/>
          </p:cNvSpPr>
          <p:nvPr>
            <p:ph type="ftr" sz="quarter" idx="11"/>
          </p:nvPr>
        </p:nvSpPr>
        <p:spPr/>
        <p:txBody>
          <a:bodyPr/>
          <a:lstStyle>
            <a:lvl1pPr>
              <a:defRPr/>
            </a:lvl1pPr>
          </a:lstStyle>
          <a:p>
            <a:pPr>
              <a:defRPr/>
            </a:pPr>
            <a:r>
              <a:rPr lang="en-US"/>
              <a:t>Mountjoy Bible School</a:t>
            </a:r>
          </a:p>
        </p:txBody>
      </p:sp>
      <p:sp>
        <p:nvSpPr>
          <p:cNvPr id="5" name="Slide Number Placeholder 3">
            <a:extLst>
              <a:ext uri="{FF2B5EF4-FFF2-40B4-BE49-F238E27FC236}">
                <a16:creationId xmlns:a16="http://schemas.microsoft.com/office/drawing/2014/main" id="{FDCED239-87B8-4F2B-835C-567EE2ADD735}"/>
              </a:ext>
            </a:extLst>
          </p:cNvPr>
          <p:cNvSpPr>
            <a:spLocks noGrp="1"/>
          </p:cNvSpPr>
          <p:nvPr>
            <p:ph type="sldNum" sz="quarter" idx="12"/>
          </p:nvPr>
        </p:nvSpPr>
        <p:spPr/>
        <p:txBody>
          <a:bodyPr/>
          <a:lstStyle>
            <a:lvl1pPr>
              <a:defRPr/>
            </a:lvl1pPr>
          </a:lstStyle>
          <a:p>
            <a:pPr>
              <a:defRPr/>
            </a:pPr>
            <a:fld id="{859CA1D1-0E2E-41D9-AF7B-26A344BCEBBA}" type="slidenum">
              <a:rPr lang="en-US" altLang="en-US"/>
              <a:pPr>
                <a:defRPr/>
              </a:pPr>
              <a:t>‹#›</a:t>
            </a:fld>
            <a:endParaRPr lang="en-US" altLang="en-US"/>
          </a:p>
        </p:txBody>
      </p:sp>
    </p:spTree>
    <p:extLst>
      <p:ext uri="{BB962C8B-B14F-4D97-AF65-F5344CB8AC3E}">
        <p14:creationId xmlns:p14="http://schemas.microsoft.com/office/powerpoint/2010/main" val="2266982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C44EA986-8613-4FBC-93D8-DE54637D134F}"/>
              </a:ext>
            </a:extLst>
          </p:cNvPr>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B20BF9F8-52A3-4362-987D-B023EF65B6A8}"/>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30111701-77C9-4CD1-9F13-3B66857F0E65}"/>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6">
            <a:extLst>
              <a:ext uri="{FF2B5EF4-FFF2-40B4-BE49-F238E27FC236}">
                <a16:creationId xmlns:a16="http://schemas.microsoft.com/office/drawing/2014/main" id="{4EE921CC-2D5E-4A2E-B19B-577DE7AF3D33}"/>
              </a:ext>
            </a:extLst>
          </p:cNvPr>
          <p:cNvSpPr>
            <a:spLocks noGrp="1"/>
          </p:cNvSpPr>
          <p:nvPr>
            <p:ph type="sldNum" sz="quarter" idx="12"/>
          </p:nvPr>
        </p:nvSpPr>
        <p:spPr/>
        <p:txBody>
          <a:bodyPr/>
          <a:lstStyle>
            <a:lvl1pPr>
              <a:defRPr/>
            </a:lvl1pPr>
          </a:lstStyle>
          <a:p>
            <a:pPr>
              <a:defRPr/>
            </a:pPr>
            <a:fld id="{47BFDAB9-E9C0-43D2-906C-5E63C42D6157}" type="slidenum">
              <a:rPr lang="en-US" altLang="en-US"/>
              <a:pPr>
                <a:defRPr/>
              </a:pPr>
              <a:t>‹#›</a:t>
            </a:fld>
            <a:endParaRPr lang="en-US" altLang="en-US"/>
          </a:p>
        </p:txBody>
      </p:sp>
    </p:spTree>
    <p:extLst>
      <p:ext uri="{BB962C8B-B14F-4D97-AF65-F5344CB8AC3E}">
        <p14:creationId xmlns:p14="http://schemas.microsoft.com/office/powerpoint/2010/main" val="2237553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EACF4358-9FF5-400E-94AF-D80D36EBCFC3}"/>
              </a:ext>
            </a:extLst>
          </p:cNvPr>
          <p:cNvSpPr>
            <a:spLocks/>
          </p:cNvSpPr>
          <p:nvPr/>
        </p:nvSpPr>
        <p:spPr bwMode="auto">
          <a:xfrm flipV="1">
            <a:off x="-4763" y="491172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BB0569DA-1E01-4458-AA3C-F3DA0A6AD9F1}"/>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33D5CE39-4EFE-4D18-AB8D-DD6DB336563F}"/>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6">
            <a:extLst>
              <a:ext uri="{FF2B5EF4-FFF2-40B4-BE49-F238E27FC236}">
                <a16:creationId xmlns:a16="http://schemas.microsoft.com/office/drawing/2014/main" id="{C1B03CA3-FEDE-4810-ABA6-163EB67DE640}"/>
              </a:ext>
            </a:extLst>
          </p:cNvPr>
          <p:cNvSpPr>
            <a:spLocks noGrp="1"/>
          </p:cNvSpPr>
          <p:nvPr>
            <p:ph type="sldNum" sz="quarter" idx="12"/>
          </p:nvPr>
        </p:nvSpPr>
        <p:spPr>
          <a:xfrm>
            <a:off x="531813" y="4983163"/>
            <a:ext cx="779462" cy="365125"/>
          </a:xfrm>
        </p:spPr>
        <p:txBody>
          <a:bodyPr/>
          <a:lstStyle>
            <a:lvl1pPr>
              <a:defRPr/>
            </a:lvl1pPr>
          </a:lstStyle>
          <a:p>
            <a:pPr>
              <a:defRPr/>
            </a:pPr>
            <a:fld id="{46DF2756-397B-4E72-84F1-C37752845CDB}" type="slidenum">
              <a:rPr lang="en-US" altLang="en-US"/>
              <a:pPr>
                <a:defRPr/>
              </a:pPr>
              <a:t>‹#›</a:t>
            </a:fld>
            <a:endParaRPr lang="en-US" altLang="en-US"/>
          </a:p>
        </p:txBody>
      </p:sp>
    </p:spTree>
    <p:extLst>
      <p:ext uri="{BB962C8B-B14F-4D97-AF65-F5344CB8AC3E}">
        <p14:creationId xmlns:p14="http://schemas.microsoft.com/office/powerpoint/2010/main" val="26138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a16="http://schemas.microsoft.com/office/drawing/2014/main" id="{21300B47-FB80-4815-B7F4-9FD4F20E453B}"/>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a16="http://schemas.microsoft.com/office/drawing/2014/main" id="{F86FD4B9-339B-476D-90BB-B9337CDD4BF9}"/>
                </a:ext>
              </a:extLst>
            </p:cNvPr>
            <p:cNvSpPr>
              <a:spLocks/>
            </p:cNvSpPr>
            <p:nvPr/>
          </p:nvSpPr>
          <p:spPr bwMode="auto">
            <a:xfrm>
              <a:off x="2487613" y="2284413"/>
              <a:ext cx="85725" cy="533400"/>
            </a:xfrm>
            <a:custGeom>
              <a:avLst/>
              <a:gdLst>
                <a:gd name="T0" fmla="*/ 334035256 w 22"/>
                <a:gd name="T1" fmla="*/ 2092026176 h 136"/>
                <a:gd name="T2" fmla="*/ 258117975 w 22"/>
                <a:gd name="T3" fmla="*/ 1230604787 h 136"/>
                <a:gd name="T4" fmla="*/ 0 w 22"/>
                <a:gd name="T5" fmla="*/ 0 h 136"/>
                <a:gd name="T6" fmla="*/ 0 w 22"/>
                <a:gd name="T7" fmla="*/ 538388859 h 136"/>
                <a:gd name="T8" fmla="*/ 303669123 w 22"/>
                <a:gd name="T9" fmla="*/ 1907434478 h 136"/>
                <a:gd name="T10" fmla="*/ 334035256 w 22"/>
                <a:gd name="T11" fmla="*/ 209202617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7" name="Freeform 12">
              <a:extLst>
                <a:ext uri="{FF2B5EF4-FFF2-40B4-BE49-F238E27FC236}">
                  <a16:creationId xmlns:a16="http://schemas.microsoft.com/office/drawing/2014/main" id="{E69159B6-500E-4D0B-9A93-3D4E78665A71}"/>
                </a:ext>
              </a:extLst>
            </p:cNvPr>
            <p:cNvSpPr>
              <a:spLocks/>
            </p:cNvSpPr>
            <p:nvPr/>
          </p:nvSpPr>
          <p:spPr bwMode="auto">
            <a:xfrm>
              <a:off x="2597151" y="2779713"/>
              <a:ext cx="550863" cy="1978025"/>
            </a:xfrm>
            <a:custGeom>
              <a:avLst/>
              <a:gdLst>
                <a:gd name="T0" fmla="*/ 1331463414 w 140"/>
                <a:gd name="T1" fmla="*/ 2147483646 h 504"/>
                <a:gd name="T2" fmla="*/ 2147483646 w 140"/>
                <a:gd name="T3" fmla="*/ 2147483646 h 504"/>
                <a:gd name="T4" fmla="*/ 2147483646 w 140"/>
                <a:gd name="T5" fmla="*/ 2147483646 h 504"/>
                <a:gd name="T6" fmla="*/ 1470804210 w 140"/>
                <a:gd name="T7" fmla="*/ 2147483646 h 504"/>
                <a:gd name="T8" fmla="*/ 0 w 140"/>
                <a:gd name="T9" fmla="*/ 0 h 504"/>
                <a:gd name="T10" fmla="*/ 92891241 w 140"/>
                <a:gd name="T11" fmla="*/ 939577574 h 504"/>
                <a:gd name="T12" fmla="*/ 1331463414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8" name="Freeform 13">
              <a:extLst>
                <a:ext uri="{FF2B5EF4-FFF2-40B4-BE49-F238E27FC236}">
                  <a16:creationId xmlns:a16="http://schemas.microsoft.com/office/drawing/2014/main" id="{00EC4121-83B0-4CC9-83ED-45EF4291D5EB}"/>
                </a:ext>
              </a:extLst>
            </p:cNvPr>
            <p:cNvSpPr>
              <a:spLocks/>
            </p:cNvSpPr>
            <p:nvPr/>
          </p:nvSpPr>
          <p:spPr bwMode="auto">
            <a:xfrm>
              <a:off x="3175001" y="4730750"/>
              <a:ext cx="519113" cy="1209675"/>
            </a:xfrm>
            <a:custGeom>
              <a:avLst/>
              <a:gdLst>
                <a:gd name="T0" fmla="*/ 123725864 w 132"/>
                <a:gd name="T1" fmla="*/ 339357040 h 308"/>
                <a:gd name="T2" fmla="*/ 0 w 132"/>
                <a:gd name="T3" fmla="*/ 0 h 308"/>
                <a:gd name="T4" fmla="*/ 0 w 132"/>
                <a:gd name="T5" fmla="*/ 447336244 h 308"/>
                <a:gd name="T6" fmla="*/ 1051683611 w 132"/>
                <a:gd name="T7" fmla="*/ 2147483646 h 308"/>
                <a:gd name="T8" fmla="*/ 1902309252 w 132"/>
                <a:gd name="T9" fmla="*/ 2147483646 h 308"/>
                <a:gd name="T10" fmla="*/ 2041502324 w 132"/>
                <a:gd name="T11" fmla="*/ 2147483646 h 308"/>
                <a:gd name="T12" fmla="*/ 1190876683 w 132"/>
                <a:gd name="T13" fmla="*/ 2147483646 h 308"/>
                <a:gd name="T14" fmla="*/ 123725864 w 132"/>
                <a:gd name="T15" fmla="*/ 339357040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9" name="Freeform 14">
              <a:extLst>
                <a:ext uri="{FF2B5EF4-FFF2-40B4-BE49-F238E27FC236}">
                  <a16:creationId xmlns:a16="http://schemas.microsoft.com/office/drawing/2014/main" id="{764BC312-CCDD-4443-B52C-6D69F8CC8C32}"/>
                </a:ext>
              </a:extLst>
            </p:cNvPr>
            <p:cNvSpPr>
              <a:spLocks/>
            </p:cNvSpPr>
            <p:nvPr/>
          </p:nvSpPr>
          <p:spPr bwMode="auto">
            <a:xfrm>
              <a:off x="3305176" y="5630863"/>
              <a:ext cx="146050" cy="309563"/>
            </a:xfrm>
            <a:custGeom>
              <a:avLst/>
              <a:gdLst>
                <a:gd name="T0" fmla="*/ 436271086 w 37"/>
                <a:gd name="T1" fmla="*/ 1213028493 h 79"/>
                <a:gd name="T2" fmla="*/ 576502770 w 37"/>
                <a:gd name="T3" fmla="*/ 1213028493 h 79"/>
                <a:gd name="T4" fmla="*/ 0 w 37"/>
                <a:gd name="T5" fmla="*/ 0 h 79"/>
                <a:gd name="T6" fmla="*/ 436271086 w 37"/>
                <a:gd name="T7" fmla="*/ 1213028493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0" name="Freeform 15">
              <a:extLst>
                <a:ext uri="{FF2B5EF4-FFF2-40B4-BE49-F238E27FC236}">
                  <a16:creationId xmlns:a16="http://schemas.microsoft.com/office/drawing/2014/main" id="{2BE0AB6C-3C70-4E9C-B54E-7DF65B07C25E}"/>
                </a:ext>
              </a:extLst>
            </p:cNvPr>
            <p:cNvSpPr>
              <a:spLocks/>
            </p:cNvSpPr>
            <p:nvPr/>
          </p:nvSpPr>
          <p:spPr bwMode="auto">
            <a:xfrm>
              <a:off x="2573338" y="2817813"/>
              <a:ext cx="700088" cy="2835275"/>
            </a:xfrm>
            <a:custGeom>
              <a:avLst/>
              <a:gdLst>
                <a:gd name="T0" fmla="*/ 2147483646 w 178"/>
                <a:gd name="T1" fmla="*/ 2147483646 h 722"/>
                <a:gd name="T2" fmla="*/ 1794416005 w 178"/>
                <a:gd name="T3" fmla="*/ 2147483646 h 722"/>
                <a:gd name="T4" fmla="*/ 618763733 w 178"/>
                <a:gd name="T5" fmla="*/ 2147483646 h 722"/>
                <a:gd name="T6" fmla="*/ 185629513 w 178"/>
                <a:gd name="T7" fmla="*/ 786478582 h 722"/>
                <a:gd name="T8" fmla="*/ 0 w 178"/>
                <a:gd name="T9" fmla="*/ 0 h 722"/>
                <a:gd name="T10" fmla="*/ 510482144 w 178"/>
                <a:gd name="T11" fmla="*/ 2147483646 h 722"/>
                <a:gd name="T12" fmla="*/ 1655192887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1" name="Freeform 16">
              <a:extLst>
                <a:ext uri="{FF2B5EF4-FFF2-40B4-BE49-F238E27FC236}">
                  <a16:creationId xmlns:a16="http://schemas.microsoft.com/office/drawing/2014/main" id="{4DBB2C8E-4183-46DB-BD62-88D7B42EBDCD}"/>
                </a:ext>
              </a:extLst>
            </p:cNvPr>
            <p:cNvSpPr>
              <a:spLocks/>
            </p:cNvSpPr>
            <p:nvPr/>
          </p:nvSpPr>
          <p:spPr bwMode="auto">
            <a:xfrm>
              <a:off x="2506663" y="285750"/>
              <a:ext cx="90488" cy="2493963"/>
            </a:xfrm>
            <a:custGeom>
              <a:avLst/>
              <a:gdLst>
                <a:gd name="T0" fmla="*/ 170263008 w 23"/>
                <a:gd name="T1" fmla="*/ 2147483646 h 635"/>
                <a:gd name="T2" fmla="*/ 185740390 w 23"/>
                <a:gd name="T3" fmla="*/ 2147483646 h 635"/>
                <a:gd name="T4" fmla="*/ 340526015 w 23"/>
                <a:gd name="T5" fmla="*/ 2147483646 h 635"/>
                <a:gd name="T6" fmla="*/ 356003398 w 23"/>
                <a:gd name="T7" fmla="*/ 2147483646 h 635"/>
                <a:gd name="T8" fmla="*/ 263131235 w 23"/>
                <a:gd name="T9" fmla="*/ 2147483646 h 635"/>
                <a:gd name="T10" fmla="*/ 77390846 w 23"/>
                <a:gd name="T11" fmla="*/ 2147483646 h 635"/>
                <a:gd name="T12" fmla="*/ 232176471 w 23"/>
                <a:gd name="T13" fmla="*/ 0 h 635"/>
                <a:gd name="T14" fmla="*/ 185740390 w 23"/>
                <a:gd name="T15" fmla="*/ 0 h 635"/>
                <a:gd name="T16" fmla="*/ 15477382 w 23"/>
                <a:gd name="T17" fmla="*/ 2147483646 h 635"/>
                <a:gd name="T18" fmla="*/ 170263008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2" name="Freeform 17">
              <a:extLst>
                <a:ext uri="{FF2B5EF4-FFF2-40B4-BE49-F238E27FC236}">
                  <a16:creationId xmlns:a16="http://schemas.microsoft.com/office/drawing/2014/main" id="{005A3450-7C2E-449D-91C9-ED2D13EB3838}"/>
                </a:ext>
              </a:extLst>
            </p:cNvPr>
            <p:cNvSpPr>
              <a:spLocks/>
            </p:cNvSpPr>
            <p:nvPr/>
          </p:nvSpPr>
          <p:spPr bwMode="auto">
            <a:xfrm>
              <a:off x="2554288" y="2598738"/>
              <a:ext cx="66675" cy="420688"/>
            </a:xfrm>
            <a:custGeom>
              <a:avLst/>
              <a:gdLst>
                <a:gd name="T0" fmla="*/ 0 w 17"/>
                <a:gd name="T1" fmla="*/ 0 h 107"/>
                <a:gd name="T2" fmla="*/ 76911574 w 17"/>
                <a:gd name="T3" fmla="*/ 865646159 h 107"/>
                <a:gd name="T4" fmla="*/ 261503272 w 17"/>
                <a:gd name="T5" fmla="*/ 1654003676 h 107"/>
                <a:gd name="T6" fmla="*/ 169209384 w 17"/>
                <a:gd name="T7" fmla="*/ 711068875 h 107"/>
                <a:gd name="T8" fmla="*/ 153827069 w 17"/>
                <a:gd name="T9" fmla="*/ 664694903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3" name="Freeform 18">
              <a:extLst>
                <a:ext uri="{FF2B5EF4-FFF2-40B4-BE49-F238E27FC236}">
                  <a16:creationId xmlns:a16="http://schemas.microsoft.com/office/drawing/2014/main" id="{5B3617A1-27A6-4719-B29B-56A8C29EA99A}"/>
                </a:ext>
              </a:extLst>
            </p:cNvPr>
            <p:cNvSpPr>
              <a:spLocks/>
            </p:cNvSpPr>
            <p:nvPr/>
          </p:nvSpPr>
          <p:spPr bwMode="auto">
            <a:xfrm>
              <a:off x="3143251" y="4757738"/>
              <a:ext cx="161925" cy="873125"/>
            </a:xfrm>
            <a:custGeom>
              <a:avLst/>
              <a:gdLst>
                <a:gd name="T0" fmla="*/ 0 w 41"/>
                <a:gd name="T1" fmla="*/ 0 h 222"/>
                <a:gd name="T2" fmla="*/ 77988609 w 41"/>
                <a:gd name="T3" fmla="*/ 1438567829 h 222"/>
                <a:gd name="T4" fmla="*/ 265162061 w 41"/>
                <a:gd name="T5" fmla="*/ 2147483646 h 222"/>
                <a:gd name="T6" fmla="*/ 374342954 w 41"/>
                <a:gd name="T7" fmla="*/ 2147483646 h 222"/>
                <a:gd name="T8" fmla="*/ 639505015 w 41"/>
                <a:gd name="T9" fmla="*/ 2147483646 h 222"/>
                <a:gd name="T10" fmla="*/ 592712640 w 41"/>
                <a:gd name="T11" fmla="*/ 2147483646 h 222"/>
                <a:gd name="T12" fmla="*/ 202769594 w 41"/>
                <a:gd name="T13" fmla="*/ 1423099358 h 222"/>
                <a:gd name="T14" fmla="*/ 124780985 w 41"/>
                <a:gd name="T15" fmla="*/ 340306368 h 222"/>
                <a:gd name="T16" fmla="*/ 109184843 w 41"/>
                <a:gd name="T17" fmla="*/ 278432483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4" name="Freeform 19">
              <a:extLst>
                <a:ext uri="{FF2B5EF4-FFF2-40B4-BE49-F238E27FC236}">
                  <a16:creationId xmlns:a16="http://schemas.microsoft.com/office/drawing/2014/main" id="{9F4456C2-9ADD-4DC1-BB7E-31C9246BBB61}"/>
                </a:ext>
              </a:extLst>
            </p:cNvPr>
            <p:cNvSpPr>
              <a:spLocks/>
            </p:cNvSpPr>
            <p:nvPr/>
          </p:nvSpPr>
          <p:spPr bwMode="auto">
            <a:xfrm>
              <a:off x="3148013" y="1282700"/>
              <a:ext cx="1768475" cy="3448050"/>
            </a:xfrm>
            <a:custGeom>
              <a:avLst/>
              <a:gdLst>
                <a:gd name="T0" fmla="*/ 108112772 w 450"/>
                <a:gd name="T1" fmla="*/ 2147483646 h 878"/>
                <a:gd name="T2" fmla="*/ 772222294 w 450"/>
                <a:gd name="T3" fmla="*/ 2147483646 h 878"/>
                <a:gd name="T4" fmla="*/ 2147483646 w 450"/>
                <a:gd name="T5" fmla="*/ 2147483646 h 878"/>
                <a:gd name="T6" fmla="*/ 2147483646 w 450"/>
                <a:gd name="T7" fmla="*/ 2147483646 h 878"/>
                <a:gd name="T8" fmla="*/ 2147483646 w 450"/>
                <a:gd name="T9" fmla="*/ 1372614510 h 878"/>
                <a:gd name="T10" fmla="*/ 2147483646 w 450"/>
                <a:gd name="T11" fmla="*/ 678594305 h 878"/>
                <a:gd name="T12" fmla="*/ 2147483646 w 450"/>
                <a:gd name="T13" fmla="*/ 15421973 h 878"/>
                <a:gd name="T14" fmla="*/ 2147483646 w 450"/>
                <a:gd name="T15" fmla="*/ 0 h 878"/>
                <a:gd name="T16" fmla="*/ 2147483646 w 450"/>
                <a:gd name="T17" fmla="*/ 663172332 h 878"/>
                <a:gd name="T18" fmla="*/ 2147483646 w 450"/>
                <a:gd name="T19" fmla="*/ 1357188610 h 878"/>
                <a:gd name="T20" fmla="*/ 2147483646 w 450"/>
                <a:gd name="T21" fmla="*/ 2147483646 h 878"/>
                <a:gd name="T22" fmla="*/ 2147483646 w 450"/>
                <a:gd name="T23" fmla="*/ 2147483646 h 878"/>
                <a:gd name="T24" fmla="*/ 695002815 w 450"/>
                <a:gd name="T25" fmla="*/ 2147483646 h 878"/>
                <a:gd name="T26" fmla="*/ 0 w 450"/>
                <a:gd name="T27" fmla="*/ 2147483646 h 878"/>
                <a:gd name="T28" fmla="*/ 0 w 450"/>
                <a:gd name="T29" fmla="*/ 2147483646 h 878"/>
                <a:gd name="T30" fmla="*/ 108112772 w 450"/>
                <a:gd name="T31" fmla="*/ 2147483646 h 878"/>
                <a:gd name="T32" fmla="*/ 108112772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5" name="Freeform 20">
              <a:extLst>
                <a:ext uri="{FF2B5EF4-FFF2-40B4-BE49-F238E27FC236}">
                  <a16:creationId xmlns:a16="http://schemas.microsoft.com/office/drawing/2014/main" id="{866CC73F-69E8-4FA2-AC17-504B6066FA7A}"/>
                </a:ext>
              </a:extLst>
            </p:cNvPr>
            <p:cNvSpPr>
              <a:spLocks/>
            </p:cNvSpPr>
            <p:nvPr/>
          </p:nvSpPr>
          <p:spPr bwMode="auto">
            <a:xfrm>
              <a:off x="3273426" y="5653088"/>
              <a:ext cx="138113" cy="287338"/>
            </a:xfrm>
            <a:custGeom>
              <a:avLst/>
              <a:gdLst>
                <a:gd name="T0" fmla="*/ 0 w 35"/>
                <a:gd name="T1" fmla="*/ 0 h 73"/>
                <a:gd name="T2" fmla="*/ 404860502 w 35"/>
                <a:gd name="T3" fmla="*/ 1131001729 h 73"/>
                <a:gd name="T4" fmla="*/ 545005736 w 35"/>
                <a:gd name="T5" fmla="*/ 1131001729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6" name="Freeform 21">
              <a:extLst>
                <a:ext uri="{FF2B5EF4-FFF2-40B4-BE49-F238E27FC236}">
                  <a16:creationId xmlns:a16="http://schemas.microsoft.com/office/drawing/2014/main" id="{D25E758D-8551-417D-88C5-93CD44864D64}"/>
                </a:ext>
              </a:extLst>
            </p:cNvPr>
            <p:cNvSpPr>
              <a:spLocks/>
            </p:cNvSpPr>
            <p:nvPr/>
          </p:nvSpPr>
          <p:spPr bwMode="auto">
            <a:xfrm>
              <a:off x="3143251" y="4656138"/>
              <a:ext cx="31750" cy="188913"/>
            </a:xfrm>
            <a:custGeom>
              <a:avLst/>
              <a:gdLst>
                <a:gd name="T0" fmla="*/ 110255844 w 8"/>
                <a:gd name="T1" fmla="*/ 681543004 h 48"/>
                <a:gd name="T2" fmla="*/ 126007813 w 8"/>
                <a:gd name="T3" fmla="*/ 743502533 h 48"/>
                <a:gd name="T4" fmla="*/ 126007813 w 8"/>
                <a:gd name="T5" fmla="*/ 294302840 h 48"/>
                <a:gd name="T6" fmla="*/ 15751969 w 8"/>
                <a:gd name="T7" fmla="*/ 0 h 48"/>
                <a:gd name="T8" fmla="*/ 0 w 8"/>
                <a:gd name="T9" fmla="*/ 402731031 h 48"/>
                <a:gd name="T10" fmla="*/ 110255844 w 8"/>
                <a:gd name="T11" fmla="*/ 681543004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7" name="Freeform 22">
              <a:extLst>
                <a:ext uri="{FF2B5EF4-FFF2-40B4-BE49-F238E27FC236}">
                  <a16:creationId xmlns:a16="http://schemas.microsoft.com/office/drawing/2014/main" id="{3943C024-F7DF-4FC1-8895-49230932166D}"/>
                </a:ext>
              </a:extLst>
            </p:cNvPr>
            <p:cNvSpPr>
              <a:spLocks/>
            </p:cNvSpPr>
            <p:nvPr/>
          </p:nvSpPr>
          <p:spPr bwMode="auto">
            <a:xfrm>
              <a:off x="3211513" y="5410200"/>
              <a:ext cx="203200" cy="530225"/>
            </a:xfrm>
            <a:custGeom>
              <a:avLst/>
              <a:gdLst>
                <a:gd name="T0" fmla="*/ 106891015 w 52"/>
                <a:gd name="T1" fmla="*/ 277669014 h 135"/>
                <a:gd name="T2" fmla="*/ 0 w 52"/>
                <a:gd name="T3" fmla="*/ 0 h 135"/>
                <a:gd name="T4" fmla="*/ 183239508 w 52"/>
                <a:gd name="T5" fmla="*/ 740445466 h 135"/>
                <a:gd name="T6" fmla="*/ 244320646 w 52"/>
                <a:gd name="T7" fmla="*/ 956412000 h 135"/>
                <a:gd name="T8" fmla="*/ 778771815 w 52"/>
                <a:gd name="T9" fmla="*/ 2082507782 h 135"/>
                <a:gd name="T10" fmla="*/ 794043077 w 52"/>
                <a:gd name="T11" fmla="*/ 2082507782 h 135"/>
                <a:gd name="T12" fmla="*/ 366482923 w 52"/>
                <a:gd name="T13" fmla="*/ 863854353 h 135"/>
                <a:gd name="T14" fmla="*/ 106891015 w 52"/>
                <a:gd name="T15" fmla="*/ 277669014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27" name="Group 9">
            <a:extLst>
              <a:ext uri="{FF2B5EF4-FFF2-40B4-BE49-F238E27FC236}">
                <a16:creationId xmlns:a16="http://schemas.microsoft.com/office/drawing/2014/main" id="{6A14C941-2505-4AEB-BB00-87B93988F646}"/>
              </a:ext>
            </a:extLst>
          </p:cNvPr>
          <p:cNvGrpSpPr>
            <a:grpSpLocks/>
          </p:cNvGrpSpPr>
          <p:nvPr/>
        </p:nvGrpSpPr>
        <p:grpSpPr bwMode="auto">
          <a:xfrm>
            <a:off x="26988" y="0"/>
            <a:ext cx="2357437" cy="6853238"/>
            <a:chOff x="6627813" y="194833"/>
            <a:chExt cx="1952625" cy="5678918"/>
          </a:xfrm>
        </p:grpSpPr>
        <p:sp>
          <p:nvSpPr>
            <p:cNvPr id="1034" name="Freeform 27">
              <a:extLst>
                <a:ext uri="{FF2B5EF4-FFF2-40B4-BE49-F238E27FC236}">
                  <a16:creationId xmlns:a16="http://schemas.microsoft.com/office/drawing/2014/main" id="{9B95B4BA-29B5-410A-9722-9FFDA7CB4C5D}"/>
                </a:ext>
              </a:extLst>
            </p:cNvPr>
            <p:cNvSpPr>
              <a:spLocks/>
            </p:cNvSpPr>
            <p:nvPr/>
          </p:nvSpPr>
          <p:spPr bwMode="auto">
            <a:xfrm>
              <a:off x="6627813" y="194833"/>
              <a:ext cx="409575" cy="3646488"/>
            </a:xfrm>
            <a:custGeom>
              <a:avLst/>
              <a:gdLst>
                <a:gd name="T0" fmla="*/ 110684661 w 103"/>
                <a:gd name="T1" fmla="*/ 2147483646 h 920"/>
                <a:gd name="T2" fmla="*/ 411117865 w 103"/>
                <a:gd name="T3" fmla="*/ 2147483646 h 920"/>
                <a:gd name="T4" fmla="*/ 901295634 w 103"/>
                <a:gd name="T5" fmla="*/ 2147483646 h 920"/>
                <a:gd name="T6" fmla="*/ 1597032336 w 103"/>
                <a:gd name="T7" fmla="*/ 2147483646 h 920"/>
                <a:gd name="T8" fmla="*/ 1628657093 w 103"/>
                <a:gd name="T9" fmla="*/ 2147483646 h 920"/>
                <a:gd name="T10" fmla="*/ 1565407579 w 103"/>
                <a:gd name="T11" fmla="*/ 2147483646 h 920"/>
                <a:gd name="T12" fmla="*/ 1565407579 w 103"/>
                <a:gd name="T13" fmla="*/ 2147483646 h 920"/>
                <a:gd name="T14" fmla="*/ 996169906 w 103"/>
                <a:gd name="T15" fmla="*/ 2147483646 h 920"/>
                <a:gd name="T16" fmla="*/ 474367379 w 103"/>
                <a:gd name="T17" fmla="*/ 2147483646 h 920"/>
                <a:gd name="T18" fmla="*/ 142309418 w 103"/>
                <a:gd name="T19" fmla="*/ 2147483646 h 920"/>
                <a:gd name="T20" fmla="*/ 47435147 w 103"/>
                <a:gd name="T21" fmla="*/ 1445313264 h 920"/>
                <a:gd name="T22" fmla="*/ 15810390 w 103"/>
                <a:gd name="T23" fmla="*/ 0 h 920"/>
                <a:gd name="T24" fmla="*/ 0 w 103"/>
                <a:gd name="T25" fmla="*/ 0 h 920"/>
                <a:gd name="T26" fmla="*/ 15810390 w 103"/>
                <a:gd name="T27" fmla="*/ 1445313264 h 920"/>
                <a:gd name="T28" fmla="*/ 110684661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5" name="Freeform 28">
              <a:extLst>
                <a:ext uri="{FF2B5EF4-FFF2-40B4-BE49-F238E27FC236}">
                  <a16:creationId xmlns:a16="http://schemas.microsoft.com/office/drawing/2014/main" id="{598A56C6-6D38-4295-B6E5-FC0718EEE073}"/>
                </a:ext>
              </a:extLst>
            </p:cNvPr>
            <p:cNvSpPr>
              <a:spLocks/>
            </p:cNvSpPr>
            <p:nvPr/>
          </p:nvSpPr>
          <p:spPr bwMode="auto">
            <a:xfrm>
              <a:off x="7061201" y="3771900"/>
              <a:ext cx="350838" cy="1309688"/>
            </a:xfrm>
            <a:custGeom>
              <a:avLst/>
              <a:gdLst>
                <a:gd name="T0" fmla="*/ 842409880 w 88"/>
                <a:gd name="T1" fmla="*/ 2147483646 h 330"/>
                <a:gd name="T2" fmla="*/ 1398719344 w 88"/>
                <a:gd name="T3" fmla="*/ 2147483646 h 330"/>
                <a:gd name="T4" fmla="*/ 1398719344 w 88"/>
                <a:gd name="T5" fmla="*/ 2147483646 h 330"/>
                <a:gd name="T6" fmla="*/ 1398719344 w 88"/>
                <a:gd name="T7" fmla="*/ 2147483646 h 330"/>
                <a:gd name="T8" fmla="*/ 985460087 w 88"/>
                <a:gd name="T9" fmla="*/ 2147483646 h 330"/>
                <a:gd name="T10" fmla="*/ 0 w 88"/>
                <a:gd name="T11" fmla="*/ 0 h 330"/>
                <a:gd name="T12" fmla="*/ 111263488 w 88"/>
                <a:gd name="T13" fmla="*/ 992310910 h 330"/>
                <a:gd name="T14" fmla="*/ 842409880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6" name="Freeform 29">
              <a:extLst>
                <a:ext uri="{FF2B5EF4-FFF2-40B4-BE49-F238E27FC236}">
                  <a16:creationId xmlns:a16="http://schemas.microsoft.com/office/drawing/2014/main" id="{06370982-3860-46CE-8AB6-1C6DBE40375B}"/>
                </a:ext>
              </a:extLst>
            </p:cNvPr>
            <p:cNvSpPr>
              <a:spLocks/>
            </p:cNvSpPr>
            <p:nvPr/>
          </p:nvSpPr>
          <p:spPr bwMode="auto">
            <a:xfrm>
              <a:off x="7439026" y="5053013"/>
              <a:ext cx="357188" cy="820738"/>
            </a:xfrm>
            <a:custGeom>
              <a:avLst/>
              <a:gdLst>
                <a:gd name="T0" fmla="*/ 94507976 w 90"/>
                <a:gd name="T1" fmla="*/ 235809526 h 207"/>
                <a:gd name="T2" fmla="*/ 0 w 90"/>
                <a:gd name="T3" fmla="*/ 0 h 207"/>
                <a:gd name="T4" fmla="*/ 15751991 w 90"/>
                <a:gd name="T5" fmla="*/ 455898152 h 207"/>
                <a:gd name="T6" fmla="*/ 661543926 w 90"/>
                <a:gd name="T7" fmla="*/ 1996514571 h 207"/>
                <a:gd name="T8" fmla="*/ 1260079889 w 90"/>
                <a:gd name="T9" fmla="*/ 2147483646 h 207"/>
                <a:gd name="T10" fmla="*/ 1417591859 w 90"/>
                <a:gd name="T11" fmla="*/ 2147483646 h 207"/>
                <a:gd name="T12" fmla="*/ 787551915 w 90"/>
                <a:gd name="T13" fmla="*/ 1933630974 h 207"/>
                <a:gd name="T14" fmla="*/ 94507976 w 90"/>
                <a:gd name="T15" fmla="*/ 23580952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7" name="Freeform 30">
              <a:extLst>
                <a:ext uri="{FF2B5EF4-FFF2-40B4-BE49-F238E27FC236}">
                  <a16:creationId xmlns:a16="http://schemas.microsoft.com/office/drawing/2014/main" id="{DF33BC1D-D762-4F45-83B7-B9F436B7CE73}"/>
                </a:ext>
              </a:extLst>
            </p:cNvPr>
            <p:cNvSpPr>
              <a:spLocks/>
            </p:cNvSpPr>
            <p:nvPr/>
          </p:nvSpPr>
          <p:spPr bwMode="auto">
            <a:xfrm>
              <a:off x="7037388" y="3811588"/>
              <a:ext cx="457200" cy="1852613"/>
            </a:xfrm>
            <a:custGeom>
              <a:avLst/>
              <a:gdLst>
                <a:gd name="T0" fmla="*/ 1596387350 w 115"/>
                <a:gd name="T1" fmla="*/ 2147483646 h 467"/>
                <a:gd name="T2" fmla="*/ 1232853715 w 115"/>
                <a:gd name="T3" fmla="*/ 2147483646 h 467"/>
                <a:gd name="T4" fmla="*/ 458368842 w 115"/>
                <a:gd name="T5" fmla="*/ 2147483646 h 467"/>
                <a:gd name="T6" fmla="*/ 205473631 w 115"/>
                <a:gd name="T7" fmla="*/ 834088423 h 467"/>
                <a:gd name="T8" fmla="*/ 0 w 115"/>
                <a:gd name="T9" fmla="*/ 0 h 467"/>
                <a:gd name="T10" fmla="*/ 331923224 w 115"/>
                <a:gd name="T11" fmla="*/ 2147483646 h 467"/>
                <a:gd name="T12" fmla="*/ 1090600904 w 115"/>
                <a:gd name="T13" fmla="*/ 2147483646 h 467"/>
                <a:gd name="T14" fmla="*/ 1627997760 w 115"/>
                <a:gd name="T15" fmla="*/ 2147483646 h 467"/>
                <a:gd name="T16" fmla="*/ 1817668174 w 115"/>
                <a:gd name="T17" fmla="*/ 2147483646 h 467"/>
                <a:gd name="T18" fmla="*/ 1770250570 w 115"/>
                <a:gd name="T19" fmla="*/ 2147483646 h 467"/>
                <a:gd name="T20" fmla="*/ 1596387350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8" name="Freeform 31">
              <a:extLst>
                <a:ext uri="{FF2B5EF4-FFF2-40B4-BE49-F238E27FC236}">
                  <a16:creationId xmlns:a16="http://schemas.microsoft.com/office/drawing/2014/main" id="{DD6C2A18-C7E7-4E50-BFCE-2CF5BA0E94B1}"/>
                </a:ext>
              </a:extLst>
            </p:cNvPr>
            <p:cNvSpPr>
              <a:spLocks/>
            </p:cNvSpPr>
            <p:nvPr/>
          </p:nvSpPr>
          <p:spPr bwMode="auto">
            <a:xfrm>
              <a:off x="6992938" y="1263650"/>
              <a:ext cx="144463" cy="2508250"/>
            </a:xfrm>
            <a:custGeom>
              <a:avLst/>
              <a:gdLst>
                <a:gd name="T0" fmla="*/ 273753372 w 36"/>
                <a:gd name="T1" fmla="*/ 2147483646 h 633"/>
                <a:gd name="T2" fmla="*/ 209338926 w 36"/>
                <a:gd name="T3" fmla="*/ 2147483646 h 633"/>
                <a:gd name="T4" fmla="*/ 80514045 w 36"/>
                <a:gd name="T5" fmla="*/ 2147483646 h 633"/>
                <a:gd name="T6" fmla="*/ 209338926 w 36"/>
                <a:gd name="T7" fmla="*/ 2147483646 h 633"/>
                <a:gd name="T8" fmla="*/ 354267417 w 36"/>
                <a:gd name="T9" fmla="*/ 1554425528 h 633"/>
                <a:gd name="T10" fmla="*/ 579709955 w 36"/>
                <a:gd name="T11" fmla="*/ 0 h 633"/>
                <a:gd name="T12" fmla="*/ 563606343 w 36"/>
                <a:gd name="T13" fmla="*/ 0 h 633"/>
                <a:gd name="T14" fmla="*/ 322060194 w 36"/>
                <a:gd name="T15" fmla="*/ 1554425528 h 633"/>
                <a:gd name="T16" fmla="*/ 161032104 w 36"/>
                <a:gd name="T17" fmla="*/ 2147483646 h 633"/>
                <a:gd name="T18" fmla="*/ 16103612 w 36"/>
                <a:gd name="T19" fmla="*/ 2147483646 h 633"/>
                <a:gd name="T20" fmla="*/ 112721269 w 36"/>
                <a:gd name="T21" fmla="*/ 2147483646 h 633"/>
                <a:gd name="T22" fmla="*/ 257649761 w 36"/>
                <a:gd name="T23" fmla="*/ 2147483646 h 633"/>
                <a:gd name="T24" fmla="*/ 273753372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9" name="Freeform 32">
              <a:extLst>
                <a:ext uri="{FF2B5EF4-FFF2-40B4-BE49-F238E27FC236}">
                  <a16:creationId xmlns:a16="http://schemas.microsoft.com/office/drawing/2014/main" id="{FBA5A494-DA7F-4638-9BD7-C0197D06B5D9}"/>
                </a:ext>
              </a:extLst>
            </p:cNvPr>
            <p:cNvSpPr>
              <a:spLocks/>
            </p:cNvSpPr>
            <p:nvPr/>
          </p:nvSpPr>
          <p:spPr bwMode="auto">
            <a:xfrm>
              <a:off x="7526338" y="5640388"/>
              <a:ext cx="111125" cy="233363"/>
            </a:xfrm>
            <a:custGeom>
              <a:avLst/>
              <a:gdLst>
                <a:gd name="T0" fmla="*/ 346523469 w 28"/>
                <a:gd name="T1" fmla="*/ 923021860 h 59"/>
                <a:gd name="T2" fmla="*/ 441027344 w 28"/>
                <a:gd name="T3" fmla="*/ 923021860 h 59"/>
                <a:gd name="T4" fmla="*/ 0 w 28"/>
                <a:gd name="T5" fmla="*/ 0 h 59"/>
                <a:gd name="T6" fmla="*/ 346523469 w 28"/>
                <a:gd name="T7" fmla="*/ 923021860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0" name="Freeform 33">
              <a:extLst>
                <a:ext uri="{FF2B5EF4-FFF2-40B4-BE49-F238E27FC236}">
                  <a16:creationId xmlns:a16="http://schemas.microsoft.com/office/drawing/2014/main" id="{D32FA883-F0E5-4A7C-8E53-0F41CAD657F2}"/>
                </a:ext>
              </a:extLst>
            </p:cNvPr>
            <p:cNvSpPr>
              <a:spLocks/>
            </p:cNvSpPr>
            <p:nvPr/>
          </p:nvSpPr>
          <p:spPr bwMode="auto">
            <a:xfrm>
              <a:off x="7021513" y="3598863"/>
              <a:ext cx="68263" cy="423863"/>
            </a:xfrm>
            <a:custGeom>
              <a:avLst/>
              <a:gdLst>
                <a:gd name="T0" fmla="*/ 64496489 w 17"/>
                <a:gd name="T1" fmla="*/ 847377402 h 107"/>
                <a:gd name="T2" fmla="*/ 274108069 w 17"/>
                <a:gd name="T3" fmla="*/ 1679063951 h 107"/>
                <a:gd name="T4" fmla="*/ 161241221 w 17"/>
                <a:gd name="T5" fmla="*/ 690456982 h 107"/>
                <a:gd name="T6" fmla="*/ 145115092 w 17"/>
                <a:gd name="T7" fmla="*/ 674762167 h 107"/>
                <a:gd name="T8" fmla="*/ 0 w 17"/>
                <a:gd name="T9" fmla="*/ 0 h 107"/>
                <a:gd name="T10" fmla="*/ 0 w 17"/>
                <a:gd name="T11" fmla="*/ 125538713 h 107"/>
                <a:gd name="T12" fmla="*/ 64496489 w 17"/>
                <a:gd name="T13" fmla="*/ 84737740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1" name="Freeform 34">
              <a:extLst>
                <a:ext uri="{FF2B5EF4-FFF2-40B4-BE49-F238E27FC236}">
                  <a16:creationId xmlns:a16="http://schemas.microsoft.com/office/drawing/2014/main" id="{FE88F489-71AC-488C-BCA6-5E668D919A04}"/>
                </a:ext>
              </a:extLst>
            </p:cNvPr>
            <p:cNvSpPr>
              <a:spLocks/>
            </p:cNvSpPr>
            <p:nvPr/>
          </p:nvSpPr>
          <p:spPr bwMode="auto">
            <a:xfrm>
              <a:off x="7412038" y="2801938"/>
              <a:ext cx="1168400" cy="2251075"/>
            </a:xfrm>
            <a:custGeom>
              <a:avLst/>
              <a:gdLst>
                <a:gd name="T0" fmla="*/ 126350140 w 294"/>
                <a:gd name="T1" fmla="*/ 2147483646 h 568"/>
                <a:gd name="T2" fmla="*/ 552784347 w 294"/>
                <a:gd name="T3" fmla="*/ 2147483646 h 568"/>
                <a:gd name="T4" fmla="*/ 1563593416 w 294"/>
                <a:gd name="T5" fmla="*/ 2147483646 h 568"/>
                <a:gd name="T6" fmla="*/ 2147483646 w 294"/>
                <a:gd name="T7" fmla="*/ 1869089766 h 568"/>
                <a:gd name="T8" fmla="*/ 2147483646 w 294"/>
                <a:gd name="T9" fmla="*/ 910983896 h 568"/>
                <a:gd name="T10" fmla="*/ 2147483646 w 294"/>
                <a:gd name="T11" fmla="*/ 439783962 h 568"/>
                <a:gd name="T12" fmla="*/ 2147483646 w 294"/>
                <a:gd name="T13" fmla="*/ 0 h 568"/>
                <a:gd name="T14" fmla="*/ 2147483646 w 294"/>
                <a:gd name="T15" fmla="*/ 0 h 568"/>
                <a:gd name="T16" fmla="*/ 2147483646 w 294"/>
                <a:gd name="T17" fmla="*/ 424077958 h 568"/>
                <a:gd name="T18" fmla="*/ 2147483646 w 294"/>
                <a:gd name="T19" fmla="*/ 879571888 h 568"/>
                <a:gd name="T20" fmla="*/ 2147483646 w 294"/>
                <a:gd name="T21" fmla="*/ 1837677758 h 568"/>
                <a:gd name="T22" fmla="*/ 1500416359 w 294"/>
                <a:gd name="T23" fmla="*/ 2147483646 h 568"/>
                <a:gd name="T24" fmla="*/ 473814019 w 294"/>
                <a:gd name="T25" fmla="*/ 2147483646 h 568"/>
                <a:gd name="T26" fmla="*/ 0 w 294"/>
                <a:gd name="T27" fmla="*/ 2147483646 h 568"/>
                <a:gd name="T28" fmla="*/ 110556869 w 294"/>
                <a:gd name="T29" fmla="*/ 2147483646 h 568"/>
                <a:gd name="T30" fmla="*/ 126350140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2" name="Freeform 35">
              <a:extLst>
                <a:ext uri="{FF2B5EF4-FFF2-40B4-BE49-F238E27FC236}">
                  <a16:creationId xmlns:a16="http://schemas.microsoft.com/office/drawing/2014/main" id="{92E3395F-11A1-4D8C-B60E-3B8C538DA692}"/>
                </a:ext>
              </a:extLst>
            </p:cNvPr>
            <p:cNvSpPr>
              <a:spLocks/>
            </p:cNvSpPr>
            <p:nvPr/>
          </p:nvSpPr>
          <p:spPr bwMode="auto">
            <a:xfrm>
              <a:off x="7494588" y="5664200"/>
              <a:ext cx="100013" cy="209550"/>
            </a:xfrm>
            <a:custGeom>
              <a:avLst/>
              <a:gdLst>
                <a:gd name="T0" fmla="*/ 0 w 25"/>
                <a:gd name="T1" fmla="*/ 0 h 53"/>
                <a:gd name="T2" fmla="*/ 304079525 w 25"/>
                <a:gd name="T3" fmla="*/ 828513255 h 53"/>
                <a:gd name="T4" fmla="*/ 400104007 w 25"/>
                <a:gd name="T5" fmla="*/ 828513255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3" name="Freeform 36">
              <a:extLst>
                <a:ext uri="{FF2B5EF4-FFF2-40B4-BE49-F238E27FC236}">
                  <a16:creationId xmlns:a16="http://schemas.microsoft.com/office/drawing/2014/main" id="{EE18F724-D43F-4F82-86FA-23C90DEEFD80}"/>
                </a:ext>
              </a:extLst>
            </p:cNvPr>
            <p:cNvSpPr>
              <a:spLocks/>
            </p:cNvSpPr>
            <p:nvPr/>
          </p:nvSpPr>
          <p:spPr bwMode="auto">
            <a:xfrm>
              <a:off x="7412038" y="5081588"/>
              <a:ext cx="114300" cy="558800"/>
            </a:xfrm>
            <a:custGeom>
              <a:avLst/>
              <a:gdLst>
                <a:gd name="T0" fmla="*/ 0 w 29"/>
                <a:gd name="T1" fmla="*/ 0 h 141"/>
                <a:gd name="T2" fmla="*/ 108742655 w 29"/>
                <a:gd name="T3" fmla="*/ 1397863960 h 141"/>
                <a:gd name="T4" fmla="*/ 279621155 w 29"/>
                <a:gd name="T5" fmla="*/ 1837639560 h 141"/>
                <a:gd name="T6" fmla="*/ 450499655 w 29"/>
                <a:gd name="T7" fmla="*/ 2147483646 h 141"/>
                <a:gd name="T8" fmla="*/ 419429762 w 29"/>
                <a:gd name="T9" fmla="*/ 2120352729 h 141"/>
                <a:gd name="T10" fmla="*/ 124275631 w 29"/>
                <a:gd name="T11" fmla="*/ 345540519 h 141"/>
                <a:gd name="T12" fmla="*/ 62139786 w 29"/>
                <a:gd name="T13" fmla="*/ 172768278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4" name="Freeform 37">
              <a:extLst>
                <a:ext uri="{FF2B5EF4-FFF2-40B4-BE49-F238E27FC236}">
                  <a16:creationId xmlns:a16="http://schemas.microsoft.com/office/drawing/2014/main" id="{D78A9F35-70FE-486C-8A31-7D0432168D67}"/>
                </a:ext>
              </a:extLst>
            </p:cNvPr>
            <p:cNvSpPr>
              <a:spLocks/>
            </p:cNvSpPr>
            <p:nvPr/>
          </p:nvSpPr>
          <p:spPr bwMode="auto">
            <a:xfrm>
              <a:off x="7412038" y="4978400"/>
              <a:ext cx="31750" cy="188913"/>
            </a:xfrm>
            <a:custGeom>
              <a:avLst/>
              <a:gdLst>
                <a:gd name="T0" fmla="*/ 0 w 8"/>
                <a:gd name="T1" fmla="*/ 402731031 h 48"/>
                <a:gd name="T2" fmla="*/ 63003906 w 8"/>
                <a:gd name="T3" fmla="*/ 573114814 h 48"/>
                <a:gd name="T4" fmla="*/ 126007813 w 8"/>
                <a:gd name="T5" fmla="*/ 743502533 h 48"/>
                <a:gd name="T6" fmla="*/ 110255844 w 8"/>
                <a:gd name="T7" fmla="*/ 294302840 h 48"/>
                <a:gd name="T8" fmla="*/ 0 w 8"/>
                <a:gd name="T9" fmla="*/ 0 h 48"/>
                <a:gd name="T10" fmla="*/ 0 w 8"/>
                <a:gd name="T11" fmla="*/ 61959528 h 48"/>
                <a:gd name="T12" fmla="*/ 0 w 8"/>
                <a:gd name="T13" fmla="*/ 402731031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5" name="Freeform 38">
              <a:extLst>
                <a:ext uri="{FF2B5EF4-FFF2-40B4-BE49-F238E27FC236}">
                  <a16:creationId xmlns:a16="http://schemas.microsoft.com/office/drawing/2014/main" id="{7B6BC30C-F3EC-48C3-B167-F161B8120E97}"/>
                </a:ext>
              </a:extLst>
            </p:cNvPr>
            <p:cNvSpPr>
              <a:spLocks/>
            </p:cNvSpPr>
            <p:nvPr/>
          </p:nvSpPr>
          <p:spPr bwMode="auto">
            <a:xfrm>
              <a:off x="7439026" y="5434013"/>
              <a:ext cx="174625" cy="439738"/>
            </a:xfrm>
            <a:custGeom>
              <a:avLst/>
              <a:gdLst>
                <a:gd name="T0" fmla="*/ 173259750 w 44"/>
                <a:gd name="T1" fmla="*/ 439440880 h 111"/>
                <a:gd name="T2" fmla="*/ 0 w 44"/>
                <a:gd name="T3" fmla="*/ 0 h 111"/>
                <a:gd name="T4" fmla="*/ 173259750 w 44"/>
                <a:gd name="T5" fmla="*/ 769022530 h 111"/>
                <a:gd name="T6" fmla="*/ 220515656 w 44"/>
                <a:gd name="T7" fmla="*/ 910269545 h 111"/>
                <a:gd name="T8" fmla="*/ 614287094 w 44"/>
                <a:gd name="T9" fmla="*/ 1742067645 h 111"/>
                <a:gd name="T10" fmla="*/ 693042969 w 44"/>
                <a:gd name="T11" fmla="*/ 1742067645 h 111"/>
                <a:gd name="T12" fmla="*/ 346523469 w 44"/>
                <a:gd name="T13" fmla="*/ 816102227 h 111"/>
                <a:gd name="T14" fmla="*/ 173259750 w 44"/>
                <a:gd name="T15" fmla="*/ 439440880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7" name="Rectangle 6">
            <a:extLst>
              <a:ext uri="{FF2B5EF4-FFF2-40B4-BE49-F238E27FC236}">
                <a16:creationId xmlns:a16="http://schemas.microsoft.com/office/drawing/2014/main" id="{FC01E674-3E1F-4E2D-9DA9-67480D621D65}"/>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ABFEDF87-F311-4839-A3BC-8AEA59B5F9A0}"/>
              </a:ext>
            </a:extLst>
          </p:cNvPr>
          <p:cNvSpPr>
            <a:spLocks noGrp="1" noChangeArrowheads="1"/>
          </p:cNvSpPr>
          <p:nvPr>
            <p:ph type="title"/>
          </p:nvPr>
        </p:nvSpPr>
        <p:spPr bwMode="auto">
          <a:xfrm>
            <a:off x="2592388" y="623888"/>
            <a:ext cx="89122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A578DE9E-A95B-407E-9B68-F7CFB89771E9}"/>
              </a:ext>
            </a:extLst>
          </p:cNvPr>
          <p:cNvSpPr>
            <a:spLocks noGrp="1" noChangeArrowheads="1"/>
          </p:cNvSpPr>
          <p:nvPr>
            <p:ph type="body" idx="1"/>
          </p:nvPr>
        </p:nvSpPr>
        <p:spPr bwMode="auto">
          <a:xfrm>
            <a:off x="2208213" y="2133600"/>
            <a:ext cx="951547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4" name="Date Placeholder 3">
            <a:extLst>
              <a:ext uri="{FF2B5EF4-FFF2-40B4-BE49-F238E27FC236}">
                <a16:creationId xmlns:a16="http://schemas.microsoft.com/office/drawing/2014/main" id="{C829E36F-1F5D-4725-A444-FD0E46E3AB77}"/>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59BBEB5E-BFEC-40C9-BA9A-D1A9114911BC}"/>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r>
              <a:rPr lang="en-US"/>
              <a:t>Mountjoy Bible School</a:t>
            </a:r>
          </a:p>
        </p:txBody>
      </p:sp>
      <p:sp>
        <p:nvSpPr>
          <p:cNvPr id="6" name="Slide Number Placeholder 5">
            <a:extLst>
              <a:ext uri="{FF2B5EF4-FFF2-40B4-BE49-F238E27FC236}">
                <a16:creationId xmlns:a16="http://schemas.microsoft.com/office/drawing/2014/main" id="{465AC4E6-2962-4B67-B1C2-0A7F409084B2}"/>
              </a:ext>
            </a:extLst>
          </p:cNvPr>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eaLnBrk="1" fontAlgn="auto" hangingPunct="1">
              <a:spcBef>
                <a:spcPts val="0"/>
              </a:spcBef>
              <a:spcAft>
                <a:spcPts val="0"/>
              </a:spcAft>
              <a:defRPr sz="2000">
                <a:solidFill>
                  <a:srgbClr val="FEFFFF"/>
                </a:solidFill>
                <a:latin typeface="+mn-lt"/>
              </a:defRPr>
            </a:lvl1pPr>
          </a:lstStyle>
          <a:p>
            <a:pPr>
              <a:defRPr/>
            </a:pPr>
            <a:fld id="{F032726A-A98D-469A-82FB-DCB2A3C6313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hf hdr="0" dt="0"/>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sz="2800"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24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image" Target="../media/image2.png"/><Relationship Id="rId16" Type="http://schemas.openxmlformats.org/officeDocument/2006/relationships/diagramColors" Target="../diagrams/colors4.xml"/><Relationship Id="rId1" Type="http://schemas.openxmlformats.org/officeDocument/2006/relationships/slideLayout" Target="../slideLayouts/slideLayout6.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49.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diagramData" Target="../diagrams/data7.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17" Type="http://schemas.microsoft.com/office/2007/relationships/diagramDrawing" Target="../diagrams/drawing7.xml"/><Relationship Id="rId2" Type="http://schemas.openxmlformats.org/officeDocument/2006/relationships/image" Target="../media/image3.png"/><Relationship Id="rId16" Type="http://schemas.openxmlformats.org/officeDocument/2006/relationships/diagramColors" Target="../diagrams/colors7.xml"/><Relationship Id="rId1" Type="http://schemas.openxmlformats.org/officeDocument/2006/relationships/slideLayout" Target="../slideLayouts/slideLayout6.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5" Type="http://schemas.openxmlformats.org/officeDocument/2006/relationships/diagramQuickStyle" Target="../diagrams/quickStyle7.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 Id="rId14" Type="http://schemas.openxmlformats.org/officeDocument/2006/relationships/diagramLayout" Target="../diagrams/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7DE847A6-BA3E-4BF7-A08F-287FAF6AC250}"/>
              </a:ext>
            </a:extLst>
          </p:cNvPr>
          <p:cNvSpPr>
            <a:spLocks noGrp="1"/>
          </p:cNvSpPr>
          <p:nvPr>
            <p:ph type="ftr" sz="quarter" idx="11"/>
          </p:nvPr>
        </p:nvSpPr>
        <p:spPr/>
        <p:txBody>
          <a:bodyPr/>
          <a:lstStyle/>
          <a:p>
            <a:pPr>
              <a:defRPr/>
            </a:pPr>
            <a:r>
              <a:rPr lang="en-US"/>
              <a:t>Mountjoy Bible School</a:t>
            </a:r>
          </a:p>
        </p:txBody>
      </p:sp>
      <p:sp>
        <p:nvSpPr>
          <p:cNvPr id="20483" name="Slide Number Placeholder 5">
            <a:extLst>
              <a:ext uri="{FF2B5EF4-FFF2-40B4-BE49-F238E27FC236}">
                <a16:creationId xmlns:a16="http://schemas.microsoft.com/office/drawing/2014/main" id="{6A489B9C-5C2F-49AA-9099-E808AA64358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29ED063B-BBB6-4EB3-8C0E-783F9400E0D6}"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a:t>
            </a:fld>
            <a:endParaRPr lang="en-US" altLang="en-US" sz="1000">
              <a:solidFill>
                <a:srgbClr val="9B9A98"/>
              </a:solidFill>
              <a:latin typeface="Times New Roman" panose="02020603050405020304" pitchFamily="18" charset="0"/>
            </a:endParaRPr>
          </a:p>
        </p:txBody>
      </p:sp>
      <p:sp>
        <p:nvSpPr>
          <p:cNvPr id="10" name="Title 1">
            <a:extLst>
              <a:ext uri="{FF2B5EF4-FFF2-40B4-BE49-F238E27FC236}">
                <a16:creationId xmlns:a16="http://schemas.microsoft.com/office/drawing/2014/main" id="{1866C52F-9C66-4B85-9955-E022688E03EE}"/>
              </a:ext>
            </a:extLst>
          </p:cNvPr>
          <p:cNvSpPr txBox="1">
            <a:spLocks/>
          </p:cNvSpPr>
          <p:nvPr/>
        </p:nvSpPr>
        <p:spPr>
          <a:xfrm>
            <a:off x="2135188" y="2852738"/>
            <a:ext cx="9577387" cy="2859087"/>
          </a:xfrm>
          <a:prstGeom prst="rect">
            <a:avLst/>
          </a:prstGeom>
        </p:spPr>
        <p:txBody>
          <a:bodyPr anchor="b">
            <a:normAutofit lnSpcReduction="1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Bef>
                <a:spcPts val="1000"/>
              </a:spcBef>
              <a:spcAft>
                <a:spcPts val="0"/>
              </a:spcAft>
              <a:buClr>
                <a:srgbClr val="A53010"/>
              </a:buClr>
              <a:defRPr/>
            </a:pPr>
            <a:r>
              <a:rPr lang="en-GB" sz="4600" dirty="0"/>
              <a:t>Lesson eight</a:t>
            </a:r>
            <a:br>
              <a:rPr lang="en-GB" sz="4600" dirty="0"/>
            </a:br>
            <a:r>
              <a:rPr lang="en-GB" sz="4600" dirty="0"/>
              <a:t>Survey of the New Testament</a:t>
            </a:r>
            <a:br>
              <a:rPr lang="en-GB" sz="4600" dirty="0"/>
            </a:br>
            <a:r>
              <a:rPr lang="en-GB" sz="4600" dirty="0"/>
              <a:t>Part 4: The General Epistles</a:t>
            </a:r>
          </a:p>
          <a:p>
            <a:pPr fontAlgn="auto">
              <a:spcBef>
                <a:spcPts val="1000"/>
              </a:spcBef>
              <a:spcAft>
                <a:spcPts val="0"/>
              </a:spcAft>
              <a:buClr>
                <a:srgbClr val="A53010"/>
              </a:buClr>
              <a:defRPr/>
            </a:pPr>
            <a:r>
              <a:rPr lang="en-GB" sz="2000" dirty="0">
                <a:solidFill>
                  <a:prstClr val="black">
                    <a:lumMod val="65000"/>
                    <a:lumOff val="35000"/>
                  </a:prstClr>
                </a:solidFill>
                <a:ea typeface="+mn-ea"/>
                <a:cs typeface="+mn-cs"/>
              </a:rPr>
              <a:t>Mountjoy bible school</a:t>
            </a:r>
            <a:br>
              <a:rPr lang="en-GB" sz="2000" dirty="0">
                <a:solidFill>
                  <a:prstClr val="black">
                    <a:lumMod val="65000"/>
                    <a:lumOff val="35000"/>
                  </a:prstClr>
                </a:solidFill>
                <a:ea typeface="+mn-ea"/>
                <a:cs typeface="+mn-cs"/>
              </a:rPr>
            </a:br>
            <a:r>
              <a:rPr lang="en-GB" sz="2000" dirty="0">
                <a:solidFill>
                  <a:prstClr val="black">
                    <a:lumMod val="65000"/>
                    <a:lumOff val="35000"/>
                  </a:prstClr>
                </a:solidFill>
                <a:ea typeface="+mn-ea"/>
                <a:cs typeface="+mn-cs"/>
              </a:rPr>
              <a:t>Weymouth class of 2019</a:t>
            </a:r>
            <a:endParaRPr lang="en-GB" sz="4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C0F0E24-43A3-40AA-AD1B-6D801F151ABB}"/>
              </a:ext>
            </a:extLst>
          </p:cNvPr>
          <p:cNvSpPr>
            <a:spLocks noGrp="1" noChangeArrowheads="1"/>
          </p:cNvSpPr>
          <p:nvPr>
            <p:ph type="title"/>
          </p:nvPr>
        </p:nvSpPr>
        <p:spPr>
          <a:xfrm>
            <a:off x="2592388" y="623888"/>
            <a:ext cx="8912225" cy="1281112"/>
          </a:xfrm>
        </p:spPr>
        <p:txBody>
          <a:bodyPr/>
          <a:lstStyle/>
          <a:p>
            <a:pPr eaLnBrk="1" hangingPunct="1"/>
            <a:r>
              <a:rPr lang="en-GB" altLang="en-US"/>
              <a:t>James the Just</a:t>
            </a:r>
          </a:p>
        </p:txBody>
      </p:sp>
      <p:sp>
        <p:nvSpPr>
          <p:cNvPr id="13315" name="Rectangle 3">
            <a:extLst>
              <a:ext uri="{FF2B5EF4-FFF2-40B4-BE49-F238E27FC236}">
                <a16:creationId xmlns:a16="http://schemas.microsoft.com/office/drawing/2014/main" id="{F14AA084-7EDE-489D-A019-FFB47C37930C}"/>
              </a:ext>
            </a:extLst>
          </p:cNvPr>
          <p:cNvSpPr>
            <a:spLocks noGrp="1" noChangeArrowheads="1"/>
          </p:cNvSpPr>
          <p:nvPr>
            <p:ph idx="1"/>
          </p:nvPr>
        </p:nvSpPr>
        <p:spPr>
          <a:xfrm>
            <a:off x="2589213" y="2133600"/>
            <a:ext cx="8915400" cy="3778250"/>
          </a:xfrm>
        </p:spPr>
        <p:txBody>
          <a:bodyPr rtlCol="0">
            <a:normAutofit lnSpcReduction="10000"/>
          </a:bodyPr>
          <a:lstStyle/>
          <a:p>
            <a:pPr eaLnBrk="1" fontAlgn="auto" hangingPunct="1">
              <a:spcAft>
                <a:spcPts val="0"/>
              </a:spcAft>
              <a:buFont typeface="Wingdings 3" charset="2"/>
              <a:buChar char=""/>
              <a:defRPr/>
            </a:pPr>
            <a:r>
              <a:rPr lang="en-GB" altLang="en-US" dirty="0">
                <a:solidFill>
                  <a:schemeClr val="tx1">
                    <a:lumMod val="75000"/>
                    <a:lumOff val="25000"/>
                  </a:schemeClr>
                </a:solidFill>
              </a:rPr>
              <a:t>12 references to faith in James, the majority relating to its relationship with works</a:t>
            </a:r>
          </a:p>
          <a:p>
            <a:pPr eaLnBrk="1" fontAlgn="auto" hangingPunct="1">
              <a:spcAft>
                <a:spcPts val="0"/>
              </a:spcAft>
              <a:buFont typeface="Wingdings 3" charset="2"/>
              <a:buChar char=""/>
              <a:defRPr/>
            </a:pPr>
            <a:r>
              <a:rPr lang="en-US" altLang="en-US" dirty="0">
                <a:solidFill>
                  <a:schemeClr val="tx1">
                    <a:lumMod val="75000"/>
                    <a:lumOff val="25000"/>
                  </a:schemeClr>
                </a:solidFill>
              </a:rPr>
              <a:t>‘But be ye doers of the word, and not hearers only, deceiving your own selves’ (1:22)</a:t>
            </a:r>
          </a:p>
          <a:p>
            <a:pPr eaLnBrk="1" fontAlgn="auto" hangingPunct="1">
              <a:spcAft>
                <a:spcPts val="0"/>
              </a:spcAft>
              <a:buFont typeface="Wingdings 3" charset="2"/>
              <a:buChar char=""/>
              <a:defRPr/>
            </a:pPr>
            <a:r>
              <a:rPr lang="en-US" altLang="en-US" dirty="0">
                <a:solidFill>
                  <a:schemeClr val="tx1">
                    <a:lumMod val="75000"/>
                    <a:lumOff val="25000"/>
                  </a:schemeClr>
                </a:solidFill>
              </a:rPr>
              <a:t>Example : ‘Be warmed and filled’ must be supported by works.   Compare the good Samaritan</a:t>
            </a:r>
          </a:p>
          <a:p>
            <a:pPr eaLnBrk="1" fontAlgn="auto" hangingPunct="1">
              <a:spcAft>
                <a:spcPts val="0"/>
              </a:spcAft>
              <a:buFont typeface="Wingdings 3" charset="2"/>
              <a:buChar char=""/>
              <a:defRPr/>
            </a:pPr>
            <a:r>
              <a:rPr lang="en-US" altLang="en-US" dirty="0">
                <a:solidFill>
                  <a:schemeClr val="tx1">
                    <a:lumMod val="75000"/>
                    <a:lumOff val="25000"/>
                  </a:schemeClr>
                </a:solidFill>
              </a:rPr>
              <a:t>‘..love thy </a:t>
            </a:r>
            <a:r>
              <a:rPr lang="en-US" altLang="en-US" dirty="0" err="1">
                <a:solidFill>
                  <a:schemeClr val="tx1">
                    <a:lumMod val="75000"/>
                    <a:lumOff val="25000"/>
                  </a:schemeClr>
                </a:solidFill>
              </a:rPr>
              <a:t>neighbour</a:t>
            </a:r>
            <a:r>
              <a:rPr lang="en-US" altLang="en-US" dirty="0">
                <a:solidFill>
                  <a:schemeClr val="tx1">
                    <a:lumMod val="75000"/>
                    <a:lumOff val="25000"/>
                  </a:schemeClr>
                </a:solidFill>
              </a:rPr>
              <a:t> as thyself’ (2:8)</a:t>
            </a:r>
            <a:endParaRPr lang="en-GB" altLang="en-US" dirty="0">
              <a:solidFill>
                <a:schemeClr val="tx1">
                  <a:lumMod val="75000"/>
                  <a:lumOff val="25000"/>
                </a:schemeClr>
              </a:solidFill>
            </a:endParaRPr>
          </a:p>
          <a:p>
            <a:pPr eaLnBrk="1" fontAlgn="auto" hangingPunct="1">
              <a:spcAft>
                <a:spcPts val="0"/>
              </a:spcAft>
              <a:buFont typeface="Wingdings 3" charset="2"/>
              <a:buChar char=""/>
              <a:defRPr/>
            </a:pPr>
            <a:endParaRPr lang="en-US" altLang="en-US" dirty="0">
              <a:solidFill>
                <a:schemeClr val="tx1">
                  <a:lumMod val="75000"/>
                  <a:lumOff val="25000"/>
                </a:schemeClr>
              </a:solidFill>
            </a:endParaRPr>
          </a:p>
        </p:txBody>
      </p:sp>
      <p:sp>
        <p:nvSpPr>
          <p:cNvPr id="9" name="Footer Placeholder 8">
            <a:extLst>
              <a:ext uri="{FF2B5EF4-FFF2-40B4-BE49-F238E27FC236}">
                <a16:creationId xmlns:a16="http://schemas.microsoft.com/office/drawing/2014/main" id="{B0AF36C4-88AD-44F8-AA49-489D72AAB1CD}"/>
              </a:ext>
            </a:extLst>
          </p:cNvPr>
          <p:cNvSpPr>
            <a:spLocks noGrp="1"/>
          </p:cNvSpPr>
          <p:nvPr>
            <p:ph type="ftr" sz="quarter" idx="11"/>
          </p:nvPr>
        </p:nvSpPr>
        <p:spPr/>
        <p:txBody>
          <a:bodyPr/>
          <a:lstStyle/>
          <a:p>
            <a:pPr>
              <a:defRPr/>
            </a:pPr>
            <a:r>
              <a:rPr lang="en-US" dirty="0"/>
              <a:t>Mountjoy Bible School</a:t>
            </a:r>
          </a:p>
        </p:txBody>
      </p:sp>
      <p:sp>
        <p:nvSpPr>
          <p:cNvPr id="29701" name="Slide Number Placeholder 7">
            <a:extLst>
              <a:ext uri="{FF2B5EF4-FFF2-40B4-BE49-F238E27FC236}">
                <a16:creationId xmlns:a16="http://schemas.microsoft.com/office/drawing/2014/main" id="{B43DE28B-A975-4761-AAEA-2616C5C87C8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598F8761-BCDF-446D-9C93-A19D9709E309}"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10</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A06FE61-62A4-479A-8E9D-F637C21F38D2}"/>
              </a:ext>
            </a:extLst>
          </p:cNvPr>
          <p:cNvSpPr>
            <a:spLocks noGrp="1" noChangeArrowheads="1"/>
          </p:cNvSpPr>
          <p:nvPr>
            <p:ph type="title"/>
          </p:nvPr>
        </p:nvSpPr>
        <p:spPr>
          <a:xfrm>
            <a:off x="2592388" y="623888"/>
            <a:ext cx="8912225" cy="1281112"/>
          </a:xfrm>
        </p:spPr>
        <p:txBody>
          <a:bodyPr/>
          <a:lstStyle/>
          <a:p>
            <a:pPr eaLnBrk="1" hangingPunct="1"/>
            <a:r>
              <a:rPr lang="en-GB" altLang="en-US"/>
              <a:t>James the Just</a:t>
            </a:r>
          </a:p>
        </p:txBody>
      </p:sp>
      <p:sp>
        <p:nvSpPr>
          <p:cNvPr id="15363" name="Rectangle 3">
            <a:extLst>
              <a:ext uri="{FF2B5EF4-FFF2-40B4-BE49-F238E27FC236}">
                <a16:creationId xmlns:a16="http://schemas.microsoft.com/office/drawing/2014/main" id="{488DCF93-CE58-4DEA-9A36-F199915A7AD9}"/>
              </a:ext>
            </a:extLst>
          </p:cNvPr>
          <p:cNvSpPr>
            <a:spLocks noGrp="1" noChangeArrowheads="1"/>
          </p:cNvSpPr>
          <p:nvPr>
            <p:ph idx="1"/>
          </p:nvPr>
        </p:nvSpPr>
        <p:spPr>
          <a:xfrm>
            <a:off x="2589213" y="2133600"/>
            <a:ext cx="8915400" cy="3778250"/>
          </a:xfrm>
        </p:spPr>
        <p:txBody>
          <a:bodyPr/>
          <a:lstStyle/>
          <a:p>
            <a:pPr eaLnBrk="1" hangingPunct="1"/>
            <a:r>
              <a:rPr lang="en-GB" altLang="en-US"/>
              <a:t>But some subjects are underlined</a:t>
            </a:r>
          </a:p>
          <a:p>
            <a:pPr eaLnBrk="1" hangingPunct="1"/>
            <a:r>
              <a:rPr lang="en-GB" altLang="en-US"/>
              <a:t>Emphasises Testing</a:t>
            </a:r>
          </a:p>
          <a:p>
            <a:pPr lvl="1" eaLnBrk="1" hangingPunct="1"/>
            <a:r>
              <a:rPr lang="en-GB" altLang="en-US"/>
              <a:t> ‘</a:t>
            </a:r>
            <a:r>
              <a:rPr lang="en-US" altLang="en-US"/>
              <a:t>My brothers and sisters, whenever you face trials of any kind, consider it nothing but joy, </a:t>
            </a:r>
            <a:r>
              <a:rPr lang="en-US" altLang="en-US" baseline="30000"/>
              <a:t> </a:t>
            </a:r>
            <a:r>
              <a:rPr lang="en-US" altLang="en-US"/>
              <a:t>because you know that the testing of your faith produces endurance’ (1:2,3, RSV)</a:t>
            </a:r>
          </a:p>
          <a:p>
            <a:pPr lvl="1" eaLnBrk="1" hangingPunct="1"/>
            <a:r>
              <a:rPr lang="en-US" altLang="en-US"/>
              <a:t>Job is his example (5:10,11)</a:t>
            </a:r>
            <a:endParaRPr lang="en-GB" altLang="en-US"/>
          </a:p>
        </p:txBody>
      </p:sp>
      <p:sp>
        <p:nvSpPr>
          <p:cNvPr id="7" name="Footer Placeholder 6">
            <a:extLst>
              <a:ext uri="{FF2B5EF4-FFF2-40B4-BE49-F238E27FC236}">
                <a16:creationId xmlns:a16="http://schemas.microsoft.com/office/drawing/2014/main" id="{B1AC5020-168B-4384-BCA0-A44E51C7EBDE}"/>
              </a:ext>
            </a:extLst>
          </p:cNvPr>
          <p:cNvSpPr>
            <a:spLocks noGrp="1"/>
          </p:cNvSpPr>
          <p:nvPr>
            <p:ph type="ftr" sz="quarter" idx="11"/>
          </p:nvPr>
        </p:nvSpPr>
        <p:spPr/>
        <p:txBody>
          <a:bodyPr/>
          <a:lstStyle/>
          <a:p>
            <a:pPr>
              <a:defRPr/>
            </a:pPr>
            <a:r>
              <a:rPr lang="en-US"/>
              <a:t>Mountjoy Bible School</a:t>
            </a:r>
          </a:p>
        </p:txBody>
      </p:sp>
      <p:sp>
        <p:nvSpPr>
          <p:cNvPr id="30725" name="Slide Number Placeholder 5">
            <a:extLst>
              <a:ext uri="{FF2B5EF4-FFF2-40B4-BE49-F238E27FC236}">
                <a16:creationId xmlns:a16="http://schemas.microsoft.com/office/drawing/2014/main" id="{2D6090BF-5FDE-48F1-95D7-D3AD2289A11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ADD947FE-E6AA-4D18-AFD4-49E1F2A0CEE5}"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11</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B82B0F3-89B1-4A10-A854-9C200C409A9B}"/>
              </a:ext>
            </a:extLst>
          </p:cNvPr>
          <p:cNvSpPr>
            <a:spLocks noGrp="1" noChangeArrowheads="1"/>
          </p:cNvSpPr>
          <p:nvPr>
            <p:ph type="title"/>
          </p:nvPr>
        </p:nvSpPr>
        <p:spPr>
          <a:xfrm>
            <a:off x="2592388" y="623888"/>
            <a:ext cx="8912225" cy="1281112"/>
          </a:xfrm>
        </p:spPr>
        <p:txBody>
          <a:bodyPr/>
          <a:lstStyle/>
          <a:p>
            <a:pPr eaLnBrk="1" hangingPunct="1"/>
            <a:r>
              <a:rPr lang="en-GB" altLang="en-US"/>
              <a:t>James the Just</a:t>
            </a:r>
          </a:p>
        </p:txBody>
      </p:sp>
      <p:sp>
        <p:nvSpPr>
          <p:cNvPr id="16387" name="Rectangle 3">
            <a:extLst>
              <a:ext uri="{FF2B5EF4-FFF2-40B4-BE49-F238E27FC236}">
                <a16:creationId xmlns:a16="http://schemas.microsoft.com/office/drawing/2014/main" id="{6DB21D3F-32B1-4377-B720-13AE7A16177C}"/>
              </a:ext>
            </a:extLst>
          </p:cNvPr>
          <p:cNvSpPr>
            <a:spLocks noGrp="1" noChangeArrowheads="1"/>
          </p:cNvSpPr>
          <p:nvPr>
            <p:ph idx="1"/>
          </p:nvPr>
        </p:nvSpPr>
        <p:spPr>
          <a:xfrm>
            <a:off x="1776413" y="1412875"/>
            <a:ext cx="8639175" cy="4705350"/>
          </a:xfrm>
        </p:spPr>
        <p:txBody>
          <a:bodyPr rtlCol="0">
            <a:normAutofit fontScale="92500"/>
          </a:bodyPr>
          <a:lstStyle/>
          <a:p>
            <a:pPr marL="493776" indent="-457200" eaLnBrk="1" fontAlgn="auto" hangingPunct="1">
              <a:spcAft>
                <a:spcPts val="0"/>
              </a:spcAft>
              <a:buFont typeface="Wingdings 3" charset="2"/>
              <a:buChar char=""/>
              <a:defRPr/>
            </a:pPr>
            <a:r>
              <a:rPr lang="en-GB" dirty="0">
                <a:solidFill>
                  <a:schemeClr val="tx1">
                    <a:lumMod val="75000"/>
                    <a:lumOff val="25000"/>
                  </a:schemeClr>
                </a:solidFill>
              </a:rPr>
              <a:t>Emphasises Sin</a:t>
            </a:r>
          </a:p>
          <a:p>
            <a:pPr marL="390906" eaLnBrk="1" fontAlgn="auto" hangingPunct="1">
              <a:spcAft>
                <a:spcPts val="0"/>
              </a:spcAft>
              <a:buFont typeface="Wingdings 3" charset="2"/>
              <a:buChar char=""/>
              <a:defRPr/>
            </a:pPr>
            <a:r>
              <a:rPr lang="en-GB" dirty="0">
                <a:solidFill>
                  <a:schemeClr val="tx1">
                    <a:lumMod val="75000"/>
                    <a:lumOff val="25000"/>
                  </a:schemeClr>
                </a:solidFill>
              </a:rPr>
              <a:t>Double-mindedness (1:8)</a:t>
            </a:r>
          </a:p>
          <a:p>
            <a:pPr marL="390906" eaLnBrk="1" fontAlgn="auto" hangingPunct="1">
              <a:spcAft>
                <a:spcPts val="0"/>
              </a:spcAft>
              <a:buFont typeface="Wingdings 3" charset="2"/>
              <a:buChar char=""/>
              <a:defRPr/>
            </a:pPr>
            <a:r>
              <a:rPr lang="en-GB" dirty="0">
                <a:solidFill>
                  <a:schemeClr val="tx1">
                    <a:lumMod val="75000"/>
                    <a:lumOff val="25000"/>
                  </a:schemeClr>
                </a:solidFill>
              </a:rPr>
              <a:t>Undisciplined tongue (1:26 &amp; chap.3)</a:t>
            </a:r>
          </a:p>
          <a:p>
            <a:pPr marL="390906" eaLnBrk="1" fontAlgn="auto" hangingPunct="1">
              <a:spcAft>
                <a:spcPts val="0"/>
              </a:spcAft>
              <a:buFont typeface="Wingdings 3" charset="2"/>
              <a:buChar char=""/>
              <a:defRPr/>
            </a:pPr>
            <a:r>
              <a:rPr lang="en-GB" dirty="0">
                <a:solidFill>
                  <a:schemeClr val="tx1">
                    <a:lumMod val="75000"/>
                    <a:lumOff val="25000"/>
                  </a:schemeClr>
                </a:solidFill>
              </a:rPr>
              <a:t>Respect of persons (2:1 - 9)</a:t>
            </a:r>
          </a:p>
          <a:p>
            <a:pPr marL="390906" eaLnBrk="1" fontAlgn="auto" hangingPunct="1">
              <a:spcAft>
                <a:spcPts val="0"/>
              </a:spcAft>
              <a:buFont typeface="Wingdings 3" charset="2"/>
              <a:buChar char=""/>
              <a:defRPr/>
            </a:pPr>
            <a:r>
              <a:rPr lang="en-GB" dirty="0">
                <a:solidFill>
                  <a:schemeClr val="tx1">
                    <a:lumMod val="75000"/>
                    <a:lumOff val="25000"/>
                  </a:schemeClr>
                </a:solidFill>
              </a:rPr>
              <a:t>Lustful nature &amp; friendship with the world (4.1- 5)</a:t>
            </a:r>
          </a:p>
          <a:p>
            <a:pPr marL="390906" eaLnBrk="1" fontAlgn="auto" hangingPunct="1">
              <a:spcAft>
                <a:spcPts val="0"/>
              </a:spcAft>
              <a:buFont typeface="Wingdings 3" charset="2"/>
              <a:buChar char=""/>
              <a:defRPr/>
            </a:pPr>
            <a:r>
              <a:rPr lang="en-GB" dirty="0">
                <a:solidFill>
                  <a:schemeClr val="tx1">
                    <a:lumMod val="75000"/>
                    <a:lumOff val="25000"/>
                  </a:schemeClr>
                </a:solidFill>
              </a:rPr>
              <a:t>Pride (4:6)</a:t>
            </a:r>
          </a:p>
          <a:p>
            <a:pPr marL="390906" eaLnBrk="1" fontAlgn="auto" hangingPunct="1">
              <a:spcAft>
                <a:spcPts val="0"/>
              </a:spcAft>
              <a:buFont typeface="Wingdings 3" charset="2"/>
              <a:buChar char=""/>
              <a:defRPr/>
            </a:pPr>
            <a:r>
              <a:rPr lang="en-GB" dirty="0">
                <a:solidFill>
                  <a:schemeClr val="tx1">
                    <a:lumMod val="75000"/>
                    <a:lumOff val="25000"/>
                  </a:schemeClr>
                </a:solidFill>
              </a:rPr>
              <a:t>Sins of omission (4:17)</a:t>
            </a:r>
          </a:p>
          <a:p>
            <a:pPr marL="390906" eaLnBrk="1" fontAlgn="auto" hangingPunct="1">
              <a:spcAft>
                <a:spcPts val="0"/>
              </a:spcAft>
              <a:buFont typeface="Wingdings 3" charset="2"/>
              <a:buChar char=""/>
              <a:defRPr/>
            </a:pPr>
            <a:r>
              <a:rPr lang="en-GB" dirty="0">
                <a:solidFill>
                  <a:schemeClr val="tx1">
                    <a:lumMod val="75000"/>
                    <a:lumOff val="25000"/>
                  </a:schemeClr>
                </a:solidFill>
              </a:rPr>
              <a:t>Fraud (5:4)</a:t>
            </a:r>
          </a:p>
          <a:p>
            <a:pPr marL="390906" eaLnBrk="1" fontAlgn="auto" hangingPunct="1">
              <a:spcAft>
                <a:spcPts val="0"/>
              </a:spcAft>
              <a:buFont typeface="Wingdings 3" charset="2"/>
              <a:buChar char=""/>
              <a:defRPr/>
            </a:pPr>
            <a:r>
              <a:rPr lang="en-GB" dirty="0">
                <a:solidFill>
                  <a:schemeClr val="tx1">
                    <a:lumMod val="75000"/>
                    <a:lumOff val="25000"/>
                  </a:schemeClr>
                </a:solidFill>
              </a:rPr>
              <a:t>Ends with the phrase ‘multitude of sins’</a:t>
            </a:r>
          </a:p>
        </p:txBody>
      </p:sp>
      <p:sp>
        <p:nvSpPr>
          <p:cNvPr id="7" name="Footer Placeholder 6">
            <a:extLst>
              <a:ext uri="{FF2B5EF4-FFF2-40B4-BE49-F238E27FC236}">
                <a16:creationId xmlns:a16="http://schemas.microsoft.com/office/drawing/2014/main" id="{CA1C42C4-6B96-4F17-8F63-86A7D20F54A1}"/>
              </a:ext>
            </a:extLst>
          </p:cNvPr>
          <p:cNvSpPr>
            <a:spLocks noGrp="1"/>
          </p:cNvSpPr>
          <p:nvPr>
            <p:ph type="ftr" sz="quarter" idx="11"/>
          </p:nvPr>
        </p:nvSpPr>
        <p:spPr/>
        <p:txBody>
          <a:bodyPr/>
          <a:lstStyle/>
          <a:p>
            <a:pPr>
              <a:defRPr/>
            </a:pPr>
            <a:r>
              <a:rPr lang="en-US"/>
              <a:t>Mountjoy Bible School</a:t>
            </a:r>
          </a:p>
        </p:txBody>
      </p:sp>
      <p:sp>
        <p:nvSpPr>
          <p:cNvPr id="31749" name="Slide Number Placeholder 5">
            <a:extLst>
              <a:ext uri="{FF2B5EF4-FFF2-40B4-BE49-F238E27FC236}">
                <a16:creationId xmlns:a16="http://schemas.microsoft.com/office/drawing/2014/main" id="{8191D7D4-68B2-45B2-A4AE-67ABC2A009C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04593ADB-1627-4D24-9B14-A190115F9D25}"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12</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3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03804B8-1846-4ED9-9522-AB141840D234}"/>
              </a:ext>
            </a:extLst>
          </p:cNvPr>
          <p:cNvSpPr>
            <a:spLocks noGrp="1" noChangeArrowheads="1"/>
          </p:cNvSpPr>
          <p:nvPr>
            <p:ph type="title"/>
          </p:nvPr>
        </p:nvSpPr>
        <p:spPr>
          <a:xfrm>
            <a:off x="2592388" y="623888"/>
            <a:ext cx="8912225" cy="1281112"/>
          </a:xfrm>
        </p:spPr>
        <p:txBody>
          <a:bodyPr/>
          <a:lstStyle/>
          <a:p>
            <a:pPr eaLnBrk="1" hangingPunct="1"/>
            <a:r>
              <a:rPr lang="en-GB" altLang="en-US"/>
              <a:t>James the Just</a:t>
            </a:r>
          </a:p>
        </p:txBody>
      </p:sp>
      <p:sp>
        <p:nvSpPr>
          <p:cNvPr id="17411" name="Rectangle 3">
            <a:extLst>
              <a:ext uri="{FF2B5EF4-FFF2-40B4-BE49-F238E27FC236}">
                <a16:creationId xmlns:a16="http://schemas.microsoft.com/office/drawing/2014/main" id="{AE71BE79-C74B-4751-9A2F-5C772A249E2F}"/>
              </a:ext>
            </a:extLst>
          </p:cNvPr>
          <p:cNvSpPr>
            <a:spLocks noGrp="1" noChangeArrowheads="1"/>
          </p:cNvSpPr>
          <p:nvPr>
            <p:ph idx="1"/>
          </p:nvPr>
        </p:nvSpPr>
        <p:spPr>
          <a:xfrm>
            <a:off x="2135188" y="2133600"/>
            <a:ext cx="9369425" cy="3778250"/>
          </a:xfrm>
        </p:spPr>
        <p:txBody>
          <a:bodyPr/>
          <a:lstStyle/>
          <a:p>
            <a:pPr eaLnBrk="1" hangingPunct="1"/>
            <a:r>
              <a:rPr lang="en-GB" altLang="en-US"/>
              <a:t>Therefore Jesus is referred to as ‘the Judge’</a:t>
            </a:r>
          </a:p>
          <a:p>
            <a:pPr eaLnBrk="1" hangingPunct="1"/>
            <a:r>
              <a:rPr lang="en-US" altLang="en-US"/>
              <a:t>Behold, the judge standeth before the door.(5:9)</a:t>
            </a:r>
          </a:p>
          <a:p>
            <a:pPr eaLnBrk="1" hangingPunct="1"/>
            <a:r>
              <a:rPr lang="en-GB" altLang="en-US"/>
              <a:t>What response is required?</a:t>
            </a:r>
          </a:p>
          <a:p>
            <a:pPr eaLnBrk="1" hangingPunct="1"/>
            <a:r>
              <a:rPr lang="en-GB" altLang="en-US"/>
              <a:t>Conviction</a:t>
            </a:r>
          </a:p>
          <a:p>
            <a:pPr eaLnBrk="1" hangingPunct="1"/>
            <a:r>
              <a:rPr lang="en-GB" altLang="en-US"/>
              <a:t>Contrition</a:t>
            </a:r>
          </a:p>
          <a:p>
            <a:pPr eaLnBrk="1" hangingPunct="1"/>
            <a:r>
              <a:rPr lang="en-GB" altLang="en-US"/>
              <a:t>Confession</a:t>
            </a:r>
          </a:p>
        </p:txBody>
      </p:sp>
      <p:sp>
        <p:nvSpPr>
          <p:cNvPr id="8" name="Footer Placeholder 7">
            <a:extLst>
              <a:ext uri="{FF2B5EF4-FFF2-40B4-BE49-F238E27FC236}">
                <a16:creationId xmlns:a16="http://schemas.microsoft.com/office/drawing/2014/main" id="{736640B4-6D60-49FB-B08C-939EB5235988}"/>
              </a:ext>
            </a:extLst>
          </p:cNvPr>
          <p:cNvSpPr>
            <a:spLocks noGrp="1"/>
          </p:cNvSpPr>
          <p:nvPr>
            <p:ph type="ftr" sz="quarter" idx="11"/>
          </p:nvPr>
        </p:nvSpPr>
        <p:spPr/>
        <p:txBody>
          <a:bodyPr/>
          <a:lstStyle/>
          <a:p>
            <a:pPr>
              <a:defRPr/>
            </a:pPr>
            <a:r>
              <a:rPr lang="en-US"/>
              <a:t>Mountjoy Bible School</a:t>
            </a:r>
          </a:p>
        </p:txBody>
      </p:sp>
      <p:sp>
        <p:nvSpPr>
          <p:cNvPr id="32773" name="Slide Number Placeholder 6">
            <a:extLst>
              <a:ext uri="{FF2B5EF4-FFF2-40B4-BE49-F238E27FC236}">
                <a16:creationId xmlns:a16="http://schemas.microsoft.com/office/drawing/2014/main" id="{D875CCC7-FDFD-4AEA-ACAC-F2E4BC708D7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57A865A-7E01-43FF-BE90-1C5787DD2164}"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13</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ED6CFD47-6307-4631-B8A2-BCD80F93D314}"/>
              </a:ext>
            </a:extLst>
          </p:cNvPr>
          <p:cNvSpPr>
            <a:spLocks noGrp="1" noChangeArrowheads="1"/>
          </p:cNvSpPr>
          <p:nvPr>
            <p:ph type="title"/>
          </p:nvPr>
        </p:nvSpPr>
        <p:spPr>
          <a:xfrm>
            <a:off x="2592388" y="623888"/>
            <a:ext cx="8912225" cy="1281112"/>
          </a:xfrm>
        </p:spPr>
        <p:txBody>
          <a:bodyPr/>
          <a:lstStyle/>
          <a:p>
            <a:pPr eaLnBrk="1" hangingPunct="1"/>
            <a:r>
              <a:rPr lang="en-GB" altLang="en-US"/>
              <a:t>James the Just</a:t>
            </a:r>
          </a:p>
        </p:txBody>
      </p:sp>
      <p:sp>
        <p:nvSpPr>
          <p:cNvPr id="18435" name="Rectangle 3">
            <a:extLst>
              <a:ext uri="{FF2B5EF4-FFF2-40B4-BE49-F238E27FC236}">
                <a16:creationId xmlns:a16="http://schemas.microsoft.com/office/drawing/2014/main" id="{37568B5D-306D-418A-9293-F296F6E07F36}"/>
              </a:ext>
            </a:extLst>
          </p:cNvPr>
          <p:cNvSpPr>
            <a:spLocks noGrp="1" noChangeArrowheads="1"/>
          </p:cNvSpPr>
          <p:nvPr>
            <p:ph idx="1"/>
          </p:nvPr>
        </p:nvSpPr>
        <p:spPr>
          <a:xfrm>
            <a:off x="2589213" y="2133600"/>
            <a:ext cx="8915400" cy="3778250"/>
          </a:xfrm>
        </p:spPr>
        <p:txBody>
          <a:bodyPr/>
          <a:lstStyle/>
          <a:p>
            <a:pPr eaLnBrk="1" hangingPunct="1"/>
            <a:r>
              <a:rPr lang="en-US" altLang="en-US">
                <a:latin typeface="Times New Roman" panose="02020603050405020304" pitchFamily="18" charset="0"/>
              </a:rPr>
              <a:t>‘</a:t>
            </a:r>
            <a:r>
              <a:rPr lang="en-US" altLang="en-US"/>
              <a:t>Draw nigh to God, and he will draw nigh to you. Cleanse your hands, ye sinners; and purify your hearts, ye double minded. Be afflicted, and mourn, and weep: let your laughter be turned to mourning, and your joy to heaviness. Humble yourselves in the sight of the Lord, and he shall lift you up’ (4:8-10)</a:t>
            </a:r>
          </a:p>
          <a:p>
            <a:pPr eaLnBrk="1" hangingPunct="1"/>
            <a:r>
              <a:rPr lang="en-US" altLang="en-US"/>
              <a:t>Confess your faults one to another (5:16)</a:t>
            </a:r>
            <a:endParaRPr lang="en-GB" altLang="en-US"/>
          </a:p>
        </p:txBody>
      </p:sp>
      <p:sp>
        <p:nvSpPr>
          <p:cNvPr id="7" name="Footer Placeholder 6">
            <a:extLst>
              <a:ext uri="{FF2B5EF4-FFF2-40B4-BE49-F238E27FC236}">
                <a16:creationId xmlns:a16="http://schemas.microsoft.com/office/drawing/2014/main" id="{D40AE679-1659-4146-8952-B208B756E4C5}"/>
              </a:ext>
            </a:extLst>
          </p:cNvPr>
          <p:cNvSpPr>
            <a:spLocks noGrp="1"/>
          </p:cNvSpPr>
          <p:nvPr>
            <p:ph type="ftr" sz="quarter" idx="11"/>
          </p:nvPr>
        </p:nvSpPr>
        <p:spPr/>
        <p:txBody>
          <a:bodyPr/>
          <a:lstStyle/>
          <a:p>
            <a:pPr>
              <a:defRPr/>
            </a:pPr>
            <a:r>
              <a:rPr lang="en-US"/>
              <a:t>Mountjoy Bible School</a:t>
            </a:r>
          </a:p>
        </p:txBody>
      </p:sp>
      <p:sp>
        <p:nvSpPr>
          <p:cNvPr id="33797" name="Slide Number Placeholder 5">
            <a:extLst>
              <a:ext uri="{FF2B5EF4-FFF2-40B4-BE49-F238E27FC236}">
                <a16:creationId xmlns:a16="http://schemas.microsoft.com/office/drawing/2014/main" id="{06E4A21F-ED8F-472A-B895-56BD2538798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56B4B38D-1E26-43DB-BD64-2CC62A536002}"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14</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B4F277A-E7B3-4138-91A3-E4897981617C}"/>
              </a:ext>
            </a:extLst>
          </p:cNvPr>
          <p:cNvSpPr>
            <a:spLocks noGrp="1" noChangeArrowheads="1"/>
          </p:cNvSpPr>
          <p:nvPr>
            <p:ph type="title"/>
          </p:nvPr>
        </p:nvSpPr>
        <p:spPr>
          <a:xfrm>
            <a:off x="2592388" y="623888"/>
            <a:ext cx="8912225" cy="1281112"/>
          </a:xfrm>
        </p:spPr>
        <p:txBody>
          <a:bodyPr/>
          <a:lstStyle/>
          <a:p>
            <a:pPr eaLnBrk="1" hangingPunct="1"/>
            <a:r>
              <a:rPr lang="en-GB" altLang="en-US"/>
              <a:t>James the Just</a:t>
            </a:r>
          </a:p>
        </p:txBody>
      </p:sp>
      <p:sp>
        <p:nvSpPr>
          <p:cNvPr id="19459" name="Rectangle 3">
            <a:extLst>
              <a:ext uri="{FF2B5EF4-FFF2-40B4-BE49-F238E27FC236}">
                <a16:creationId xmlns:a16="http://schemas.microsoft.com/office/drawing/2014/main" id="{C2DE983C-5171-4207-9FA6-A135A8BF682A}"/>
              </a:ext>
            </a:extLst>
          </p:cNvPr>
          <p:cNvSpPr>
            <a:spLocks noGrp="1" noChangeArrowheads="1"/>
          </p:cNvSpPr>
          <p:nvPr>
            <p:ph idx="1"/>
          </p:nvPr>
        </p:nvSpPr>
        <p:spPr>
          <a:xfrm>
            <a:off x="1776413" y="1643063"/>
            <a:ext cx="8639175" cy="4492625"/>
          </a:xfrm>
        </p:spPr>
        <p:txBody>
          <a:bodyPr rtlCol="0">
            <a:normAutofit lnSpcReduction="10000"/>
          </a:bodyPr>
          <a:lstStyle/>
          <a:p>
            <a:pPr marL="493776" indent="-457200" eaLnBrk="1" fontAlgn="auto" hangingPunct="1">
              <a:spcAft>
                <a:spcPts val="0"/>
              </a:spcAft>
              <a:buFont typeface="Wingdings 3" charset="2"/>
              <a:buChar char=""/>
              <a:defRPr/>
            </a:pPr>
            <a:r>
              <a:rPr lang="en-GB" dirty="0">
                <a:solidFill>
                  <a:schemeClr val="tx1">
                    <a:lumMod val="75000"/>
                    <a:lumOff val="25000"/>
                  </a:schemeClr>
                </a:solidFill>
              </a:rPr>
              <a:t>Prayer</a:t>
            </a:r>
          </a:p>
          <a:p>
            <a:pPr marL="790956" lvl="1" indent="-342900" eaLnBrk="1" fontAlgn="auto" hangingPunct="1">
              <a:spcAft>
                <a:spcPts val="0"/>
              </a:spcAft>
              <a:buFont typeface="Wingdings 3" charset="2"/>
              <a:buChar char=""/>
              <a:defRPr/>
            </a:pPr>
            <a:r>
              <a:rPr lang="en-US" dirty="0">
                <a:solidFill>
                  <a:schemeClr val="tx1">
                    <a:lumMod val="75000"/>
                    <a:lumOff val="25000"/>
                  </a:schemeClr>
                </a:solidFill>
              </a:rPr>
              <a:t>Draw nigh to God, and he will draw nigh to you. (4:8)</a:t>
            </a:r>
          </a:p>
          <a:p>
            <a:pPr marL="790956" lvl="1" indent="-342900" eaLnBrk="1" fontAlgn="auto" hangingPunct="1">
              <a:spcAft>
                <a:spcPts val="0"/>
              </a:spcAft>
              <a:buFont typeface="Wingdings 3" charset="2"/>
              <a:buChar char=""/>
              <a:defRPr/>
            </a:pPr>
            <a:r>
              <a:rPr lang="en-US" dirty="0">
                <a:solidFill>
                  <a:schemeClr val="tx1">
                    <a:lumMod val="75000"/>
                    <a:lumOff val="25000"/>
                  </a:schemeClr>
                </a:solidFill>
              </a:rPr>
              <a:t>Is any sick among you? let him call for the elders of the church; and let them pray over him, anointing him with oil in the name of the Lord: And the prayer of faith shall save the sick, and the Lord shall raise him up; and if he have committed sins, they shall be forgiven him (5:14,15) </a:t>
            </a:r>
            <a:br>
              <a:rPr lang="en-US" dirty="0">
                <a:solidFill>
                  <a:schemeClr val="tx1">
                    <a:lumMod val="75000"/>
                    <a:lumOff val="25000"/>
                  </a:schemeClr>
                </a:solidFill>
              </a:rPr>
            </a:br>
            <a:r>
              <a:rPr lang="en-US" dirty="0">
                <a:solidFill>
                  <a:schemeClr val="tx1">
                    <a:lumMod val="75000"/>
                    <a:lumOff val="25000"/>
                  </a:schemeClr>
                </a:solidFill>
              </a:rPr>
              <a:t>(NB ‘For this cause, many are weak…’)</a:t>
            </a:r>
          </a:p>
          <a:p>
            <a:pPr marL="790956" lvl="1" indent="-342900" eaLnBrk="1" fontAlgn="auto" hangingPunct="1">
              <a:spcAft>
                <a:spcPts val="0"/>
              </a:spcAft>
              <a:buFont typeface="Wingdings 3" charset="2"/>
              <a:buChar char=""/>
              <a:defRPr/>
            </a:pPr>
            <a:r>
              <a:rPr lang="en-US" dirty="0">
                <a:solidFill>
                  <a:schemeClr val="tx1">
                    <a:lumMod val="75000"/>
                    <a:lumOff val="25000"/>
                  </a:schemeClr>
                </a:solidFill>
              </a:rPr>
              <a:t>James’ has another hero - ‘Elijah’</a:t>
            </a:r>
            <a:endParaRPr lang="en-GB" dirty="0">
              <a:solidFill>
                <a:schemeClr val="tx1">
                  <a:lumMod val="75000"/>
                  <a:lumOff val="25000"/>
                </a:schemeClr>
              </a:solidFill>
            </a:endParaRPr>
          </a:p>
        </p:txBody>
      </p:sp>
      <p:sp>
        <p:nvSpPr>
          <p:cNvPr id="7" name="Footer Placeholder 6">
            <a:extLst>
              <a:ext uri="{FF2B5EF4-FFF2-40B4-BE49-F238E27FC236}">
                <a16:creationId xmlns:a16="http://schemas.microsoft.com/office/drawing/2014/main" id="{E6071B20-5067-43B5-8991-43A51213CFBF}"/>
              </a:ext>
            </a:extLst>
          </p:cNvPr>
          <p:cNvSpPr>
            <a:spLocks noGrp="1"/>
          </p:cNvSpPr>
          <p:nvPr>
            <p:ph type="ftr" sz="quarter" idx="11"/>
          </p:nvPr>
        </p:nvSpPr>
        <p:spPr/>
        <p:txBody>
          <a:bodyPr/>
          <a:lstStyle/>
          <a:p>
            <a:pPr>
              <a:defRPr/>
            </a:pPr>
            <a:r>
              <a:rPr lang="en-US"/>
              <a:t>Mountjoy Bible School</a:t>
            </a:r>
          </a:p>
        </p:txBody>
      </p:sp>
      <p:sp>
        <p:nvSpPr>
          <p:cNvPr id="34821" name="Slide Number Placeholder 5">
            <a:extLst>
              <a:ext uri="{FF2B5EF4-FFF2-40B4-BE49-F238E27FC236}">
                <a16:creationId xmlns:a16="http://schemas.microsoft.com/office/drawing/2014/main" id="{6B3962A5-6EAE-4BDD-ADC2-BA46786B4A8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2E77F0D-7525-4278-A64E-7557B73719ED}"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15</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BF08C089-BB93-4525-ADCB-DEE7710EAB7B}"/>
              </a:ext>
            </a:extLst>
          </p:cNvPr>
          <p:cNvSpPr>
            <a:spLocks noGrp="1" noChangeArrowheads="1"/>
          </p:cNvSpPr>
          <p:nvPr>
            <p:ph type="title"/>
          </p:nvPr>
        </p:nvSpPr>
        <p:spPr>
          <a:xfrm>
            <a:off x="2592388" y="623888"/>
            <a:ext cx="8912225" cy="1281112"/>
          </a:xfrm>
        </p:spPr>
        <p:txBody>
          <a:bodyPr/>
          <a:lstStyle/>
          <a:p>
            <a:pPr eaLnBrk="1" hangingPunct="1"/>
            <a:r>
              <a:rPr lang="en-GB" altLang="en-US"/>
              <a:t>James the Just</a:t>
            </a:r>
          </a:p>
        </p:txBody>
      </p:sp>
      <p:sp>
        <p:nvSpPr>
          <p:cNvPr id="20483" name="Rectangle 3">
            <a:extLst>
              <a:ext uri="{FF2B5EF4-FFF2-40B4-BE49-F238E27FC236}">
                <a16:creationId xmlns:a16="http://schemas.microsoft.com/office/drawing/2014/main" id="{76CD6F6D-CA80-4884-B003-7218AE5A4E6A}"/>
              </a:ext>
            </a:extLst>
          </p:cNvPr>
          <p:cNvSpPr>
            <a:spLocks noGrp="1" noChangeArrowheads="1"/>
          </p:cNvSpPr>
          <p:nvPr>
            <p:ph idx="1"/>
          </p:nvPr>
        </p:nvSpPr>
        <p:spPr>
          <a:xfrm>
            <a:off x="2589213" y="2133600"/>
            <a:ext cx="9339262" cy="3778250"/>
          </a:xfrm>
        </p:spPr>
        <p:txBody>
          <a:bodyPr/>
          <a:lstStyle/>
          <a:p>
            <a:pPr eaLnBrk="1" hangingPunct="1"/>
            <a:r>
              <a:rPr lang="en-GB" altLang="en-US"/>
              <a:t>James shows the plumb line of God</a:t>
            </a:r>
          </a:p>
          <a:p>
            <a:pPr eaLnBrk="1" hangingPunct="1"/>
            <a:r>
              <a:rPr lang="en-GB" altLang="en-US"/>
              <a:t>A balance to complacency</a:t>
            </a:r>
          </a:p>
          <a:p>
            <a:pPr eaLnBrk="1" hangingPunct="1"/>
            <a:r>
              <a:rPr lang="en-GB" altLang="en-US"/>
              <a:t>An exhortation to go on, ‘</a:t>
            </a:r>
            <a:r>
              <a:rPr lang="en-US" altLang="en-US"/>
              <a:t>that ye may be perfect (mature) and entire, wanting nothing’ (1:4)</a:t>
            </a:r>
          </a:p>
          <a:p>
            <a:pPr eaLnBrk="1" hangingPunct="1"/>
            <a:r>
              <a:rPr lang="en-US" altLang="en-US"/>
              <a:t>He himself was a disciplined man, held in high regard, much  given to prayer</a:t>
            </a:r>
            <a:endParaRPr lang="en-GB" altLang="en-US"/>
          </a:p>
        </p:txBody>
      </p:sp>
      <p:sp>
        <p:nvSpPr>
          <p:cNvPr id="7" name="Footer Placeholder 6">
            <a:extLst>
              <a:ext uri="{FF2B5EF4-FFF2-40B4-BE49-F238E27FC236}">
                <a16:creationId xmlns:a16="http://schemas.microsoft.com/office/drawing/2014/main" id="{20E25392-F282-40AB-9E7E-CCD893454801}"/>
              </a:ext>
            </a:extLst>
          </p:cNvPr>
          <p:cNvSpPr>
            <a:spLocks noGrp="1"/>
          </p:cNvSpPr>
          <p:nvPr>
            <p:ph type="ftr" sz="quarter" idx="11"/>
          </p:nvPr>
        </p:nvSpPr>
        <p:spPr/>
        <p:txBody>
          <a:bodyPr/>
          <a:lstStyle/>
          <a:p>
            <a:pPr>
              <a:defRPr/>
            </a:pPr>
            <a:r>
              <a:rPr lang="en-US"/>
              <a:t>Mountjoy Bible School</a:t>
            </a:r>
          </a:p>
        </p:txBody>
      </p:sp>
      <p:sp>
        <p:nvSpPr>
          <p:cNvPr id="35845" name="Slide Number Placeholder 5">
            <a:extLst>
              <a:ext uri="{FF2B5EF4-FFF2-40B4-BE49-F238E27FC236}">
                <a16:creationId xmlns:a16="http://schemas.microsoft.com/office/drawing/2014/main" id="{335CEF9A-2B9C-40AE-84F7-E990D404487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D9F63A2F-7BC0-4DE1-8686-AD76CF228D5E}"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16</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CDCB8FC6-3F49-449A-99E4-C9A05A32AE6B}"/>
              </a:ext>
            </a:extLst>
          </p:cNvPr>
          <p:cNvSpPr>
            <a:spLocks noGrp="1" noChangeArrowheads="1"/>
          </p:cNvSpPr>
          <p:nvPr>
            <p:ph type="title"/>
          </p:nvPr>
        </p:nvSpPr>
        <p:spPr>
          <a:xfrm>
            <a:off x="2592388" y="623888"/>
            <a:ext cx="8912225" cy="1281112"/>
          </a:xfrm>
        </p:spPr>
        <p:txBody>
          <a:bodyPr/>
          <a:lstStyle/>
          <a:p>
            <a:pPr eaLnBrk="1" hangingPunct="1"/>
            <a:r>
              <a:rPr lang="en-GB" altLang="en-US"/>
              <a:t>James the Just - Footnotes</a:t>
            </a:r>
          </a:p>
        </p:txBody>
      </p:sp>
      <p:sp>
        <p:nvSpPr>
          <p:cNvPr id="14339" name="Rectangle 3">
            <a:extLst>
              <a:ext uri="{FF2B5EF4-FFF2-40B4-BE49-F238E27FC236}">
                <a16:creationId xmlns:a16="http://schemas.microsoft.com/office/drawing/2014/main" id="{E92134AD-25DF-4BF9-ABA7-82B2C6DF9A1F}"/>
              </a:ext>
            </a:extLst>
          </p:cNvPr>
          <p:cNvSpPr>
            <a:spLocks noGrp="1" noChangeArrowheads="1"/>
          </p:cNvSpPr>
          <p:nvPr>
            <p:ph idx="1"/>
          </p:nvPr>
        </p:nvSpPr>
        <p:spPr>
          <a:xfrm>
            <a:off x="2589213" y="2133600"/>
            <a:ext cx="8915400" cy="3778250"/>
          </a:xfrm>
        </p:spPr>
        <p:txBody>
          <a:bodyPr rtlCol="0">
            <a:normAutofit fontScale="92500" lnSpcReduction="10000"/>
          </a:bodyPr>
          <a:lstStyle/>
          <a:p>
            <a:pPr eaLnBrk="1" fontAlgn="auto" hangingPunct="1">
              <a:spcAft>
                <a:spcPts val="0"/>
              </a:spcAft>
              <a:buFont typeface="Wingdings 3" charset="2"/>
              <a:buChar char=""/>
              <a:defRPr/>
            </a:pPr>
            <a:r>
              <a:rPr lang="en-GB" altLang="en-US" dirty="0">
                <a:solidFill>
                  <a:schemeClr val="tx1">
                    <a:lumMod val="75000"/>
                    <a:lumOff val="25000"/>
                  </a:schemeClr>
                </a:solidFill>
              </a:rPr>
              <a:t>Note 1 : See how little he says about grace, mercy, and the Word of God.</a:t>
            </a:r>
          </a:p>
          <a:p>
            <a:pPr eaLnBrk="1" fontAlgn="auto" hangingPunct="1">
              <a:spcAft>
                <a:spcPts val="0"/>
              </a:spcAft>
              <a:buFont typeface="Wingdings 3" charset="2"/>
              <a:buChar char=""/>
              <a:defRPr/>
            </a:pPr>
            <a:r>
              <a:rPr lang="en-GB" altLang="en-US" dirty="0">
                <a:solidFill>
                  <a:schemeClr val="tx1">
                    <a:lumMod val="75000"/>
                    <a:lumOff val="25000"/>
                  </a:schemeClr>
                </a:solidFill>
              </a:rPr>
              <a:t>Note 2 : He does not refer to the cross or the ministry of the Spirit.</a:t>
            </a:r>
          </a:p>
          <a:p>
            <a:pPr eaLnBrk="1" fontAlgn="auto" hangingPunct="1">
              <a:spcAft>
                <a:spcPts val="0"/>
              </a:spcAft>
              <a:buFont typeface="Wingdings 3" charset="2"/>
              <a:buChar char=""/>
              <a:defRPr/>
            </a:pPr>
            <a:r>
              <a:rPr lang="en-GB" altLang="en-US" dirty="0">
                <a:solidFill>
                  <a:schemeClr val="tx1">
                    <a:lumMod val="75000"/>
                    <a:lumOff val="25000"/>
                  </a:schemeClr>
                </a:solidFill>
              </a:rPr>
              <a:t>Those subjects which are so conspicuous in the writings of Paul, Peter and John are missing here or only lightly touched on.</a:t>
            </a:r>
          </a:p>
          <a:p>
            <a:pPr eaLnBrk="1" fontAlgn="auto" hangingPunct="1">
              <a:spcAft>
                <a:spcPts val="0"/>
              </a:spcAft>
              <a:buFont typeface="Wingdings 3" charset="2"/>
              <a:buChar char=""/>
              <a:defRPr/>
            </a:pPr>
            <a:r>
              <a:rPr lang="en-GB" altLang="en-US" dirty="0">
                <a:solidFill>
                  <a:schemeClr val="tx1">
                    <a:lumMod val="75000"/>
                    <a:lumOff val="25000"/>
                  </a:schemeClr>
                </a:solidFill>
              </a:rPr>
              <a:t>We need to find another guide to take us further…….</a:t>
            </a:r>
          </a:p>
        </p:txBody>
      </p:sp>
      <p:sp>
        <p:nvSpPr>
          <p:cNvPr id="7" name="Footer Placeholder 6">
            <a:extLst>
              <a:ext uri="{FF2B5EF4-FFF2-40B4-BE49-F238E27FC236}">
                <a16:creationId xmlns:a16="http://schemas.microsoft.com/office/drawing/2014/main" id="{E5976184-9FBD-4D80-A492-0EB1B2A0C95E}"/>
              </a:ext>
            </a:extLst>
          </p:cNvPr>
          <p:cNvSpPr>
            <a:spLocks noGrp="1"/>
          </p:cNvSpPr>
          <p:nvPr>
            <p:ph type="ftr" sz="quarter" idx="11"/>
          </p:nvPr>
        </p:nvSpPr>
        <p:spPr/>
        <p:txBody>
          <a:bodyPr/>
          <a:lstStyle/>
          <a:p>
            <a:pPr>
              <a:defRPr/>
            </a:pPr>
            <a:r>
              <a:rPr lang="en-US"/>
              <a:t>Mountjoy Bible School</a:t>
            </a:r>
          </a:p>
        </p:txBody>
      </p:sp>
      <p:sp>
        <p:nvSpPr>
          <p:cNvPr id="36869" name="Slide Number Placeholder 5">
            <a:extLst>
              <a:ext uri="{FF2B5EF4-FFF2-40B4-BE49-F238E27FC236}">
                <a16:creationId xmlns:a16="http://schemas.microsoft.com/office/drawing/2014/main" id="{52748546-E154-45BC-ACB4-5EAE7C24627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40ECD464-308D-4A9D-9116-F92D2DF3F369}"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17</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5D828D3-C40A-4E36-9055-2FA3065B9532}"/>
              </a:ext>
            </a:extLst>
          </p:cNvPr>
          <p:cNvSpPr>
            <a:spLocks noGrp="1" noChangeArrowheads="1"/>
          </p:cNvSpPr>
          <p:nvPr>
            <p:ph type="title"/>
          </p:nvPr>
        </p:nvSpPr>
        <p:spPr>
          <a:xfrm>
            <a:off x="1776413" y="285750"/>
            <a:ext cx="8639175" cy="1143000"/>
          </a:xfrm>
        </p:spPr>
        <p:txBody>
          <a:bodyPr/>
          <a:lstStyle/>
          <a:p>
            <a:pPr eaLnBrk="1" hangingPunct="1"/>
            <a:r>
              <a:rPr lang="en-GB" altLang="en-US"/>
              <a:t>Peter - The Big Fisherman - Guide 2</a:t>
            </a:r>
          </a:p>
        </p:txBody>
      </p:sp>
      <p:sp>
        <p:nvSpPr>
          <p:cNvPr id="21507" name="Rectangle 3">
            <a:extLst>
              <a:ext uri="{FF2B5EF4-FFF2-40B4-BE49-F238E27FC236}">
                <a16:creationId xmlns:a16="http://schemas.microsoft.com/office/drawing/2014/main" id="{A4C14AE3-54D5-4B9C-895D-6E17A9E5D115}"/>
              </a:ext>
            </a:extLst>
          </p:cNvPr>
          <p:cNvSpPr>
            <a:spLocks noGrp="1" noChangeArrowheads="1"/>
          </p:cNvSpPr>
          <p:nvPr>
            <p:ph idx="1"/>
          </p:nvPr>
        </p:nvSpPr>
        <p:spPr>
          <a:xfrm>
            <a:off x="1776413" y="1671638"/>
            <a:ext cx="9432925" cy="4114800"/>
          </a:xfrm>
        </p:spPr>
        <p:txBody>
          <a:bodyPr rtlCol="0">
            <a:normAutofit fontScale="92500" lnSpcReduction="20000"/>
          </a:bodyPr>
          <a:lstStyle/>
          <a:p>
            <a:pPr marL="493776" indent="-457200" eaLnBrk="1" fontAlgn="auto" hangingPunct="1">
              <a:spcAft>
                <a:spcPts val="0"/>
              </a:spcAft>
              <a:buFont typeface="Wingdings 3" charset="2"/>
              <a:buChar char=""/>
              <a:defRPr/>
            </a:pPr>
            <a:r>
              <a:rPr lang="en-GB" dirty="0">
                <a:solidFill>
                  <a:schemeClr val="tx1">
                    <a:lumMod val="75000"/>
                    <a:lumOff val="25000"/>
                  </a:schemeClr>
                </a:solidFill>
              </a:rPr>
              <a:t>Here is a man who knows something about conviction, contrition and confession</a:t>
            </a:r>
          </a:p>
          <a:p>
            <a:pPr marL="493776" indent="-457200" eaLnBrk="1" fontAlgn="auto" hangingPunct="1">
              <a:spcAft>
                <a:spcPts val="0"/>
              </a:spcAft>
              <a:buFont typeface="Wingdings 3" charset="2"/>
              <a:buChar char=""/>
              <a:defRPr/>
            </a:pPr>
            <a:r>
              <a:rPr lang="en-GB" dirty="0">
                <a:solidFill>
                  <a:schemeClr val="tx1">
                    <a:lumMod val="75000"/>
                    <a:lumOff val="25000"/>
                  </a:schemeClr>
                </a:solidFill>
              </a:rPr>
              <a:t>Remember his threefold denial</a:t>
            </a:r>
          </a:p>
          <a:p>
            <a:pPr marL="790956" lvl="1" indent="-342900" eaLnBrk="1" fontAlgn="auto" hangingPunct="1">
              <a:spcAft>
                <a:spcPts val="0"/>
              </a:spcAft>
              <a:buFont typeface="Wingdings 3" charset="2"/>
              <a:buChar char=""/>
              <a:defRPr/>
            </a:pPr>
            <a:r>
              <a:rPr lang="en-GB" dirty="0">
                <a:solidFill>
                  <a:schemeClr val="tx1">
                    <a:lumMod val="75000"/>
                    <a:lumOff val="25000"/>
                  </a:schemeClr>
                </a:solidFill>
              </a:rPr>
              <a:t>And he went out and wept bitterly</a:t>
            </a:r>
          </a:p>
          <a:p>
            <a:pPr marL="493776" indent="-457200" eaLnBrk="1" fontAlgn="auto" hangingPunct="1">
              <a:spcAft>
                <a:spcPts val="0"/>
              </a:spcAft>
              <a:buFont typeface="Wingdings 3" charset="2"/>
              <a:buChar char=""/>
              <a:defRPr/>
            </a:pPr>
            <a:r>
              <a:rPr lang="en-GB" dirty="0">
                <a:solidFill>
                  <a:schemeClr val="tx1">
                    <a:lumMod val="75000"/>
                    <a:lumOff val="25000"/>
                  </a:schemeClr>
                </a:solidFill>
              </a:rPr>
              <a:t>But he met the resurrected Christ</a:t>
            </a:r>
          </a:p>
          <a:p>
            <a:pPr marL="790956" lvl="1" indent="-342900" eaLnBrk="1" fontAlgn="auto" hangingPunct="1">
              <a:spcAft>
                <a:spcPts val="0"/>
              </a:spcAft>
              <a:buFont typeface="Wingdings 3" charset="2"/>
              <a:buChar char=""/>
              <a:defRPr/>
            </a:pPr>
            <a:r>
              <a:rPr lang="en-GB" dirty="0">
                <a:solidFill>
                  <a:schemeClr val="tx1">
                    <a:lumMod val="75000"/>
                    <a:lumOff val="25000"/>
                  </a:schemeClr>
                </a:solidFill>
              </a:rPr>
              <a:t>First a message</a:t>
            </a:r>
          </a:p>
          <a:p>
            <a:pPr marL="790956" lvl="1" indent="-342900" eaLnBrk="1" fontAlgn="auto" hangingPunct="1">
              <a:spcAft>
                <a:spcPts val="0"/>
              </a:spcAft>
              <a:buFont typeface="Wingdings 3" charset="2"/>
              <a:buChar char=""/>
              <a:defRPr/>
            </a:pPr>
            <a:r>
              <a:rPr lang="en-GB" dirty="0">
                <a:solidFill>
                  <a:schemeClr val="tx1">
                    <a:lumMod val="75000"/>
                    <a:lumOff val="25000"/>
                  </a:schemeClr>
                </a:solidFill>
              </a:rPr>
              <a:t>Then a personal appearance</a:t>
            </a:r>
          </a:p>
          <a:p>
            <a:pPr marL="790956" lvl="1" indent="-342900" eaLnBrk="1" fontAlgn="auto" hangingPunct="1">
              <a:spcAft>
                <a:spcPts val="0"/>
              </a:spcAft>
              <a:buFont typeface="Wingdings 3" charset="2"/>
              <a:buChar char=""/>
              <a:defRPr/>
            </a:pPr>
            <a:r>
              <a:rPr lang="en-GB" dirty="0">
                <a:solidFill>
                  <a:schemeClr val="tx1">
                    <a:lumMod val="75000"/>
                    <a:lumOff val="25000"/>
                  </a:schemeClr>
                </a:solidFill>
              </a:rPr>
              <a:t>Then a threefold confession</a:t>
            </a:r>
          </a:p>
          <a:p>
            <a:pPr marL="493776" indent="-457200" eaLnBrk="1" fontAlgn="auto" hangingPunct="1">
              <a:spcAft>
                <a:spcPts val="0"/>
              </a:spcAft>
              <a:buFont typeface="Wingdings 3" charset="2"/>
              <a:buChar char=""/>
              <a:defRPr/>
            </a:pPr>
            <a:r>
              <a:rPr lang="en-GB" dirty="0">
                <a:solidFill>
                  <a:schemeClr val="tx1">
                    <a:lumMod val="75000"/>
                    <a:lumOff val="25000"/>
                  </a:schemeClr>
                </a:solidFill>
              </a:rPr>
              <a:t>Peter’s failure would not be allowed to cripple his service for Christ</a:t>
            </a:r>
          </a:p>
        </p:txBody>
      </p:sp>
      <p:sp>
        <p:nvSpPr>
          <p:cNvPr id="7" name="Footer Placeholder 6">
            <a:extLst>
              <a:ext uri="{FF2B5EF4-FFF2-40B4-BE49-F238E27FC236}">
                <a16:creationId xmlns:a16="http://schemas.microsoft.com/office/drawing/2014/main" id="{D5B1BF6E-B9F7-4F78-B251-A804D7DBE433}"/>
              </a:ext>
            </a:extLst>
          </p:cNvPr>
          <p:cNvSpPr>
            <a:spLocks noGrp="1"/>
          </p:cNvSpPr>
          <p:nvPr>
            <p:ph type="ftr" sz="quarter" idx="11"/>
          </p:nvPr>
        </p:nvSpPr>
        <p:spPr/>
        <p:txBody>
          <a:bodyPr/>
          <a:lstStyle/>
          <a:p>
            <a:pPr>
              <a:defRPr/>
            </a:pPr>
            <a:r>
              <a:rPr lang="en-US"/>
              <a:t>Mountjoy Bible School</a:t>
            </a:r>
          </a:p>
        </p:txBody>
      </p:sp>
      <p:sp>
        <p:nvSpPr>
          <p:cNvPr id="37893" name="Slide Number Placeholder 5">
            <a:extLst>
              <a:ext uri="{FF2B5EF4-FFF2-40B4-BE49-F238E27FC236}">
                <a16:creationId xmlns:a16="http://schemas.microsoft.com/office/drawing/2014/main" id="{22C0B246-0D7D-40EF-B63A-9BC226148BA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F1529A5-64CC-4DC8-824E-99A0F61AB6DD}"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18</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B94F77A5-CBE9-49A2-A9B5-CF7277CEC001}"/>
              </a:ext>
            </a:extLst>
          </p:cNvPr>
          <p:cNvSpPr>
            <a:spLocks noGrp="1" noChangeArrowheads="1"/>
          </p:cNvSpPr>
          <p:nvPr>
            <p:ph type="title"/>
          </p:nvPr>
        </p:nvSpPr>
        <p:spPr>
          <a:xfrm>
            <a:off x="2592388" y="623888"/>
            <a:ext cx="8912225" cy="1281112"/>
          </a:xfrm>
        </p:spPr>
        <p:txBody>
          <a:bodyPr/>
          <a:lstStyle/>
          <a:p>
            <a:pPr eaLnBrk="1" hangingPunct="1"/>
            <a:r>
              <a:rPr lang="en-GB" altLang="en-US"/>
              <a:t>Peter - The Big Fisherman</a:t>
            </a:r>
          </a:p>
        </p:txBody>
      </p:sp>
      <p:sp>
        <p:nvSpPr>
          <p:cNvPr id="22531" name="Rectangle 3">
            <a:extLst>
              <a:ext uri="{FF2B5EF4-FFF2-40B4-BE49-F238E27FC236}">
                <a16:creationId xmlns:a16="http://schemas.microsoft.com/office/drawing/2014/main" id="{72CFA43C-8ACB-420E-9F9D-CDA4818F1C72}"/>
              </a:ext>
            </a:extLst>
          </p:cNvPr>
          <p:cNvSpPr>
            <a:spLocks noGrp="1" noChangeArrowheads="1"/>
          </p:cNvSpPr>
          <p:nvPr>
            <p:ph idx="1"/>
          </p:nvPr>
        </p:nvSpPr>
        <p:spPr>
          <a:xfrm>
            <a:off x="2589213" y="1700213"/>
            <a:ext cx="8915400" cy="4533900"/>
          </a:xfrm>
        </p:spPr>
        <p:txBody>
          <a:bodyPr/>
          <a:lstStyle/>
          <a:p>
            <a:pPr eaLnBrk="1" hangingPunct="1"/>
            <a:r>
              <a:rPr lang="en-GB" altLang="en-US"/>
              <a:t>His Lord gently restored him so his letter reflects what he has learned.</a:t>
            </a:r>
          </a:p>
          <a:p>
            <a:pPr eaLnBrk="1" hangingPunct="1"/>
            <a:r>
              <a:rPr lang="en-GB" altLang="en-US"/>
              <a:t>Those subjects missing or only lightly treated in James and prominent here.</a:t>
            </a:r>
          </a:p>
          <a:p>
            <a:pPr eaLnBrk="1" hangingPunct="1"/>
            <a:r>
              <a:rPr lang="en-GB" altLang="en-US"/>
              <a:t>Grace and Mercy</a:t>
            </a:r>
          </a:p>
          <a:p>
            <a:pPr eaLnBrk="1" hangingPunct="1"/>
            <a:r>
              <a:rPr lang="en-GB" altLang="en-US"/>
              <a:t>The Word of God</a:t>
            </a:r>
          </a:p>
          <a:p>
            <a:pPr eaLnBrk="1" hangingPunct="1"/>
            <a:r>
              <a:rPr lang="en-GB" altLang="en-US"/>
              <a:t>The cross of Christ</a:t>
            </a:r>
          </a:p>
          <a:p>
            <a:pPr eaLnBrk="1" hangingPunct="1"/>
            <a:r>
              <a:rPr lang="en-GB" altLang="en-US"/>
              <a:t>The Spirit of God</a:t>
            </a:r>
          </a:p>
        </p:txBody>
      </p:sp>
      <p:sp>
        <p:nvSpPr>
          <p:cNvPr id="7" name="Footer Placeholder 6">
            <a:extLst>
              <a:ext uri="{FF2B5EF4-FFF2-40B4-BE49-F238E27FC236}">
                <a16:creationId xmlns:a16="http://schemas.microsoft.com/office/drawing/2014/main" id="{5CA8FA27-6728-4B27-A617-3377B32399EC}"/>
              </a:ext>
            </a:extLst>
          </p:cNvPr>
          <p:cNvSpPr>
            <a:spLocks noGrp="1"/>
          </p:cNvSpPr>
          <p:nvPr>
            <p:ph type="ftr" sz="quarter" idx="11"/>
          </p:nvPr>
        </p:nvSpPr>
        <p:spPr/>
        <p:txBody>
          <a:bodyPr/>
          <a:lstStyle/>
          <a:p>
            <a:pPr>
              <a:defRPr/>
            </a:pPr>
            <a:r>
              <a:rPr lang="en-US"/>
              <a:t>Mountjoy Bible School</a:t>
            </a:r>
          </a:p>
        </p:txBody>
      </p:sp>
      <p:sp>
        <p:nvSpPr>
          <p:cNvPr id="38917" name="Slide Number Placeholder 5">
            <a:extLst>
              <a:ext uri="{FF2B5EF4-FFF2-40B4-BE49-F238E27FC236}">
                <a16:creationId xmlns:a16="http://schemas.microsoft.com/office/drawing/2014/main" id="{DBAFC9CB-0BBE-4C56-9140-210B9581022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DAF05DA-DD63-4E8A-ABC5-23797E2AB10C}"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19</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4A06BD70-B781-43E5-8206-ADC52D4DE796}"/>
              </a:ext>
            </a:extLst>
          </p:cNvPr>
          <p:cNvSpPr>
            <a:spLocks noGrp="1" noChangeArrowheads="1"/>
          </p:cNvSpPr>
          <p:nvPr>
            <p:ph type="title"/>
          </p:nvPr>
        </p:nvSpPr>
        <p:spPr>
          <a:xfrm>
            <a:off x="2592388" y="623888"/>
            <a:ext cx="8912225" cy="1281112"/>
          </a:xfrm>
        </p:spPr>
        <p:txBody>
          <a:bodyPr/>
          <a:lstStyle/>
          <a:p>
            <a:pPr eaLnBrk="1" hangingPunct="1"/>
            <a:r>
              <a:rPr lang="en-GB" altLang="en-US"/>
              <a:t>The General Epistles - Authors</a:t>
            </a:r>
          </a:p>
        </p:txBody>
      </p:sp>
      <p:sp>
        <p:nvSpPr>
          <p:cNvPr id="6147" name="Rectangle 3">
            <a:extLst>
              <a:ext uri="{FF2B5EF4-FFF2-40B4-BE49-F238E27FC236}">
                <a16:creationId xmlns:a16="http://schemas.microsoft.com/office/drawing/2014/main" id="{49A32C27-5EE4-4F9C-A9AC-D6F36B269723}"/>
              </a:ext>
            </a:extLst>
          </p:cNvPr>
          <p:cNvSpPr>
            <a:spLocks noGrp="1" noChangeArrowheads="1"/>
          </p:cNvSpPr>
          <p:nvPr>
            <p:ph idx="1"/>
          </p:nvPr>
        </p:nvSpPr>
        <p:spPr>
          <a:xfrm>
            <a:off x="2135188" y="2133600"/>
            <a:ext cx="9369425" cy="3778250"/>
          </a:xfrm>
        </p:spPr>
        <p:txBody>
          <a:bodyPr/>
          <a:lstStyle/>
          <a:p>
            <a:pPr eaLnBrk="1" hangingPunct="1"/>
            <a:r>
              <a:rPr lang="en-GB" altLang="en-US"/>
              <a:t>James and Jude</a:t>
            </a:r>
          </a:p>
          <a:p>
            <a:pPr eaLnBrk="1" hangingPunct="1"/>
            <a:r>
              <a:rPr lang="en-GB" altLang="en-US"/>
              <a:t>Half brothers of the Saviour</a:t>
            </a:r>
          </a:p>
          <a:p>
            <a:pPr eaLnBrk="1" hangingPunct="1"/>
            <a:r>
              <a:rPr lang="en-GB" altLang="en-US"/>
              <a:t>Children of Joseph and Mary</a:t>
            </a:r>
          </a:p>
          <a:p>
            <a:pPr eaLnBrk="1" hangingPunct="1"/>
            <a:r>
              <a:rPr lang="en-GB" altLang="en-US"/>
              <a:t>They did not at first believe he was the Messiah, </a:t>
            </a:r>
            <a:br>
              <a:rPr lang="en-GB" altLang="en-US"/>
            </a:br>
            <a:r>
              <a:rPr lang="en-GB" altLang="en-US"/>
              <a:t>‘</a:t>
            </a:r>
            <a:r>
              <a:rPr lang="en-US" altLang="en-US"/>
              <a:t>A prophet is not without honour, save in his own country, and in his own house’ (Matt.13:57)</a:t>
            </a:r>
          </a:p>
        </p:txBody>
      </p:sp>
      <p:sp>
        <p:nvSpPr>
          <p:cNvPr id="7" name="Footer Placeholder 6">
            <a:extLst>
              <a:ext uri="{FF2B5EF4-FFF2-40B4-BE49-F238E27FC236}">
                <a16:creationId xmlns:a16="http://schemas.microsoft.com/office/drawing/2014/main" id="{859B6868-C303-4786-9656-6572D6C4DC69}"/>
              </a:ext>
            </a:extLst>
          </p:cNvPr>
          <p:cNvSpPr>
            <a:spLocks noGrp="1"/>
          </p:cNvSpPr>
          <p:nvPr>
            <p:ph type="ftr" sz="quarter" idx="11"/>
          </p:nvPr>
        </p:nvSpPr>
        <p:spPr/>
        <p:txBody>
          <a:bodyPr/>
          <a:lstStyle/>
          <a:p>
            <a:pPr>
              <a:defRPr/>
            </a:pPr>
            <a:r>
              <a:rPr lang="en-US"/>
              <a:t>Mountjoy Bible School</a:t>
            </a:r>
          </a:p>
        </p:txBody>
      </p:sp>
      <p:sp>
        <p:nvSpPr>
          <p:cNvPr id="21509" name="Slide Number Placeholder 5">
            <a:extLst>
              <a:ext uri="{FF2B5EF4-FFF2-40B4-BE49-F238E27FC236}">
                <a16:creationId xmlns:a16="http://schemas.microsoft.com/office/drawing/2014/main" id="{D4E5B10D-9B41-4B3A-A357-017140FA252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7567598-6495-4970-878E-96AF8054CBB4}"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FE92829D-3F60-4777-9BE2-B14B114560D5}"/>
              </a:ext>
            </a:extLst>
          </p:cNvPr>
          <p:cNvSpPr>
            <a:spLocks noGrp="1" noChangeArrowheads="1"/>
          </p:cNvSpPr>
          <p:nvPr>
            <p:ph type="title"/>
          </p:nvPr>
        </p:nvSpPr>
        <p:spPr>
          <a:xfrm>
            <a:off x="2592388" y="623888"/>
            <a:ext cx="8912225" cy="1281112"/>
          </a:xfrm>
        </p:spPr>
        <p:txBody>
          <a:bodyPr/>
          <a:lstStyle/>
          <a:p>
            <a:pPr eaLnBrk="1" hangingPunct="1"/>
            <a:r>
              <a:rPr lang="en-GB" altLang="en-US"/>
              <a:t>Grace - Free unmerited favour of God</a:t>
            </a:r>
          </a:p>
        </p:txBody>
      </p:sp>
      <p:sp>
        <p:nvSpPr>
          <p:cNvPr id="23555" name="Rectangle 3">
            <a:extLst>
              <a:ext uri="{FF2B5EF4-FFF2-40B4-BE49-F238E27FC236}">
                <a16:creationId xmlns:a16="http://schemas.microsoft.com/office/drawing/2014/main" id="{936064C4-1B95-4499-834D-75387D29AE34}"/>
              </a:ext>
            </a:extLst>
          </p:cNvPr>
          <p:cNvSpPr>
            <a:spLocks noGrp="1" noChangeArrowheads="1"/>
          </p:cNvSpPr>
          <p:nvPr>
            <p:ph idx="1"/>
          </p:nvPr>
        </p:nvSpPr>
        <p:spPr>
          <a:xfrm>
            <a:off x="2589213" y="2133600"/>
            <a:ext cx="8915400" cy="3778250"/>
          </a:xfrm>
        </p:spPr>
        <p:txBody>
          <a:bodyPr/>
          <a:lstStyle/>
          <a:p>
            <a:pPr eaLnBrk="1" hangingPunct="1"/>
            <a:r>
              <a:rPr lang="en-US" altLang="en-US"/>
              <a:t>Brackets for both epistles</a:t>
            </a:r>
            <a:endParaRPr lang="en-US" altLang="en-US">
              <a:latin typeface="Times New Roman" panose="02020603050405020304" pitchFamily="18" charset="0"/>
            </a:endParaRPr>
          </a:p>
          <a:p>
            <a:pPr eaLnBrk="1" hangingPunct="1"/>
            <a:r>
              <a:rPr lang="en-US" altLang="en-US"/>
              <a:t>‘Grace unto you, ... be multiplied’ (1 Peter 1:2)</a:t>
            </a:r>
          </a:p>
          <a:p>
            <a:pPr eaLnBrk="1" hangingPunct="1"/>
            <a:r>
              <a:rPr lang="en-US" altLang="en-US"/>
              <a:t>‘..this is the true grace of God wherein ye stand’ (1 Peter 5.12)</a:t>
            </a:r>
          </a:p>
          <a:p>
            <a:pPr eaLnBrk="1" hangingPunct="1"/>
            <a:r>
              <a:rPr lang="en-US" altLang="en-US"/>
              <a:t>‘Grace …. be multiplied unto you’ (2 Peter 1.2)</a:t>
            </a:r>
          </a:p>
          <a:p>
            <a:pPr eaLnBrk="1" hangingPunct="1"/>
            <a:r>
              <a:rPr lang="en-US" altLang="en-US"/>
              <a:t>‘But grow in grace’ (2 Peter 3:18)</a:t>
            </a:r>
          </a:p>
        </p:txBody>
      </p:sp>
      <p:sp>
        <p:nvSpPr>
          <p:cNvPr id="7" name="Footer Placeholder 6">
            <a:extLst>
              <a:ext uri="{FF2B5EF4-FFF2-40B4-BE49-F238E27FC236}">
                <a16:creationId xmlns:a16="http://schemas.microsoft.com/office/drawing/2014/main" id="{93C0192E-7BD5-47AD-AA8F-EA8AFFBEA05B}"/>
              </a:ext>
            </a:extLst>
          </p:cNvPr>
          <p:cNvSpPr>
            <a:spLocks noGrp="1"/>
          </p:cNvSpPr>
          <p:nvPr>
            <p:ph type="ftr" sz="quarter" idx="11"/>
          </p:nvPr>
        </p:nvSpPr>
        <p:spPr/>
        <p:txBody>
          <a:bodyPr/>
          <a:lstStyle/>
          <a:p>
            <a:pPr>
              <a:defRPr/>
            </a:pPr>
            <a:r>
              <a:rPr lang="en-US"/>
              <a:t>Mountjoy Bible School</a:t>
            </a:r>
          </a:p>
        </p:txBody>
      </p:sp>
      <p:sp>
        <p:nvSpPr>
          <p:cNvPr id="39941" name="Slide Number Placeholder 5">
            <a:extLst>
              <a:ext uri="{FF2B5EF4-FFF2-40B4-BE49-F238E27FC236}">
                <a16:creationId xmlns:a16="http://schemas.microsoft.com/office/drawing/2014/main" id="{05E47A94-0496-4396-9332-A1D07B35D92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D1DE948-221E-473D-9B84-A8FADEE87C91}"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20</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BD62439-D216-4BE7-8227-CAE77688C607}"/>
              </a:ext>
            </a:extLst>
          </p:cNvPr>
          <p:cNvSpPr>
            <a:spLocks noGrp="1" noChangeArrowheads="1"/>
          </p:cNvSpPr>
          <p:nvPr>
            <p:ph type="title"/>
          </p:nvPr>
        </p:nvSpPr>
        <p:spPr>
          <a:xfrm>
            <a:off x="2592388" y="623888"/>
            <a:ext cx="8912225" cy="1281112"/>
          </a:xfrm>
        </p:spPr>
        <p:txBody>
          <a:bodyPr/>
          <a:lstStyle/>
          <a:p>
            <a:pPr eaLnBrk="1" hangingPunct="1"/>
            <a:r>
              <a:rPr lang="en-GB" altLang="en-US"/>
              <a:t>Grace</a:t>
            </a:r>
          </a:p>
        </p:txBody>
      </p:sp>
      <p:sp>
        <p:nvSpPr>
          <p:cNvPr id="24579" name="Rectangle 3">
            <a:extLst>
              <a:ext uri="{FF2B5EF4-FFF2-40B4-BE49-F238E27FC236}">
                <a16:creationId xmlns:a16="http://schemas.microsoft.com/office/drawing/2014/main" id="{E7B7AC08-1B0C-478B-B3F2-7BDEAFB4EE41}"/>
              </a:ext>
            </a:extLst>
          </p:cNvPr>
          <p:cNvSpPr>
            <a:spLocks noGrp="1" noChangeArrowheads="1"/>
          </p:cNvSpPr>
          <p:nvPr>
            <p:ph idx="1"/>
          </p:nvPr>
        </p:nvSpPr>
        <p:spPr>
          <a:xfrm>
            <a:off x="2589213" y="2133600"/>
            <a:ext cx="8915400" cy="3778250"/>
          </a:xfrm>
        </p:spPr>
        <p:txBody>
          <a:bodyPr/>
          <a:lstStyle/>
          <a:p>
            <a:pPr eaLnBrk="1" hangingPunct="1"/>
            <a:r>
              <a:rPr lang="en-GB" altLang="en-US"/>
              <a:t>Grace </a:t>
            </a:r>
          </a:p>
          <a:p>
            <a:pPr eaLnBrk="1" hangingPunct="1"/>
            <a:r>
              <a:rPr lang="en-GB" altLang="en-US"/>
              <a:t>came at the first coming of Christ (1:10)</a:t>
            </a:r>
          </a:p>
          <a:p>
            <a:pPr eaLnBrk="1" hangingPunct="1"/>
            <a:r>
              <a:rPr lang="en-GB" altLang="en-US"/>
              <a:t>will come at the second coming of Christ (1:13)</a:t>
            </a:r>
          </a:p>
          <a:p>
            <a:pPr eaLnBrk="1" hangingPunct="1"/>
            <a:r>
              <a:rPr lang="en-GB" altLang="en-US"/>
              <a:t>The God of all grace (5:10)</a:t>
            </a:r>
          </a:p>
          <a:p>
            <a:pPr eaLnBrk="1" hangingPunct="1"/>
            <a:r>
              <a:rPr lang="en-GB" altLang="en-US"/>
              <a:t>The grace of God (4:10; 5:12)</a:t>
            </a:r>
          </a:p>
          <a:p>
            <a:pPr eaLnBrk="1" hangingPunct="1"/>
            <a:r>
              <a:rPr lang="en-GB" altLang="en-US"/>
              <a:t>Grow in grace (2 Pet.3:18)</a:t>
            </a:r>
          </a:p>
        </p:txBody>
      </p:sp>
      <p:sp>
        <p:nvSpPr>
          <p:cNvPr id="7" name="Footer Placeholder 6">
            <a:extLst>
              <a:ext uri="{FF2B5EF4-FFF2-40B4-BE49-F238E27FC236}">
                <a16:creationId xmlns:a16="http://schemas.microsoft.com/office/drawing/2014/main" id="{C2B555B1-9217-4A8D-AF4C-86E8F6E1F3DC}"/>
              </a:ext>
            </a:extLst>
          </p:cNvPr>
          <p:cNvSpPr>
            <a:spLocks noGrp="1"/>
          </p:cNvSpPr>
          <p:nvPr>
            <p:ph type="ftr" sz="quarter" idx="11"/>
          </p:nvPr>
        </p:nvSpPr>
        <p:spPr/>
        <p:txBody>
          <a:bodyPr/>
          <a:lstStyle/>
          <a:p>
            <a:pPr>
              <a:defRPr/>
            </a:pPr>
            <a:r>
              <a:rPr lang="en-US"/>
              <a:t>Mountjoy Bible School</a:t>
            </a:r>
          </a:p>
        </p:txBody>
      </p:sp>
      <p:sp>
        <p:nvSpPr>
          <p:cNvPr id="40965" name="Slide Number Placeholder 5">
            <a:extLst>
              <a:ext uri="{FF2B5EF4-FFF2-40B4-BE49-F238E27FC236}">
                <a16:creationId xmlns:a16="http://schemas.microsoft.com/office/drawing/2014/main" id="{0CE3DD6B-EFED-4F73-B39C-E643835C616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0F4610C-5EF7-48BF-A4D1-36AEBCC7B2D5}"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21</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1655CAF1-9D87-4034-B50D-2471B6CD84AD}"/>
              </a:ext>
            </a:extLst>
          </p:cNvPr>
          <p:cNvSpPr>
            <a:spLocks noGrp="1" noChangeArrowheads="1"/>
          </p:cNvSpPr>
          <p:nvPr>
            <p:ph type="title"/>
          </p:nvPr>
        </p:nvSpPr>
        <p:spPr>
          <a:xfrm>
            <a:off x="2592388" y="623888"/>
            <a:ext cx="8912225" cy="1281112"/>
          </a:xfrm>
        </p:spPr>
        <p:txBody>
          <a:bodyPr/>
          <a:lstStyle/>
          <a:p>
            <a:pPr eaLnBrk="1" hangingPunct="1"/>
            <a:r>
              <a:rPr lang="en-GB" altLang="en-US"/>
              <a:t>Mercy</a:t>
            </a:r>
          </a:p>
        </p:txBody>
      </p:sp>
      <p:sp>
        <p:nvSpPr>
          <p:cNvPr id="25603" name="Rectangle 3">
            <a:extLst>
              <a:ext uri="{FF2B5EF4-FFF2-40B4-BE49-F238E27FC236}">
                <a16:creationId xmlns:a16="http://schemas.microsoft.com/office/drawing/2014/main" id="{AF7961B1-98FC-4DB3-836C-D8B3CC648214}"/>
              </a:ext>
            </a:extLst>
          </p:cNvPr>
          <p:cNvSpPr>
            <a:spLocks noGrp="1" noChangeArrowheads="1"/>
          </p:cNvSpPr>
          <p:nvPr>
            <p:ph idx="1"/>
          </p:nvPr>
        </p:nvSpPr>
        <p:spPr>
          <a:xfrm>
            <a:off x="2351088" y="1700213"/>
            <a:ext cx="9275762" cy="4208462"/>
          </a:xfrm>
        </p:spPr>
        <p:txBody>
          <a:bodyPr/>
          <a:lstStyle/>
          <a:p>
            <a:pPr eaLnBrk="1" hangingPunct="1"/>
            <a:r>
              <a:rPr lang="en-GB" altLang="en-US"/>
              <a:t>Abundant Mercy</a:t>
            </a:r>
          </a:p>
          <a:p>
            <a:pPr eaLnBrk="1" hangingPunct="1"/>
            <a:r>
              <a:rPr lang="en-US" altLang="en-US"/>
              <a:t>‘Blessed be the God and Father of our Lord Jesus Christ, which according to his abundant mercy hath begotten us again unto a lively hope by the resurrection of Jesus Christ from the dead,  To an inheritance incorruptible, and undefiled, and that fadeth not away, reserved in heaven for you’ </a:t>
            </a:r>
          </a:p>
          <a:p>
            <a:pPr eaLnBrk="1" hangingPunct="1"/>
            <a:r>
              <a:rPr lang="en-US" altLang="en-US"/>
              <a:t>Peter was ‘begotten again’ by the ‘resurrection of Jesus’  - it was his real life experience!</a:t>
            </a:r>
            <a:endParaRPr lang="en-GB" altLang="en-US"/>
          </a:p>
        </p:txBody>
      </p:sp>
      <p:sp>
        <p:nvSpPr>
          <p:cNvPr id="7" name="Footer Placeholder 6">
            <a:extLst>
              <a:ext uri="{FF2B5EF4-FFF2-40B4-BE49-F238E27FC236}">
                <a16:creationId xmlns:a16="http://schemas.microsoft.com/office/drawing/2014/main" id="{C22BF66D-C7CC-45C7-B2AC-73A43DF1475E}"/>
              </a:ext>
            </a:extLst>
          </p:cNvPr>
          <p:cNvSpPr>
            <a:spLocks noGrp="1"/>
          </p:cNvSpPr>
          <p:nvPr>
            <p:ph type="ftr" sz="quarter" idx="11"/>
          </p:nvPr>
        </p:nvSpPr>
        <p:spPr/>
        <p:txBody>
          <a:bodyPr/>
          <a:lstStyle/>
          <a:p>
            <a:pPr>
              <a:defRPr/>
            </a:pPr>
            <a:r>
              <a:rPr lang="en-US"/>
              <a:t>Mountjoy Bible School</a:t>
            </a:r>
          </a:p>
        </p:txBody>
      </p:sp>
      <p:sp>
        <p:nvSpPr>
          <p:cNvPr id="41989" name="Slide Number Placeholder 5">
            <a:extLst>
              <a:ext uri="{FF2B5EF4-FFF2-40B4-BE49-F238E27FC236}">
                <a16:creationId xmlns:a16="http://schemas.microsoft.com/office/drawing/2014/main" id="{B5BECEDC-0D6E-4DC4-90BD-85E373C1AB5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D1EB834B-31C2-493B-A670-7708EC12F6F7}"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22</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6E33F725-118B-4A40-94E1-F8C22BB349B3}"/>
              </a:ext>
            </a:extLst>
          </p:cNvPr>
          <p:cNvSpPr>
            <a:spLocks noGrp="1" noChangeArrowheads="1"/>
          </p:cNvSpPr>
          <p:nvPr>
            <p:ph type="title"/>
          </p:nvPr>
        </p:nvSpPr>
        <p:spPr>
          <a:xfrm>
            <a:off x="2592388" y="623888"/>
            <a:ext cx="8912225" cy="1281112"/>
          </a:xfrm>
        </p:spPr>
        <p:txBody>
          <a:bodyPr/>
          <a:lstStyle/>
          <a:p>
            <a:pPr eaLnBrk="1" hangingPunct="1"/>
            <a:r>
              <a:rPr lang="en-GB" altLang="en-US"/>
              <a:t>Mercy</a:t>
            </a:r>
          </a:p>
        </p:txBody>
      </p:sp>
      <p:sp>
        <p:nvSpPr>
          <p:cNvPr id="26627" name="Rectangle 3">
            <a:extLst>
              <a:ext uri="{FF2B5EF4-FFF2-40B4-BE49-F238E27FC236}">
                <a16:creationId xmlns:a16="http://schemas.microsoft.com/office/drawing/2014/main" id="{19478289-3D59-4AD7-A526-53B46EF78243}"/>
              </a:ext>
            </a:extLst>
          </p:cNvPr>
          <p:cNvSpPr>
            <a:spLocks noGrp="1" noChangeArrowheads="1"/>
          </p:cNvSpPr>
          <p:nvPr>
            <p:ph idx="1"/>
          </p:nvPr>
        </p:nvSpPr>
        <p:spPr>
          <a:xfrm>
            <a:off x="2589213" y="2133600"/>
            <a:ext cx="8915400" cy="3778250"/>
          </a:xfrm>
        </p:spPr>
        <p:txBody>
          <a:bodyPr rtlCol="0">
            <a:normAutofit fontScale="92500"/>
          </a:bodyPr>
          <a:lstStyle/>
          <a:p>
            <a:pPr eaLnBrk="1" fontAlgn="auto" hangingPunct="1">
              <a:spcAft>
                <a:spcPts val="0"/>
              </a:spcAft>
              <a:buFont typeface="Wingdings 3" charset="2"/>
              <a:buChar char=""/>
              <a:defRPr/>
            </a:pPr>
            <a:r>
              <a:rPr lang="en-GB" altLang="en-US" dirty="0">
                <a:solidFill>
                  <a:schemeClr val="tx1">
                    <a:lumMod val="75000"/>
                    <a:lumOff val="25000"/>
                  </a:schemeClr>
                </a:solidFill>
              </a:rPr>
              <a:t>Remember Hosea; Lo-</a:t>
            </a:r>
            <a:r>
              <a:rPr lang="en-GB" altLang="en-US" dirty="0" err="1">
                <a:solidFill>
                  <a:schemeClr val="tx1">
                    <a:lumMod val="75000"/>
                    <a:lumOff val="25000"/>
                  </a:schemeClr>
                </a:solidFill>
              </a:rPr>
              <a:t>ruhammah</a:t>
            </a:r>
            <a:r>
              <a:rPr lang="en-GB" altLang="en-US" dirty="0">
                <a:solidFill>
                  <a:schemeClr val="tx1">
                    <a:lumMod val="75000"/>
                    <a:lumOff val="25000"/>
                  </a:schemeClr>
                </a:solidFill>
              </a:rPr>
              <a:t> &amp; Lo-ammi (2:10)</a:t>
            </a:r>
          </a:p>
          <a:p>
            <a:pPr eaLnBrk="1" fontAlgn="auto" hangingPunct="1">
              <a:spcAft>
                <a:spcPts val="0"/>
              </a:spcAft>
              <a:buFont typeface="Wingdings 3" charset="2"/>
              <a:buChar char=""/>
              <a:defRPr/>
            </a:pPr>
            <a:r>
              <a:rPr lang="en-GB" altLang="en-US" dirty="0">
                <a:solidFill>
                  <a:schemeClr val="tx1">
                    <a:lumMod val="75000"/>
                    <a:lumOff val="25000"/>
                  </a:schemeClr>
                </a:solidFill>
              </a:rPr>
              <a:t>The result of the mercy of God is that we are the people of God and what a people!</a:t>
            </a:r>
          </a:p>
          <a:p>
            <a:pPr eaLnBrk="1" fontAlgn="auto" hangingPunct="1">
              <a:spcAft>
                <a:spcPts val="0"/>
              </a:spcAft>
              <a:buFont typeface="Wingdings 3" charset="2"/>
              <a:buChar char=""/>
              <a:defRPr/>
            </a:pPr>
            <a:r>
              <a:rPr lang="en-US" altLang="en-US" dirty="0">
                <a:solidFill>
                  <a:schemeClr val="tx1">
                    <a:lumMod val="75000"/>
                    <a:lumOff val="25000"/>
                  </a:schemeClr>
                </a:solidFill>
              </a:rPr>
              <a:t>a chosen generation, (2.9)</a:t>
            </a:r>
          </a:p>
          <a:p>
            <a:pPr eaLnBrk="1" fontAlgn="auto" hangingPunct="1">
              <a:spcAft>
                <a:spcPts val="0"/>
              </a:spcAft>
              <a:buFont typeface="Wingdings 3" charset="2"/>
              <a:buChar char=""/>
              <a:defRPr/>
            </a:pPr>
            <a:r>
              <a:rPr lang="en-US" altLang="en-US" dirty="0">
                <a:solidFill>
                  <a:schemeClr val="tx1">
                    <a:lumMod val="75000"/>
                    <a:lumOff val="25000"/>
                  </a:schemeClr>
                </a:solidFill>
              </a:rPr>
              <a:t>a royal priesthood, (2.9)</a:t>
            </a:r>
          </a:p>
          <a:p>
            <a:pPr eaLnBrk="1" fontAlgn="auto" hangingPunct="1">
              <a:spcAft>
                <a:spcPts val="0"/>
              </a:spcAft>
              <a:buFont typeface="Wingdings 3" charset="2"/>
              <a:buChar char=""/>
              <a:defRPr/>
            </a:pPr>
            <a:r>
              <a:rPr lang="en-US" altLang="en-US" dirty="0">
                <a:solidFill>
                  <a:schemeClr val="tx1">
                    <a:lumMod val="75000"/>
                    <a:lumOff val="25000"/>
                  </a:schemeClr>
                </a:solidFill>
              </a:rPr>
              <a:t>a holy nation, (2.9)</a:t>
            </a:r>
          </a:p>
          <a:p>
            <a:pPr eaLnBrk="1" fontAlgn="auto" hangingPunct="1">
              <a:spcAft>
                <a:spcPts val="0"/>
              </a:spcAft>
              <a:buFont typeface="Wingdings 3" charset="2"/>
              <a:buChar char=""/>
              <a:defRPr/>
            </a:pPr>
            <a:r>
              <a:rPr lang="en-US" altLang="en-US" dirty="0">
                <a:solidFill>
                  <a:schemeClr val="tx1">
                    <a:lumMod val="75000"/>
                    <a:lumOff val="25000"/>
                  </a:schemeClr>
                </a:solidFill>
              </a:rPr>
              <a:t>a peculiar people (2.9)</a:t>
            </a:r>
            <a:endParaRPr lang="en-GB" altLang="en-US" dirty="0">
              <a:solidFill>
                <a:schemeClr val="tx1">
                  <a:lumMod val="75000"/>
                  <a:lumOff val="25000"/>
                </a:schemeClr>
              </a:solidFill>
            </a:endParaRPr>
          </a:p>
        </p:txBody>
      </p:sp>
      <p:sp>
        <p:nvSpPr>
          <p:cNvPr id="7" name="Footer Placeholder 6">
            <a:extLst>
              <a:ext uri="{FF2B5EF4-FFF2-40B4-BE49-F238E27FC236}">
                <a16:creationId xmlns:a16="http://schemas.microsoft.com/office/drawing/2014/main" id="{033226CC-9568-47BA-BD56-9E208ECA9125}"/>
              </a:ext>
            </a:extLst>
          </p:cNvPr>
          <p:cNvSpPr>
            <a:spLocks noGrp="1"/>
          </p:cNvSpPr>
          <p:nvPr>
            <p:ph type="ftr" sz="quarter" idx="11"/>
          </p:nvPr>
        </p:nvSpPr>
        <p:spPr/>
        <p:txBody>
          <a:bodyPr/>
          <a:lstStyle/>
          <a:p>
            <a:pPr>
              <a:defRPr/>
            </a:pPr>
            <a:r>
              <a:rPr lang="en-US"/>
              <a:t>Mountjoy Bible School</a:t>
            </a:r>
          </a:p>
        </p:txBody>
      </p:sp>
      <p:sp>
        <p:nvSpPr>
          <p:cNvPr id="43013" name="Slide Number Placeholder 5">
            <a:extLst>
              <a:ext uri="{FF2B5EF4-FFF2-40B4-BE49-F238E27FC236}">
                <a16:creationId xmlns:a16="http://schemas.microsoft.com/office/drawing/2014/main" id="{C439281E-49C8-4E75-8F7A-68A18245AA6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27F106E0-CC0F-40BE-B946-384F6C7AC17A}"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23</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D4D8444C-AF63-4023-92A4-19FE1BD8B73C}"/>
              </a:ext>
            </a:extLst>
          </p:cNvPr>
          <p:cNvSpPr>
            <a:spLocks noGrp="1" noChangeArrowheads="1"/>
          </p:cNvSpPr>
          <p:nvPr>
            <p:ph type="title"/>
          </p:nvPr>
        </p:nvSpPr>
        <p:spPr>
          <a:xfrm>
            <a:off x="2592388" y="623888"/>
            <a:ext cx="8912225" cy="1281112"/>
          </a:xfrm>
        </p:spPr>
        <p:txBody>
          <a:bodyPr/>
          <a:lstStyle/>
          <a:p>
            <a:pPr eaLnBrk="1" hangingPunct="1"/>
            <a:r>
              <a:rPr lang="en-GB" altLang="en-US"/>
              <a:t>Peter &amp; the means of grace</a:t>
            </a:r>
          </a:p>
        </p:txBody>
      </p:sp>
      <p:sp>
        <p:nvSpPr>
          <p:cNvPr id="27651" name="Rectangle 3">
            <a:extLst>
              <a:ext uri="{FF2B5EF4-FFF2-40B4-BE49-F238E27FC236}">
                <a16:creationId xmlns:a16="http://schemas.microsoft.com/office/drawing/2014/main" id="{6D0BC82A-EC65-446C-A76B-A5DA79249964}"/>
              </a:ext>
            </a:extLst>
          </p:cNvPr>
          <p:cNvSpPr>
            <a:spLocks noGrp="1" noChangeArrowheads="1"/>
          </p:cNvSpPr>
          <p:nvPr>
            <p:ph idx="1"/>
          </p:nvPr>
        </p:nvSpPr>
        <p:spPr>
          <a:xfrm>
            <a:off x="2589213" y="2133600"/>
            <a:ext cx="8915400" cy="3778250"/>
          </a:xfrm>
        </p:spPr>
        <p:txBody>
          <a:bodyPr rtlCol="0">
            <a:normAutofit fontScale="92500" lnSpcReduction="20000"/>
          </a:bodyPr>
          <a:lstStyle/>
          <a:p>
            <a:pPr eaLnBrk="1" fontAlgn="auto" hangingPunct="1">
              <a:spcAft>
                <a:spcPts val="0"/>
              </a:spcAft>
              <a:buFont typeface="Wingdings 3" charset="2"/>
              <a:buChar char=""/>
              <a:defRPr/>
            </a:pPr>
            <a:r>
              <a:rPr lang="en-GB" altLang="en-US" dirty="0">
                <a:solidFill>
                  <a:schemeClr val="tx1">
                    <a:lumMod val="75000"/>
                    <a:lumOff val="25000"/>
                  </a:schemeClr>
                </a:solidFill>
              </a:rPr>
              <a:t>1. The Word of God</a:t>
            </a:r>
          </a:p>
          <a:p>
            <a:pPr eaLnBrk="1" fontAlgn="auto" hangingPunct="1">
              <a:spcAft>
                <a:spcPts val="0"/>
              </a:spcAft>
              <a:buFont typeface="Wingdings 3" charset="2"/>
              <a:buChar char=""/>
              <a:defRPr/>
            </a:pPr>
            <a:r>
              <a:rPr lang="en-US" altLang="en-US" dirty="0">
                <a:solidFill>
                  <a:schemeClr val="tx1">
                    <a:lumMod val="75000"/>
                    <a:lumOff val="25000"/>
                  </a:schemeClr>
                </a:solidFill>
              </a:rPr>
              <a:t>Being born again, not of corruptible seed, but of incorruptible, by the word of God, which liveth and abideth for ever. </a:t>
            </a:r>
            <a:r>
              <a:rPr lang="en-GB" altLang="en-US" dirty="0">
                <a:solidFill>
                  <a:schemeClr val="tx1">
                    <a:lumMod val="75000"/>
                    <a:lumOff val="25000"/>
                  </a:schemeClr>
                </a:solidFill>
              </a:rPr>
              <a:t>(1.23)</a:t>
            </a:r>
          </a:p>
          <a:p>
            <a:pPr eaLnBrk="1" fontAlgn="auto" hangingPunct="1">
              <a:spcAft>
                <a:spcPts val="0"/>
              </a:spcAft>
              <a:buFont typeface="Wingdings 3" charset="2"/>
              <a:buChar char=""/>
              <a:defRPr/>
            </a:pPr>
            <a:r>
              <a:rPr lang="en-US" altLang="en-US" dirty="0">
                <a:solidFill>
                  <a:schemeClr val="tx1">
                    <a:lumMod val="75000"/>
                    <a:lumOff val="25000"/>
                  </a:schemeClr>
                </a:solidFill>
              </a:rPr>
              <a:t>The word of the Lord endureth for ever. And this is the word which by the gospel is preached unto you. (1.25)</a:t>
            </a:r>
          </a:p>
          <a:p>
            <a:pPr eaLnBrk="1" fontAlgn="auto" hangingPunct="1">
              <a:spcAft>
                <a:spcPts val="0"/>
              </a:spcAft>
              <a:buFont typeface="Wingdings 3" charset="2"/>
              <a:buChar char=""/>
              <a:defRPr/>
            </a:pPr>
            <a:r>
              <a:rPr lang="en-US" altLang="en-US" dirty="0">
                <a:solidFill>
                  <a:schemeClr val="tx1">
                    <a:lumMod val="75000"/>
                    <a:lumOff val="25000"/>
                  </a:schemeClr>
                </a:solidFill>
              </a:rPr>
              <a:t>As newborn babes, desire the sincere milk of the word, that ye may grow thereby: If so be ye have tasted that the Lord is gracious. (2.2,3)</a:t>
            </a:r>
            <a:endParaRPr lang="en-GB" altLang="en-US" dirty="0">
              <a:solidFill>
                <a:schemeClr val="tx1">
                  <a:lumMod val="75000"/>
                  <a:lumOff val="25000"/>
                </a:schemeClr>
              </a:solidFill>
            </a:endParaRPr>
          </a:p>
        </p:txBody>
      </p:sp>
      <p:sp>
        <p:nvSpPr>
          <p:cNvPr id="8" name="Footer Placeholder 7">
            <a:extLst>
              <a:ext uri="{FF2B5EF4-FFF2-40B4-BE49-F238E27FC236}">
                <a16:creationId xmlns:a16="http://schemas.microsoft.com/office/drawing/2014/main" id="{2B00E8BA-D3D3-4619-8D70-6F0F6867D954}"/>
              </a:ext>
            </a:extLst>
          </p:cNvPr>
          <p:cNvSpPr>
            <a:spLocks noGrp="1"/>
          </p:cNvSpPr>
          <p:nvPr>
            <p:ph type="ftr" sz="quarter" idx="11"/>
          </p:nvPr>
        </p:nvSpPr>
        <p:spPr/>
        <p:txBody>
          <a:bodyPr/>
          <a:lstStyle/>
          <a:p>
            <a:pPr>
              <a:defRPr/>
            </a:pPr>
            <a:r>
              <a:rPr lang="en-US"/>
              <a:t>Mountjoy Bible School</a:t>
            </a:r>
          </a:p>
        </p:txBody>
      </p:sp>
      <p:sp>
        <p:nvSpPr>
          <p:cNvPr id="44037" name="Slide Number Placeholder 6">
            <a:extLst>
              <a:ext uri="{FF2B5EF4-FFF2-40B4-BE49-F238E27FC236}">
                <a16:creationId xmlns:a16="http://schemas.microsoft.com/office/drawing/2014/main" id="{25EEC71F-A51E-4848-9A4C-C2B1DF758E4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5D232E5A-AC58-46ED-89BA-21DE328C2045}"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24</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2"/>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8817D8CA-7076-46A6-9293-D67F9769D950}"/>
              </a:ext>
            </a:extLst>
          </p:cNvPr>
          <p:cNvSpPr>
            <a:spLocks noGrp="1" noChangeArrowheads="1"/>
          </p:cNvSpPr>
          <p:nvPr>
            <p:ph type="title"/>
          </p:nvPr>
        </p:nvSpPr>
        <p:spPr>
          <a:xfrm>
            <a:off x="2592388" y="623888"/>
            <a:ext cx="8912225" cy="1281112"/>
          </a:xfrm>
        </p:spPr>
        <p:txBody>
          <a:bodyPr/>
          <a:lstStyle/>
          <a:p>
            <a:pPr eaLnBrk="1" hangingPunct="1"/>
            <a:r>
              <a:rPr lang="en-GB" altLang="en-US"/>
              <a:t>Peter &amp; the means of grace</a:t>
            </a:r>
          </a:p>
        </p:txBody>
      </p:sp>
      <p:sp>
        <p:nvSpPr>
          <p:cNvPr id="28675" name="Rectangle 3">
            <a:extLst>
              <a:ext uri="{FF2B5EF4-FFF2-40B4-BE49-F238E27FC236}">
                <a16:creationId xmlns:a16="http://schemas.microsoft.com/office/drawing/2014/main" id="{89C24662-851F-4E7C-A4EC-A49C64619604}"/>
              </a:ext>
            </a:extLst>
          </p:cNvPr>
          <p:cNvSpPr>
            <a:spLocks noGrp="1" noChangeArrowheads="1"/>
          </p:cNvSpPr>
          <p:nvPr>
            <p:ph idx="1"/>
          </p:nvPr>
        </p:nvSpPr>
        <p:spPr>
          <a:xfrm>
            <a:off x="1941513" y="1989138"/>
            <a:ext cx="9842500" cy="3776662"/>
          </a:xfrm>
        </p:spPr>
        <p:txBody>
          <a:bodyPr/>
          <a:lstStyle/>
          <a:p>
            <a:pPr eaLnBrk="1" hangingPunct="1"/>
            <a:r>
              <a:rPr lang="en-GB" altLang="en-US"/>
              <a:t>2. The Cross of Christ or the ‘sufferings of Christ’</a:t>
            </a:r>
          </a:p>
          <a:p>
            <a:pPr eaLnBrk="1" hangingPunct="1"/>
            <a:r>
              <a:rPr lang="en-US" altLang="en-US"/>
              <a:t>For Christ also hath once suffered for sins, the just for the unjust, that he might bring us to God</a:t>
            </a:r>
            <a:r>
              <a:rPr lang="en-GB" altLang="en-US"/>
              <a:t> (3.18)</a:t>
            </a:r>
          </a:p>
          <a:p>
            <a:pPr eaLnBrk="1" hangingPunct="1"/>
            <a:r>
              <a:rPr lang="en-US" altLang="en-US"/>
              <a:t>When he was reviled, reviled not again; when he suffered, he threatened not; but committed himself to him that judgeth righteously:  Who his own self bare our sins in his own body on the tree (2.23,24)</a:t>
            </a:r>
            <a:endParaRPr lang="en-GB" altLang="en-US"/>
          </a:p>
        </p:txBody>
      </p:sp>
      <p:sp>
        <p:nvSpPr>
          <p:cNvPr id="8" name="Footer Placeholder 7">
            <a:extLst>
              <a:ext uri="{FF2B5EF4-FFF2-40B4-BE49-F238E27FC236}">
                <a16:creationId xmlns:a16="http://schemas.microsoft.com/office/drawing/2014/main" id="{FDADC95C-43AA-4FE8-86E8-7DF065F08088}"/>
              </a:ext>
            </a:extLst>
          </p:cNvPr>
          <p:cNvSpPr>
            <a:spLocks noGrp="1"/>
          </p:cNvSpPr>
          <p:nvPr>
            <p:ph type="ftr" sz="quarter" idx="11"/>
          </p:nvPr>
        </p:nvSpPr>
        <p:spPr/>
        <p:txBody>
          <a:bodyPr/>
          <a:lstStyle/>
          <a:p>
            <a:pPr>
              <a:defRPr/>
            </a:pPr>
            <a:r>
              <a:rPr lang="en-US"/>
              <a:t>Mountjoy Bible School</a:t>
            </a:r>
          </a:p>
        </p:txBody>
      </p:sp>
      <p:sp>
        <p:nvSpPr>
          <p:cNvPr id="45061" name="Slide Number Placeholder 6">
            <a:extLst>
              <a:ext uri="{FF2B5EF4-FFF2-40B4-BE49-F238E27FC236}">
                <a16:creationId xmlns:a16="http://schemas.microsoft.com/office/drawing/2014/main" id="{2A639CC5-D7CC-4F3B-B68E-F4CB7D4944E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CC4C2999-4B2A-46C7-89BF-17FC38C203F2}"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25</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769865B7-E5F3-4627-99CE-F47545853524}"/>
              </a:ext>
            </a:extLst>
          </p:cNvPr>
          <p:cNvSpPr>
            <a:spLocks noGrp="1" noChangeArrowheads="1"/>
          </p:cNvSpPr>
          <p:nvPr>
            <p:ph type="title"/>
          </p:nvPr>
        </p:nvSpPr>
        <p:spPr>
          <a:xfrm>
            <a:off x="2592388" y="623888"/>
            <a:ext cx="8912225" cy="1281112"/>
          </a:xfrm>
        </p:spPr>
        <p:txBody>
          <a:bodyPr/>
          <a:lstStyle/>
          <a:p>
            <a:pPr eaLnBrk="1" hangingPunct="1"/>
            <a:r>
              <a:rPr lang="en-GB" altLang="en-US"/>
              <a:t>Peter &amp; the means of grace</a:t>
            </a:r>
          </a:p>
        </p:txBody>
      </p:sp>
      <p:sp>
        <p:nvSpPr>
          <p:cNvPr id="28675" name="Rectangle 3">
            <a:extLst>
              <a:ext uri="{FF2B5EF4-FFF2-40B4-BE49-F238E27FC236}">
                <a16:creationId xmlns:a16="http://schemas.microsoft.com/office/drawing/2014/main" id="{07F7244A-BEDE-4D2D-8658-CD0335C04BD3}"/>
              </a:ext>
            </a:extLst>
          </p:cNvPr>
          <p:cNvSpPr>
            <a:spLocks noGrp="1" noChangeArrowheads="1"/>
          </p:cNvSpPr>
          <p:nvPr>
            <p:ph idx="1"/>
          </p:nvPr>
        </p:nvSpPr>
        <p:spPr>
          <a:xfrm>
            <a:off x="1847850" y="2133600"/>
            <a:ext cx="10009188" cy="4100513"/>
          </a:xfrm>
        </p:spPr>
        <p:txBody>
          <a:bodyPr/>
          <a:lstStyle/>
          <a:p>
            <a:pPr eaLnBrk="1" hangingPunct="1"/>
            <a:r>
              <a:rPr lang="en-US" altLang="en-US"/>
              <a:t>The elders which are among you I exhort, who am also an elder, and a witness of the sufferings of Christ (5.1)</a:t>
            </a:r>
          </a:p>
          <a:p>
            <a:pPr eaLnBrk="1" hangingPunct="1"/>
            <a:r>
              <a:rPr lang="en-GB" altLang="en-US"/>
              <a:t>Purpose of Christ’s sufferings; </a:t>
            </a:r>
          </a:p>
          <a:p>
            <a:pPr eaLnBrk="1" hangingPunct="1"/>
            <a:r>
              <a:rPr lang="en-US" altLang="en-US"/>
              <a:t>‘..that we, being dead to sins, should live unto righteousness: by whose stripes ye were healed. For ye were as sheep going astray; but are now returned unto the Shepherd and Bishop of your souls’.</a:t>
            </a:r>
            <a:r>
              <a:rPr lang="en-US" altLang="en-US">
                <a:latin typeface="Times New Roman" panose="02020603050405020304" pitchFamily="18" charset="0"/>
              </a:rPr>
              <a:t> </a:t>
            </a:r>
            <a:r>
              <a:rPr lang="en-US" altLang="en-US"/>
              <a:t>(2:25) (Just like Peter)</a:t>
            </a:r>
            <a:endParaRPr lang="en-GB" altLang="en-US"/>
          </a:p>
          <a:p>
            <a:pPr eaLnBrk="1" hangingPunct="1"/>
            <a:endParaRPr lang="en-GB" altLang="en-US"/>
          </a:p>
        </p:txBody>
      </p:sp>
      <p:sp>
        <p:nvSpPr>
          <p:cNvPr id="8" name="Footer Placeholder 7">
            <a:extLst>
              <a:ext uri="{FF2B5EF4-FFF2-40B4-BE49-F238E27FC236}">
                <a16:creationId xmlns:a16="http://schemas.microsoft.com/office/drawing/2014/main" id="{7AA244E3-766A-481A-8EA6-733AFA982DB3}"/>
              </a:ext>
            </a:extLst>
          </p:cNvPr>
          <p:cNvSpPr>
            <a:spLocks noGrp="1"/>
          </p:cNvSpPr>
          <p:nvPr>
            <p:ph type="ftr" sz="quarter" idx="11"/>
          </p:nvPr>
        </p:nvSpPr>
        <p:spPr/>
        <p:txBody>
          <a:bodyPr/>
          <a:lstStyle/>
          <a:p>
            <a:pPr>
              <a:defRPr/>
            </a:pPr>
            <a:r>
              <a:rPr lang="en-US"/>
              <a:t>Mountjoy Bible School</a:t>
            </a:r>
          </a:p>
        </p:txBody>
      </p:sp>
      <p:sp>
        <p:nvSpPr>
          <p:cNvPr id="46085" name="Slide Number Placeholder 6">
            <a:extLst>
              <a:ext uri="{FF2B5EF4-FFF2-40B4-BE49-F238E27FC236}">
                <a16:creationId xmlns:a16="http://schemas.microsoft.com/office/drawing/2014/main" id="{5C4A2386-CA8E-4A75-BB57-354B4F265266}"/>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D20FB381-3D4D-4FB7-805B-3609EF266193}"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26</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EEC95E5F-0885-4947-A2B9-2F65055D19D5}"/>
              </a:ext>
            </a:extLst>
          </p:cNvPr>
          <p:cNvSpPr>
            <a:spLocks noGrp="1" noChangeArrowheads="1"/>
          </p:cNvSpPr>
          <p:nvPr>
            <p:ph type="title"/>
          </p:nvPr>
        </p:nvSpPr>
        <p:spPr>
          <a:xfrm>
            <a:off x="2592388" y="623888"/>
            <a:ext cx="8912225" cy="933450"/>
          </a:xfrm>
        </p:spPr>
        <p:txBody>
          <a:bodyPr/>
          <a:lstStyle/>
          <a:p>
            <a:pPr eaLnBrk="1" hangingPunct="1"/>
            <a:r>
              <a:rPr lang="en-GB" altLang="en-US"/>
              <a:t>Peter &amp; the means of grace</a:t>
            </a:r>
          </a:p>
        </p:txBody>
      </p:sp>
      <p:sp>
        <p:nvSpPr>
          <p:cNvPr id="30723" name="Rectangle 3">
            <a:extLst>
              <a:ext uri="{FF2B5EF4-FFF2-40B4-BE49-F238E27FC236}">
                <a16:creationId xmlns:a16="http://schemas.microsoft.com/office/drawing/2014/main" id="{20A7E51E-2791-41A7-8882-D86C4AE5289C}"/>
              </a:ext>
            </a:extLst>
          </p:cNvPr>
          <p:cNvSpPr>
            <a:spLocks noGrp="1" noChangeArrowheads="1"/>
          </p:cNvSpPr>
          <p:nvPr>
            <p:ph idx="1"/>
          </p:nvPr>
        </p:nvSpPr>
        <p:spPr>
          <a:xfrm>
            <a:off x="2589213" y="2133600"/>
            <a:ext cx="8915400" cy="3778250"/>
          </a:xfrm>
        </p:spPr>
        <p:txBody>
          <a:bodyPr/>
          <a:lstStyle/>
          <a:p>
            <a:pPr eaLnBrk="1" hangingPunct="1"/>
            <a:r>
              <a:rPr lang="en-GB" altLang="en-US"/>
              <a:t>3. The Spirit of God</a:t>
            </a:r>
          </a:p>
          <a:p>
            <a:pPr eaLnBrk="1" hangingPunct="1"/>
            <a:r>
              <a:rPr lang="en-GB" altLang="en-US"/>
              <a:t>The resurrection  which was so important to Peter was accomplished by the Spirit of God</a:t>
            </a:r>
          </a:p>
          <a:p>
            <a:pPr eaLnBrk="1" hangingPunct="1"/>
            <a:r>
              <a:rPr lang="en-US" altLang="en-US"/>
              <a:t>Being put to death in the flesh, but quickened by the Spirit:(3.18)</a:t>
            </a:r>
          </a:p>
          <a:p>
            <a:pPr eaLnBrk="1" hangingPunct="1"/>
            <a:r>
              <a:rPr lang="en-GB" altLang="en-US"/>
              <a:t>Is referred to as ‘the Spirit of Christ’ and is the source of all  Scripture (1.10-12)</a:t>
            </a:r>
          </a:p>
        </p:txBody>
      </p:sp>
      <p:sp>
        <p:nvSpPr>
          <p:cNvPr id="8" name="Footer Placeholder 7">
            <a:extLst>
              <a:ext uri="{FF2B5EF4-FFF2-40B4-BE49-F238E27FC236}">
                <a16:creationId xmlns:a16="http://schemas.microsoft.com/office/drawing/2014/main" id="{6D70FC04-DEBE-40D6-B8C9-AE9B58E46484}"/>
              </a:ext>
            </a:extLst>
          </p:cNvPr>
          <p:cNvSpPr>
            <a:spLocks noGrp="1"/>
          </p:cNvSpPr>
          <p:nvPr>
            <p:ph type="ftr" sz="quarter" idx="11"/>
          </p:nvPr>
        </p:nvSpPr>
        <p:spPr/>
        <p:txBody>
          <a:bodyPr/>
          <a:lstStyle/>
          <a:p>
            <a:pPr>
              <a:defRPr/>
            </a:pPr>
            <a:r>
              <a:rPr lang="en-US"/>
              <a:t>Mountjoy Bible School</a:t>
            </a:r>
          </a:p>
        </p:txBody>
      </p:sp>
      <p:sp>
        <p:nvSpPr>
          <p:cNvPr id="47109" name="Slide Number Placeholder 6">
            <a:extLst>
              <a:ext uri="{FF2B5EF4-FFF2-40B4-BE49-F238E27FC236}">
                <a16:creationId xmlns:a16="http://schemas.microsoft.com/office/drawing/2014/main" id="{EF1564E2-6F49-4190-BABD-1C4C41C1D50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02A073C5-8D8D-481F-8F9B-E4AABA6950E2}"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27</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2DC4B6F1-D631-4F2A-91CF-54BD41A608DE}"/>
              </a:ext>
            </a:extLst>
          </p:cNvPr>
          <p:cNvSpPr>
            <a:spLocks noGrp="1" noChangeArrowheads="1"/>
          </p:cNvSpPr>
          <p:nvPr>
            <p:ph type="title"/>
          </p:nvPr>
        </p:nvSpPr>
        <p:spPr>
          <a:xfrm>
            <a:off x="2592388" y="623888"/>
            <a:ext cx="8912225" cy="1281112"/>
          </a:xfrm>
        </p:spPr>
        <p:txBody>
          <a:bodyPr/>
          <a:lstStyle/>
          <a:p>
            <a:pPr eaLnBrk="1" hangingPunct="1"/>
            <a:r>
              <a:rPr lang="en-GB" altLang="en-US"/>
              <a:t>Peter &amp; the means of grace</a:t>
            </a:r>
          </a:p>
        </p:txBody>
      </p:sp>
      <p:sp>
        <p:nvSpPr>
          <p:cNvPr id="34819" name="Rectangle 3">
            <a:extLst>
              <a:ext uri="{FF2B5EF4-FFF2-40B4-BE49-F238E27FC236}">
                <a16:creationId xmlns:a16="http://schemas.microsoft.com/office/drawing/2014/main" id="{83ED655C-4E17-46DF-B2D6-1C58F7A51C9F}"/>
              </a:ext>
            </a:extLst>
          </p:cNvPr>
          <p:cNvSpPr>
            <a:spLocks noGrp="1" noChangeArrowheads="1"/>
          </p:cNvSpPr>
          <p:nvPr>
            <p:ph idx="1"/>
          </p:nvPr>
        </p:nvSpPr>
        <p:spPr>
          <a:xfrm>
            <a:off x="1776413" y="1989138"/>
            <a:ext cx="9864725" cy="3625850"/>
          </a:xfrm>
        </p:spPr>
        <p:txBody>
          <a:bodyPr rtlCol="0">
            <a:normAutofit/>
          </a:bodyPr>
          <a:lstStyle/>
          <a:p>
            <a:pPr marL="493776" indent="-457200" eaLnBrk="1" fontAlgn="auto" hangingPunct="1">
              <a:spcAft>
                <a:spcPts val="0"/>
              </a:spcAft>
              <a:buFont typeface="Wingdings 3" charset="2"/>
              <a:buChar char=""/>
              <a:defRPr/>
            </a:pPr>
            <a:r>
              <a:rPr lang="en-US" dirty="0">
                <a:solidFill>
                  <a:schemeClr val="tx1">
                    <a:lumMod val="75000"/>
                    <a:lumOff val="25000"/>
                  </a:schemeClr>
                </a:solidFill>
              </a:rPr>
              <a:t>4. A future hope - </a:t>
            </a:r>
          </a:p>
          <a:p>
            <a:pPr marL="390906" eaLnBrk="1" fontAlgn="auto" hangingPunct="1">
              <a:spcAft>
                <a:spcPts val="0"/>
              </a:spcAft>
              <a:buFont typeface="Wingdings 3" charset="2"/>
              <a:buChar char=""/>
              <a:defRPr/>
            </a:pPr>
            <a:r>
              <a:rPr lang="en-US" dirty="0">
                <a:solidFill>
                  <a:schemeClr val="tx1">
                    <a:lumMod val="75000"/>
                    <a:lumOff val="25000"/>
                  </a:schemeClr>
                </a:solidFill>
              </a:rPr>
              <a:t>Blessed be the God and Father of our Lord Jesus Christ, which according to his abundant mercy hath begotten us again unto a lively hope by the resurrection of Jesus Christ from the dead,  To an inheritance incorruptible, and undefiled, and that fadeth not away, reserved in heaven for you (1:3-5)</a:t>
            </a:r>
            <a:endParaRPr lang="en-GB" dirty="0">
              <a:solidFill>
                <a:schemeClr val="tx1">
                  <a:lumMod val="75000"/>
                  <a:lumOff val="25000"/>
                </a:schemeClr>
              </a:solidFill>
            </a:endParaRPr>
          </a:p>
        </p:txBody>
      </p:sp>
      <p:sp>
        <p:nvSpPr>
          <p:cNvPr id="7" name="Footer Placeholder 6">
            <a:extLst>
              <a:ext uri="{FF2B5EF4-FFF2-40B4-BE49-F238E27FC236}">
                <a16:creationId xmlns:a16="http://schemas.microsoft.com/office/drawing/2014/main" id="{41D3340F-F48A-48C8-9E25-BD001FE3ECF7}"/>
              </a:ext>
            </a:extLst>
          </p:cNvPr>
          <p:cNvSpPr>
            <a:spLocks noGrp="1"/>
          </p:cNvSpPr>
          <p:nvPr>
            <p:ph type="ftr" sz="quarter" idx="11"/>
          </p:nvPr>
        </p:nvSpPr>
        <p:spPr/>
        <p:txBody>
          <a:bodyPr/>
          <a:lstStyle/>
          <a:p>
            <a:pPr>
              <a:defRPr/>
            </a:pPr>
            <a:r>
              <a:rPr lang="en-US"/>
              <a:t>Mountjoy Bible School</a:t>
            </a:r>
          </a:p>
        </p:txBody>
      </p:sp>
      <p:sp>
        <p:nvSpPr>
          <p:cNvPr id="48133" name="Slide Number Placeholder 5">
            <a:extLst>
              <a:ext uri="{FF2B5EF4-FFF2-40B4-BE49-F238E27FC236}">
                <a16:creationId xmlns:a16="http://schemas.microsoft.com/office/drawing/2014/main" id="{D4416384-67B3-41D7-8CED-13229A2C368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F63388D-A7BC-49C5-86F2-EEE2A5994CE9}"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28</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2"/>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297FB35E-1465-470F-96F6-FBCED71FC06A}"/>
              </a:ext>
            </a:extLst>
          </p:cNvPr>
          <p:cNvSpPr>
            <a:spLocks noGrp="1" noChangeArrowheads="1"/>
          </p:cNvSpPr>
          <p:nvPr>
            <p:ph type="title"/>
          </p:nvPr>
        </p:nvSpPr>
        <p:spPr>
          <a:xfrm>
            <a:off x="2592388" y="623888"/>
            <a:ext cx="8912225" cy="1004887"/>
          </a:xfrm>
        </p:spPr>
        <p:txBody>
          <a:bodyPr/>
          <a:lstStyle/>
          <a:p>
            <a:pPr eaLnBrk="1" hangingPunct="1"/>
            <a:r>
              <a:rPr lang="en-GB" altLang="en-US"/>
              <a:t>Peter &amp; the means of grace</a:t>
            </a:r>
          </a:p>
        </p:txBody>
      </p:sp>
      <p:sp>
        <p:nvSpPr>
          <p:cNvPr id="33795" name="Rectangle 3">
            <a:extLst>
              <a:ext uri="{FF2B5EF4-FFF2-40B4-BE49-F238E27FC236}">
                <a16:creationId xmlns:a16="http://schemas.microsoft.com/office/drawing/2014/main" id="{11834AF6-C58C-466D-80DC-0DCF1B9A2A11}"/>
              </a:ext>
            </a:extLst>
          </p:cNvPr>
          <p:cNvSpPr>
            <a:spLocks noGrp="1" noChangeArrowheads="1"/>
          </p:cNvSpPr>
          <p:nvPr>
            <p:ph idx="1"/>
          </p:nvPr>
        </p:nvSpPr>
        <p:spPr>
          <a:xfrm>
            <a:off x="1992313" y="1989138"/>
            <a:ext cx="10007600" cy="4032250"/>
          </a:xfrm>
        </p:spPr>
        <p:txBody>
          <a:bodyPr/>
          <a:lstStyle/>
          <a:p>
            <a:pPr eaLnBrk="1" hangingPunct="1"/>
            <a:r>
              <a:rPr lang="en-US" altLang="en-US"/>
              <a:t>Wherefore gird up the loins of your mind, be sober, and hope to the end for the grace that is to be brought unto you at the revelation of Jesus Christ (1:13)</a:t>
            </a:r>
            <a:endParaRPr lang="en-GB" altLang="en-US"/>
          </a:p>
          <a:p>
            <a:pPr eaLnBrk="1" hangingPunct="1"/>
            <a:r>
              <a:rPr lang="en-GB" altLang="en-US"/>
              <a:t>A present hope -</a:t>
            </a:r>
          </a:p>
          <a:p>
            <a:pPr lvl="1" eaLnBrk="1" hangingPunct="1"/>
            <a:r>
              <a:rPr lang="en-GB" altLang="en-US"/>
              <a:t> ‘</a:t>
            </a:r>
            <a:r>
              <a:rPr lang="en-US" altLang="en-US"/>
              <a:t>be ready always to give an answer to every man that asketh you a reason of the hope that is in you’ (3:15)</a:t>
            </a:r>
          </a:p>
          <a:p>
            <a:pPr eaLnBrk="1" hangingPunct="1"/>
            <a:r>
              <a:rPr lang="en-US" altLang="en-US"/>
              <a:t>An eternal hope </a:t>
            </a:r>
          </a:p>
          <a:p>
            <a:pPr lvl="1" eaLnBrk="1" hangingPunct="1"/>
            <a:r>
              <a:rPr lang="en-US" altLang="en-US"/>
              <a:t>‘..that your faith and hope might be in God’ (1:21)</a:t>
            </a:r>
            <a:endParaRPr lang="en-GB" altLang="en-US"/>
          </a:p>
        </p:txBody>
      </p:sp>
      <p:sp>
        <p:nvSpPr>
          <p:cNvPr id="7" name="Footer Placeholder 6">
            <a:extLst>
              <a:ext uri="{FF2B5EF4-FFF2-40B4-BE49-F238E27FC236}">
                <a16:creationId xmlns:a16="http://schemas.microsoft.com/office/drawing/2014/main" id="{DFF2B227-351B-42A5-AAAB-06B3E64775DB}"/>
              </a:ext>
            </a:extLst>
          </p:cNvPr>
          <p:cNvSpPr>
            <a:spLocks noGrp="1"/>
          </p:cNvSpPr>
          <p:nvPr>
            <p:ph type="ftr" sz="quarter" idx="11"/>
          </p:nvPr>
        </p:nvSpPr>
        <p:spPr/>
        <p:txBody>
          <a:bodyPr/>
          <a:lstStyle/>
          <a:p>
            <a:pPr>
              <a:defRPr/>
            </a:pPr>
            <a:r>
              <a:rPr lang="en-US"/>
              <a:t>Mountjoy Bible School</a:t>
            </a:r>
          </a:p>
        </p:txBody>
      </p:sp>
      <p:sp>
        <p:nvSpPr>
          <p:cNvPr id="49157" name="Slide Number Placeholder 5">
            <a:extLst>
              <a:ext uri="{FF2B5EF4-FFF2-40B4-BE49-F238E27FC236}">
                <a16:creationId xmlns:a16="http://schemas.microsoft.com/office/drawing/2014/main" id="{BBABCEDF-6487-4A82-9455-19BA080048E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8B34724A-8C4B-4B09-BFF4-54DAD65782ED}"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29</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B745CDC-A370-4EE0-BD15-9DE8B286A1B7}"/>
              </a:ext>
            </a:extLst>
          </p:cNvPr>
          <p:cNvSpPr>
            <a:spLocks noGrp="1" noChangeArrowheads="1"/>
          </p:cNvSpPr>
          <p:nvPr>
            <p:ph type="title"/>
          </p:nvPr>
        </p:nvSpPr>
        <p:spPr>
          <a:xfrm>
            <a:off x="2592388" y="623888"/>
            <a:ext cx="8912225" cy="1281112"/>
          </a:xfrm>
        </p:spPr>
        <p:txBody>
          <a:bodyPr/>
          <a:lstStyle/>
          <a:p>
            <a:pPr eaLnBrk="1" hangingPunct="1"/>
            <a:r>
              <a:rPr lang="en-GB" altLang="en-US"/>
              <a:t>The General Epistles - Authors</a:t>
            </a:r>
          </a:p>
        </p:txBody>
      </p:sp>
      <p:sp>
        <p:nvSpPr>
          <p:cNvPr id="6147" name="Rectangle 3">
            <a:extLst>
              <a:ext uri="{FF2B5EF4-FFF2-40B4-BE49-F238E27FC236}">
                <a16:creationId xmlns:a16="http://schemas.microsoft.com/office/drawing/2014/main" id="{78961C52-74F5-4373-8D1A-58C07188CC33}"/>
              </a:ext>
            </a:extLst>
          </p:cNvPr>
          <p:cNvSpPr>
            <a:spLocks noGrp="1" noChangeArrowheads="1"/>
          </p:cNvSpPr>
          <p:nvPr>
            <p:ph idx="1"/>
          </p:nvPr>
        </p:nvSpPr>
        <p:spPr>
          <a:xfrm>
            <a:off x="2279650" y="2133600"/>
            <a:ext cx="9224963" cy="4100513"/>
          </a:xfrm>
        </p:spPr>
        <p:txBody>
          <a:bodyPr rtlCol="0">
            <a:normAutofit lnSpcReduction="10000"/>
          </a:bodyPr>
          <a:lstStyle/>
          <a:p>
            <a:pPr marL="493776" indent="-457200" eaLnBrk="1" fontAlgn="auto" hangingPunct="1">
              <a:spcAft>
                <a:spcPts val="0"/>
              </a:spcAft>
              <a:buFont typeface="Wingdings 3" charset="2"/>
              <a:buChar char=""/>
              <a:defRPr/>
            </a:pPr>
            <a:r>
              <a:rPr lang="en-US" dirty="0">
                <a:solidFill>
                  <a:schemeClr val="tx1">
                    <a:lumMod val="75000"/>
                    <a:lumOff val="25000"/>
                  </a:schemeClr>
                </a:solidFill>
              </a:rPr>
              <a:t>James is counted as an apostle by Paul (Gal.1:19)</a:t>
            </a:r>
          </a:p>
          <a:p>
            <a:pPr marL="493776" indent="-457200" eaLnBrk="1" fontAlgn="auto" hangingPunct="1">
              <a:spcAft>
                <a:spcPts val="0"/>
              </a:spcAft>
              <a:buFont typeface="Wingdings 3" charset="2"/>
              <a:buChar char=""/>
              <a:defRPr/>
            </a:pPr>
            <a:r>
              <a:rPr lang="en-US" dirty="0">
                <a:solidFill>
                  <a:schemeClr val="tx1">
                    <a:lumMod val="75000"/>
                    <a:lumOff val="25000"/>
                  </a:schemeClr>
                </a:solidFill>
              </a:rPr>
              <a:t>He was leader of the church at Jerusalem </a:t>
            </a:r>
            <a:br>
              <a:rPr lang="en-US" dirty="0">
                <a:solidFill>
                  <a:schemeClr val="tx1">
                    <a:lumMod val="75000"/>
                    <a:lumOff val="25000"/>
                  </a:schemeClr>
                </a:solidFill>
              </a:rPr>
            </a:br>
            <a:r>
              <a:rPr lang="en-US" dirty="0">
                <a:solidFill>
                  <a:schemeClr val="tx1">
                    <a:lumMod val="75000"/>
                    <a:lumOff val="25000"/>
                  </a:schemeClr>
                </a:solidFill>
              </a:rPr>
              <a:t>(Acts 15:13-22)</a:t>
            </a:r>
          </a:p>
          <a:p>
            <a:pPr marL="493776" indent="-457200" eaLnBrk="1" fontAlgn="auto" hangingPunct="1">
              <a:spcAft>
                <a:spcPts val="0"/>
              </a:spcAft>
              <a:buFont typeface="Wingdings 3" charset="2"/>
              <a:buChar char=""/>
              <a:defRPr/>
            </a:pPr>
            <a:r>
              <a:rPr lang="en-US" dirty="0">
                <a:solidFill>
                  <a:schemeClr val="tx1">
                    <a:lumMod val="75000"/>
                    <a:lumOff val="25000"/>
                  </a:schemeClr>
                </a:solidFill>
              </a:rPr>
              <a:t>He received a personal resurrection appearance of the Lord Jesus (1 Cor:15.7)</a:t>
            </a:r>
          </a:p>
          <a:p>
            <a:pPr marL="493776" indent="-457200" eaLnBrk="1" fontAlgn="auto" hangingPunct="1">
              <a:spcAft>
                <a:spcPts val="0"/>
              </a:spcAft>
              <a:buFont typeface="Wingdings 3" charset="2"/>
              <a:buChar char=""/>
              <a:defRPr/>
            </a:pPr>
            <a:r>
              <a:rPr lang="en-US" dirty="0">
                <a:solidFill>
                  <a:schemeClr val="tx1">
                    <a:lumMod val="75000"/>
                    <a:lumOff val="25000"/>
                  </a:schemeClr>
                </a:solidFill>
              </a:rPr>
              <a:t>It was about this time he and Jude came to a personal faith in Christ</a:t>
            </a:r>
          </a:p>
          <a:p>
            <a:pPr marL="493776" indent="-457200" eaLnBrk="1" fontAlgn="auto" hangingPunct="1">
              <a:spcAft>
                <a:spcPts val="0"/>
              </a:spcAft>
              <a:buFont typeface="Wingdings 3" charset="2"/>
              <a:buChar char=""/>
              <a:defRPr/>
            </a:pPr>
            <a:r>
              <a:rPr lang="en-US" dirty="0">
                <a:solidFill>
                  <a:schemeClr val="tx1">
                    <a:lumMod val="75000"/>
                    <a:lumOff val="25000"/>
                  </a:schemeClr>
                </a:solidFill>
              </a:rPr>
              <a:t>He is referred to as ‘James the Just’</a:t>
            </a:r>
            <a:endParaRPr lang="en-GB" dirty="0">
              <a:solidFill>
                <a:schemeClr val="tx1">
                  <a:lumMod val="75000"/>
                  <a:lumOff val="25000"/>
                </a:schemeClr>
              </a:solidFill>
            </a:endParaRPr>
          </a:p>
          <a:p>
            <a:pPr marL="420624" indent="-384048" eaLnBrk="1" fontAlgn="auto" hangingPunct="1">
              <a:spcAft>
                <a:spcPts val="0"/>
              </a:spcAft>
              <a:buFont typeface="Wingdings 2"/>
              <a:buChar char=""/>
              <a:defRPr/>
            </a:pPr>
            <a:endParaRPr lang="en-US" dirty="0">
              <a:solidFill>
                <a:schemeClr val="tx1">
                  <a:lumMod val="75000"/>
                  <a:lumOff val="25000"/>
                </a:schemeClr>
              </a:solidFill>
            </a:endParaRPr>
          </a:p>
        </p:txBody>
      </p:sp>
      <p:sp>
        <p:nvSpPr>
          <p:cNvPr id="7" name="Footer Placeholder 6">
            <a:extLst>
              <a:ext uri="{FF2B5EF4-FFF2-40B4-BE49-F238E27FC236}">
                <a16:creationId xmlns:a16="http://schemas.microsoft.com/office/drawing/2014/main" id="{76A5321D-3F27-46AE-8555-559B069028A4}"/>
              </a:ext>
            </a:extLst>
          </p:cNvPr>
          <p:cNvSpPr>
            <a:spLocks noGrp="1"/>
          </p:cNvSpPr>
          <p:nvPr>
            <p:ph type="ftr" sz="quarter" idx="11"/>
          </p:nvPr>
        </p:nvSpPr>
        <p:spPr/>
        <p:txBody>
          <a:bodyPr/>
          <a:lstStyle/>
          <a:p>
            <a:pPr>
              <a:defRPr/>
            </a:pPr>
            <a:r>
              <a:rPr lang="en-US"/>
              <a:t>Mountjoy Bible School</a:t>
            </a:r>
          </a:p>
        </p:txBody>
      </p:sp>
      <p:sp>
        <p:nvSpPr>
          <p:cNvPr id="22533" name="Slide Number Placeholder 5">
            <a:extLst>
              <a:ext uri="{FF2B5EF4-FFF2-40B4-BE49-F238E27FC236}">
                <a16:creationId xmlns:a16="http://schemas.microsoft.com/office/drawing/2014/main" id="{30FDCFC8-53D6-44F3-A134-4D29D0E0B1F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3EDBB9D-255E-43D7-B55A-35268EC561B1}"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EF779AE-03C5-4E08-9985-B85B43BE81F7}"/>
              </a:ext>
            </a:extLst>
          </p:cNvPr>
          <p:cNvSpPr>
            <a:spLocks noGrp="1" noChangeArrowheads="1"/>
          </p:cNvSpPr>
          <p:nvPr>
            <p:ph type="title"/>
          </p:nvPr>
        </p:nvSpPr>
        <p:spPr>
          <a:xfrm>
            <a:off x="1776413" y="381000"/>
            <a:ext cx="8639175" cy="1143000"/>
          </a:xfrm>
        </p:spPr>
        <p:txBody>
          <a:bodyPr/>
          <a:lstStyle/>
          <a:p>
            <a:pPr eaLnBrk="1" hangingPunct="1"/>
            <a:r>
              <a:rPr lang="en-GB" altLang="en-US"/>
              <a:t>Peter - Instructions for Shepherds</a:t>
            </a:r>
          </a:p>
        </p:txBody>
      </p:sp>
      <p:sp>
        <p:nvSpPr>
          <p:cNvPr id="31747" name="Rectangle 3">
            <a:extLst>
              <a:ext uri="{FF2B5EF4-FFF2-40B4-BE49-F238E27FC236}">
                <a16:creationId xmlns:a16="http://schemas.microsoft.com/office/drawing/2014/main" id="{768BCA5E-99AF-48ED-8E61-11F08866CEA5}"/>
              </a:ext>
            </a:extLst>
          </p:cNvPr>
          <p:cNvSpPr>
            <a:spLocks noGrp="1" noChangeArrowheads="1"/>
          </p:cNvSpPr>
          <p:nvPr>
            <p:ph idx="1"/>
          </p:nvPr>
        </p:nvSpPr>
        <p:spPr>
          <a:xfrm>
            <a:off x="1776413" y="1752600"/>
            <a:ext cx="9720262" cy="4114800"/>
          </a:xfrm>
        </p:spPr>
        <p:txBody>
          <a:bodyPr/>
          <a:lstStyle/>
          <a:p>
            <a:pPr eaLnBrk="1" hangingPunct="1"/>
            <a:r>
              <a:rPr lang="en-US" altLang="en-US"/>
              <a:t>Feed the flock of God which is among you, taking the oversight thereof, not by constraint, but willingly; not for filthy lucre, but of a ready mind;  Neither as being lords over God’s heritage, but being ensamples to the flock.  And when the chief Shepherd shall appear, ye shall receive a crown of glory that fadeth not away. (5:2-4)</a:t>
            </a:r>
          </a:p>
        </p:txBody>
      </p:sp>
      <p:sp>
        <p:nvSpPr>
          <p:cNvPr id="7" name="Footer Placeholder 6">
            <a:extLst>
              <a:ext uri="{FF2B5EF4-FFF2-40B4-BE49-F238E27FC236}">
                <a16:creationId xmlns:a16="http://schemas.microsoft.com/office/drawing/2014/main" id="{D3DFE94D-9E49-4D59-846D-A106D6CA2DD4}"/>
              </a:ext>
            </a:extLst>
          </p:cNvPr>
          <p:cNvSpPr>
            <a:spLocks noGrp="1"/>
          </p:cNvSpPr>
          <p:nvPr>
            <p:ph type="ftr" sz="quarter" idx="11"/>
          </p:nvPr>
        </p:nvSpPr>
        <p:spPr/>
        <p:txBody>
          <a:bodyPr/>
          <a:lstStyle/>
          <a:p>
            <a:pPr>
              <a:defRPr/>
            </a:pPr>
            <a:r>
              <a:rPr lang="en-US"/>
              <a:t>Mountjoy Bible School</a:t>
            </a:r>
          </a:p>
        </p:txBody>
      </p:sp>
      <p:sp>
        <p:nvSpPr>
          <p:cNvPr id="50181" name="Slide Number Placeholder 5">
            <a:extLst>
              <a:ext uri="{FF2B5EF4-FFF2-40B4-BE49-F238E27FC236}">
                <a16:creationId xmlns:a16="http://schemas.microsoft.com/office/drawing/2014/main" id="{E813C57F-6B69-47F9-9ED4-121833C2DE73}"/>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B19CA5C-55D7-4908-91AE-80D235FEFE95}"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30</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2"/>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874944CA-57A5-4F44-9B64-3F6F72787155}"/>
              </a:ext>
            </a:extLst>
          </p:cNvPr>
          <p:cNvSpPr>
            <a:spLocks noGrp="1" noChangeArrowheads="1"/>
          </p:cNvSpPr>
          <p:nvPr>
            <p:ph type="title"/>
          </p:nvPr>
        </p:nvSpPr>
        <p:spPr>
          <a:xfrm>
            <a:off x="2592388" y="623888"/>
            <a:ext cx="8912225" cy="1281112"/>
          </a:xfrm>
        </p:spPr>
        <p:txBody>
          <a:bodyPr/>
          <a:lstStyle/>
          <a:p>
            <a:pPr eaLnBrk="1" hangingPunct="1"/>
            <a:r>
              <a:rPr lang="en-GB" altLang="en-US"/>
              <a:t>John - The Elder - 3rd Guide</a:t>
            </a:r>
          </a:p>
        </p:txBody>
      </p:sp>
      <p:sp>
        <p:nvSpPr>
          <p:cNvPr id="35843" name="Rectangle 3">
            <a:extLst>
              <a:ext uri="{FF2B5EF4-FFF2-40B4-BE49-F238E27FC236}">
                <a16:creationId xmlns:a16="http://schemas.microsoft.com/office/drawing/2014/main" id="{6B92707F-E10A-4EF3-B501-4C776FF44390}"/>
              </a:ext>
            </a:extLst>
          </p:cNvPr>
          <p:cNvSpPr>
            <a:spLocks noGrp="1" noChangeArrowheads="1"/>
          </p:cNvSpPr>
          <p:nvPr>
            <p:ph idx="1"/>
          </p:nvPr>
        </p:nvSpPr>
        <p:spPr>
          <a:xfrm>
            <a:off x="1774825" y="1700213"/>
            <a:ext cx="9937750" cy="4681537"/>
          </a:xfrm>
        </p:spPr>
        <p:txBody>
          <a:bodyPr/>
          <a:lstStyle/>
          <a:p>
            <a:pPr eaLnBrk="1" hangingPunct="1"/>
            <a:r>
              <a:rPr lang="en-GB" altLang="en-US"/>
              <a:t>We need someone to bring us home.</a:t>
            </a:r>
          </a:p>
          <a:p>
            <a:pPr eaLnBrk="1" hangingPunct="1"/>
            <a:r>
              <a:rPr lang="en-GB" altLang="en-US"/>
              <a:t>John’s gospel begins, ‘</a:t>
            </a:r>
            <a:r>
              <a:rPr lang="en-US" altLang="en-US"/>
              <a:t>In the beginning was the Word, and the Word was with God, and the Word was God’ (John 1.1)</a:t>
            </a:r>
          </a:p>
          <a:p>
            <a:pPr eaLnBrk="1" hangingPunct="1"/>
            <a:r>
              <a:rPr lang="en-US" altLang="en-US"/>
              <a:t>John’s Epistles begin, ‘That which was from the beginning, which we have heard, which we have seen with our eyes, which we have looked upon, and our hands have handled, of the Word of life’</a:t>
            </a:r>
            <a:endParaRPr lang="en-GB" altLang="en-US"/>
          </a:p>
          <a:p>
            <a:pPr eaLnBrk="1" hangingPunct="1"/>
            <a:r>
              <a:rPr lang="en-GB" altLang="en-US"/>
              <a:t>John has a high view of the incarnate God</a:t>
            </a:r>
          </a:p>
        </p:txBody>
      </p:sp>
      <p:sp>
        <p:nvSpPr>
          <p:cNvPr id="7" name="Footer Placeholder 6">
            <a:extLst>
              <a:ext uri="{FF2B5EF4-FFF2-40B4-BE49-F238E27FC236}">
                <a16:creationId xmlns:a16="http://schemas.microsoft.com/office/drawing/2014/main" id="{5F7C1C75-4695-4AAE-B802-25D06772F4F7}"/>
              </a:ext>
            </a:extLst>
          </p:cNvPr>
          <p:cNvSpPr>
            <a:spLocks noGrp="1"/>
          </p:cNvSpPr>
          <p:nvPr>
            <p:ph type="ftr" sz="quarter" idx="11"/>
          </p:nvPr>
        </p:nvSpPr>
        <p:spPr/>
        <p:txBody>
          <a:bodyPr/>
          <a:lstStyle/>
          <a:p>
            <a:pPr>
              <a:defRPr/>
            </a:pPr>
            <a:r>
              <a:rPr lang="en-US"/>
              <a:t>Mountjoy Bible School</a:t>
            </a:r>
          </a:p>
        </p:txBody>
      </p:sp>
      <p:sp>
        <p:nvSpPr>
          <p:cNvPr id="51205" name="Slide Number Placeholder 5">
            <a:extLst>
              <a:ext uri="{FF2B5EF4-FFF2-40B4-BE49-F238E27FC236}">
                <a16:creationId xmlns:a16="http://schemas.microsoft.com/office/drawing/2014/main" id="{121E3B6C-AF60-4D6C-B6C3-77CE6792E963}"/>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2AF687A1-0F49-415C-85E5-305388152327}"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31</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1B45118D-0665-417A-8BE9-50C3A3055E73}"/>
              </a:ext>
            </a:extLst>
          </p:cNvPr>
          <p:cNvSpPr>
            <a:spLocks noGrp="1" noChangeArrowheads="1"/>
          </p:cNvSpPr>
          <p:nvPr>
            <p:ph type="title"/>
          </p:nvPr>
        </p:nvSpPr>
        <p:spPr>
          <a:xfrm>
            <a:off x="2592388" y="623888"/>
            <a:ext cx="8912225" cy="1281112"/>
          </a:xfrm>
        </p:spPr>
        <p:txBody>
          <a:bodyPr/>
          <a:lstStyle/>
          <a:p>
            <a:pPr eaLnBrk="1" hangingPunct="1"/>
            <a:r>
              <a:rPr lang="en-GB" altLang="en-US"/>
              <a:t>John - The Elder</a:t>
            </a:r>
          </a:p>
        </p:txBody>
      </p:sp>
      <p:sp>
        <p:nvSpPr>
          <p:cNvPr id="36867" name="Rectangle 3">
            <a:extLst>
              <a:ext uri="{FF2B5EF4-FFF2-40B4-BE49-F238E27FC236}">
                <a16:creationId xmlns:a16="http://schemas.microsoft.com/office/drawing/2014/main" id="{55CF19EF-9F46-4BFF-BB66-DDDA3CB245EE}"/>
              </a:ext>
            </a:extLst>
          </p:cNvPr>
          <p:cNvSpPr>
            <a:spLocks noGrp="1" noChangeArrowheads="1"/>
          </p:cNvSpPr>
          <p:nvPr>
            <p:ph idx="1"/>
          </p:nvPr>
        </p:nvSpPr>
        <p:spPr>
          <a:xfrm>
            <a:off x="1776413" y="1643063"/>
            <a:ext cx="9864725" cy="4591050"/>
          </a:xfrm>
        </p:spPr>
        <p:txBody>
          <a:bodyPr rtlCol="0">
            <a:normAutofit fontScale="92500" lnSpcReduction="10000"/>
          </a:bodyPr>
          <a:lstStyle/>
          <a:p>
            <a:pPr marL="493776" indent="-457200" eaLnBrk="1" fontAlgn="auto" hangingPunct="1">
              <a:spcAft>
                <a:spcPts val="0"/>
              </a:spcAft>
              <a:buFont typeface="Wingdings 3" charset="2"/>
              <a:buChar char=""/>
              <a:defRPr/>
            </a:pPr>
            <a:r>
              <a:rPr lang="en-GB" dirty="0">
                <a:solidFill>
                  <a:schemeClr val="tx1">
                    <a:lumMod val="75000"/>
                    <a:lumOff val="25000"/>
                  </a:schemeClr>
                </a:solidFill>
              </a:rPr>
              <a:t>So how amazing is it that He is prepared to fellowship with us?</a:t>
            </a:r>
          </a:p>
          <a:p>
            <a:pPr marL="493776" indent="-457200" eaLnBrk="1" fontAlgn="auto" hangingPunct="1">
              <a:spcAft>
                <a:spcPts val="0"/>
              </a:spcAft>
              <a:buFont typeface="Wingdings 3" charset="2"/>
              <a:buChar char=""/>
              <a:defRPr/>
            </a:pPr>
            <a:r>
              <a:rPr lang="en-US" dirty="0">
                <a:solidFill>
                  <a:schemeClr val="tx1">
                    <a:lumMod val="75000"/>
                    <a:lumOff val="25000"/>
                  </a:schemeClr>
                </a:solidFill>
              </a:rPr>
              <a:t>That which we have seen and heard declare we unto you, that ye also may have fellowship with us: and truly our fellowship is with the Father, and with his Son Jesus Christ. (1:3)</a:t>
            </a:r>
          </a:p>
          <a:p>
            <a:pPr marL="493776" indent="-457200" eaLnBrk="1" fontAlgn="auto" hangingPunct="1">
              <a:spcAft>
                <a:spcPts val="0"/>
              </a:spcAft>
              <a:buFont typeface="Wingdings 3" charset="2"/>
              <a:buChar char=""/>
              <a:defRPr/>
            </a:pPr>
            <a:r>
              <a:rPr lang="en-GB" dirty="0">
                <a:solidFill>
                  <a:schemeClr val="tx1">
                    <a:lumMod val="75000"/>
                    <a:lumOff val="25000"/>
                  </a:schemeClr>
                </a:solidFill>
              </a:rPr>
              <a:t>It is family fellowship</a:t>
            </a:r>
          </a:p>
          <a:p>
            <a:pPr marL="493776" indent="-457200" eaLnBrk="1" fontAlgn="auto" hangingPunct="1">
              <a:spcAft>
                <a:spcPts val="0"/>
              </a:spcAft>
              <a:buFont typeface="Wingdings 3" charset="2"/>
              <a:buChar char=""/>
              <a:defRPr/>
            </a:pPr>
            <a:r>
              <a:rPr lang="en-GB" dirty="0">
                <a:solidFill>
                  <a:schemeClr val="tx1">
                    <a:lumMod val="75000"/>
                    <a:lumOff val="25000"/>
                  </a:schemeClr>
                </a:solidFill>
              </a:rPr>
              <a:t>Little children 2:1; 2:12; 2:13; 2:18; 3.:7; 3:18; 4:4; 5:21</a:t>
            </a:r>
          </a:p>
          <a:p>
            <a:pPr marL="493776" indent="-457200" eaLnBrk="1" fontAlgn="auto" hangingPunct="1">
              <a:spcAft>
                <a:spcPts val="0"/>
              </a:spcAft>
              <a:buFont typeface="Wingdings 3" charset="2"/>
              <a:buChar char=""/>
              <a:defRPr/>
            </a:pPr>
            <a:r>
              <a:rPr lang="en-GB" dirty="0">
                <a:solidFill>
                  <a:schemeClr val="tx1">
                    <a:lumMod val="75000"/>
                    <a:lumOff val="25000"/>
                  </a:schemeClr>
                </a:solidFill>
              </a:rPr>
              <a:t>Fathers (2:13,14)</a:t>
            </a:r>
          </a:p>
          <a:p>
            <a:pPr marL="493776" indent="-457200" eaLnBrk="1" fontAlgn="auto" hangingPunct="1">
              <a:spcAft>
                <a:spcPts val="0"/>
              </a:spcAft>
              <a:buFont typeface="Wingdings 3" charset="2"/>
              <a:buChar char=""/>
              <a:defRPr/>
            </a:pPr>
            <a:r>
              <a:rPr lang="en-GB" dirty="0">
                <a:solidFill>
                  <a:schemeClr val="tx1">
                    <a:lumMod val="75000"/>
                    <a:lumOff val="25000"/>
                  </a:schemeClr>
                </a:solidFill>
              </a:rPr>
              <a:t>Brethren (2:7; 3:13; 3:14; 3:16)</a:t>
            </a:r>
          </a:p>
        </p:txBody>
      </p:sp>
      <p:sp>
        <p:nvSpPr>
          <p:cNvPr id="7" name="Footer Placeholder 6">
            <a:extLst>
              <a:ext uri="{FF2B5EF4-FFF2-40B4-BE49-F238E27FC236}">
                <a16:creationId xmlns:a16="http://schemas.microsoft.com/office/drawing/2014/main" id="{43EF9ED3-5E95-4864-90FF-DB2BA280EBE7}"/>
              </a:ext>
            </a:extLst>
          </p:cNvPr>
          <p:cNvSpPr>
            <a:spLocks noGrp="1"/>
          </p:cNvSpPr>
          <p:nvPr>
            <p:ph type="ftr" sz="quarter" idx="11"/>
          </p:nvPr>
        </p:nvSpPr>
        <p:spPr/>
        <p:txBody>
          <a:bodyPr/>
          <a:lstStyle/>
          <a:p>
            <a:pPr>
              <a:defRPr/>
            </a:pPr>
            <a:r>
              <a:rPr lang="en-US"/>
              <a:t>Mountjoy Bible School</a:t>
            </a:r>
          </a:p>
        </p:txBody>
      </p:sp>
      <p:sp>
        <p:nvSpPr>
          <p:cNvPr id="52229" name="Slide Number Placeholder 5">
            <a:extLst>
              <a:ext uri="{FF2B5EF4-FFF2-40B4-BE49-F238E27FC236}">
                <a16:creationId xmlns:a16="http://schemas.microsoft.com/office/drawing/2014/main" id="{0E689158-C5B6-4BDB-8F53-270A901E0B0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7454287-971F-4BBF-9984-3B09C7537E89}"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32</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BE3C8130-B4C2-4652-BD31-650F50370FF6}"/>
              </a:ext>
            </a:extLst>
          </p:cNvPr>
          <p:cNvSpPr>
            <a:spLocks noGrp="1" noChangeArrowheads="1"/>
          </p:cNvSpPr>
          <p:nvPr>
            <p:ph type="title"/>
          </p:nvPr>
        </p:nvSpPr>
        <p:spPr>
          <a:xfrm>
            <a:off x="2592388" y="623888"/>
            <a:ext cx="8912225" cy="1281112"/>
          </a:xfrm>
        </p:spPr>
        <p:txBody>
          <a:bodyPr/>
          <a:lstStyle/>
          <a:p>
            <a:pPr eaLnBrk="1" hangingPunct="1"/>
            <a:r>
              <a:rPr lang="en-GB" altLang="en-US"/>
              <a:t>John - Family Traits - Love</a:t>
            </a:r>
          </a:p>
        </p:txBody>
      </p:sp>
      <p:sp>
        <p:nvSpPr>
          <p:cNvPr id="37891" name="Rectangle 3">
            <a:extLst>
              <a:ext uri="{FF2B5EF4-FFF2-40B4-BE49-F238E27FC236}">
                <a16:creationId xmlns:a16="http://schemas.microsoft.com/office/drawing/2014/main" id="{C28F76D5-3E3E-4A54-A92A-0E159C5B4D73}"/>
              </a:ext>
            </a:extLst>
          </p:cNvPr>
          <p:cNvSpPr>
            <a:spLocks noGrp="1" noChangeArrowheads="1"/>
          </p:cNvSpPr>
          <p:nvPr>
            <p:ph idx="1"/>
          </p:nvPr>
        </p:nvSpPr>
        <p:spPr>
          <a:xfrm>
            <a:off x="1558925" y="1643063"/>
            <a:ext cx="10225088" cy="4591050"/>
          </a:xfrm>
        </p:spPr>
        <p:txBody>
          <a:bodyPr/>
          <a:lstStyle/>
          <a:p>
            <a:pPr marL="493713" indent="-457200" eaLnBrk="1" hangingPunct="1"/>
            <a:r>
              <a:rPr lang="en-GB" altLang="en-US">
                <a:solidFill>
                  <a:schemeClr val="tx1"/>
                </a:solidFill>
              </a:rPr>
              <a:t>25 % (32 of 132 verses) has the word love or one of its associated words</a:t>
            </a:r>
          </a:p>
          <a:p>
            <a:pPr marL="493713" indent="-457200" eaLnBrk="1" hangingPunct="1"/>
            <a:r>
              <a:rPr lang="en-GB" altLang="en-US">
                <a:solidFill>
                  <a:schemeClr val="tx1"/>
                </a:solidFill>
              </a:rPr>
              <a:t>God is love (4:16)</a:t>
            </a:r>
          </a:p>
          <a:p>
            <a:pPr marL="493713" indent="-457200" eaLnBrk="1" hangingPunct="1"/>
            <a:r>
              <a:rPr lang="en-GB" altLang="en-US">
                <a:solidFill>
                  <a:schemeClr val="tx1"/>
                </a:solidFill>
              </a:rPr>
              <a:t>The Father’s love (3:1,2); </a:t>
            </a:r>
          </a:p>
          <a:p>
            <a:pPr marL="893763" lvl="1" indent="-457200" eaLnBrk="1" hangingPunct="1"/>
            <a:r>
              <a:rPr lang="en-US" altLang="en-US">
                <a:solidFill>
                  <a:schemeClr val="tx1"/>
                </a:solidFill>
              </a:rPr>
              <a:t>Behold, what manner of love the Father hath bestowed upon us, that we should be called the sons of God: therefore the world knoweth us not, because it knew him not. Beloved, now are we the sons of God, and it doth not yet appear what we shall be: but we know that, when he shall appear, we shall be like him; for we shall see him as he is. </a:t>
            </a:r>
            <a:endParaRPr lang="en-GB" altLang="en-US">
              <a:solidFill>
                <a:schemeClr val="tx1"/>
              </a:solidFill>
            </a:endParaRPr>
          </a:p>
        </p:txBody>
      </p:sp>
      <p:sp>
        <p:nvSpPr>
          <p:cNvPr id="7" name="Footer Placeholder 6">
            <a:extLst>
              <a:ext uri="{FF2B5EF4-FFF2-40B4-BE49-F238E27FC236}">
                <a16:creationId xmlns:a16="http://schemas.microsoft.com/office/drawing/2014/main" id="{EA92360A-AD6E-4599-8FCF-099199D706EA}"/>
              </a:ext>
            </a:extLst>
          </p:cNvPr>
          <p:cNvSpPr>
            <a:spLocks noGrp="1"/>
          </p:cNvSpPr>
          <p:nvPr>
            <p:ph type="ftr" sz="quarter" idx="11"/>
          </p:nvPr>
        </p:nvSpPr>
        <p:spPr/>
        <p:txBody>
          <a:bodyPr/>
          <a:lstStyle/>
          <a:p>
            <a:pPr>
              <a:defRPr/>
            </a:pPr>
            <a:r>
              <a:rPr lang="en-US"/>
              <a:t>Mountjoy Bible School</a:t>
            </a:r>
          </a:p>
        </p:txBody>
      </p:sp>
      <p:sp>
        <p:nvSpPr>
          <p:cNvPr id="53253" name="Slide Number Placeholder 5">
            <a:extLst>
              <a:ext uri="{FF2B5EF4-FFF2-40B4-BE49-F238E27FC236}">
                <a16:creationId xmlns:a16="http://schemas.microsoft.com/office/drawing/2014/main" id="{40EFB741-7444-404D-B7E4-0735C17E95D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CFCE9737-9AC8-493F-AD85-2F18F162B573}"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33</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bldLvl="2"/>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DA1165B1-668A-4B7F-8B32-C98BF8A80FA2}"/>
              </a:ext>
            </a:extLst>
          </p:cNvPr>
          <p:cNvSpPr>
            <a:spLocks noGrp="1" noChangeArrowheads="1"/>
          </p:cNvSpPr>
          <p:nvPr>
            <p:ph type="title"/>
          </p:nvPr>
        </p:nvSpPr>
        <p:spPr>
          <a:xfrm>
            <a:off x="2592388" y="623888"/>
            <a:ext cx="8912225" cy="1281112"/>
          </a:xfrm>
        </p:spPr>
        <p:txBody>
          <a:bodyPr/>
          <a:lstStyle/>
          <a:p>
            <a:pPr eaLnBrk="1" hangingPunct="1"/>
            <a:r>
              <a:rPr lang="en-GB" altLang="en-US"/>
              <a:t>John - Family Traits - Love</a:t>
            </a:r>
          </a:p>
        </p:txBody>
      </p:sp>
      <p:sp>
        <p:nvSpPr>
          <p:cNvPr id="38915" name="Rectangle 3">
            <a:extLst>
              <a:ext uri="{FF2B5EF4-FFF2-40B4-BE49-F238E27FC236}">
                <a16:creationId xmlns:a16="http://schemas.microsoft.com/office/drawing/2014/main" id="{14E253E3-D395-42BC-AAD8-DAFDF7A1C39D}"/>
              </a:ext>
            </a:extLst>
          </p:cNvPr>
          <p:cNvSpPr>
            <a:spLocks noGrp="1" noChangeArrowheads="1"/>
          </p:cNvSpPr>
          <p:nvPr>
            <p:ph idx="1"/>
          </p:nvPr>
        </p:nvSpPr>
        <p:spPr>
          <a:xfrm>
            <a:off x="1776413" y="1714500"/>
            <a:ext cx="9728200" cy="4594225"/>
          </a:xfrm>
        </p:spPr>
        <p:txBody>
          <a:bodyPr rtlCol="0">
            <a:normAutofit lnSpcReduction="10000"/>
          </a:bodyPr>
          <a:lstStyle/>
          <a:p>
            <a:pPr marL="493776" indent="-457200" eaLnBrk="1" fontAlgn="auto" hangingPunct="1">
              <a:spcAft>
                <a:spcPts val="0"/>
              </a:spcAft>
              <a:buFont typeface="Wingdings 3" charset="2"/>
              <a:buChar char=""/>
              <a:defRPr/>
            </a:pPr>
            <a:r>
              <a:rPr lang="en-GB" dirty="0">
                <a:solidFill>
                  <a:schemeClr val="tx1">
                    <a:lumMod val="75000"/>
                    <a:lumOff val="25000"/>
                  </a:schemeClr>
                </a:solidFill>
              </a:rPr>
              <a:t>The Son’s love</a:t>
            </a:r>
          </a:p>
          <a:p>
            <a:pPr marL="790956" lvl="1" indent="-342900" eaLnBrk="1" fontAlgn="auto" hangingPunct="1">
              <a:spcAft>
                <a:spcPts val="0"/>
              </a:spcAft>
              <a:buFont typeface="Wingdings 3" charset="2"/>
              <a:buChar char=""/>
              <a:defRPr/>
            </a:pPr>
            <a:r>
              <a:rPr lang="en-US" dirty="0">
                <a:solidFill>
                  <a:schemeClr val="tx1">
                    <a:lumMod val="75000"/>
                    <a:lumOff val="25000"/>
                  </a:schemeClr>
                </a:solidFill>
              </a:rPr>
              <a:t>Hereby perceive we the love of God, because he laid down his life for us: (3:16)</a:t>
            </a:r>
          </a:p>
          <a:p>
            <a:pPr marL="493776" indent="-457200" eaLnBrk="1" fontAlgn="auto" hangingPunct="1">
              <a:spcAft>
                <a:spcPts val="0"/>
              </a:spcAft>
              <a:buFont typeface="Wingdings 3" charset="2"/>
              <a:buChar char=""/>
              <a:defRPr/>
            </a:pPr>
            <a:r>
              <a:rPr lang="en-GB" dirty="0">
                <a:solidFill>
                  <a:schemeClr val="tx1">
                    <a:lumMod val="75000"/>
                    <a:lumOff val="25000"/>
                  </a:schemeClr>
                </a:solidFill>
              </a:rPr>
              <a:t>Our love for God</a:t>
            </a:r>
          </a:p>
          <a:p>
            <a:pPr marL="790956" lvl="1" indent="-342900" eaLnBrk="1" fontAlgn="auto" hangingPunct="1">
              <a:spcAft>
                <a:spcPts val="0"/>
              </a:spcAft>
              <a:buFont typeface="Wingdings 3" charset="2"/>
              <a:buChar char=""/>
              <a:defRPr/>
            </a:pPr>
            <a:r>
              <a:rPr lang="en-US" dirty="0">
                <a:solidFill>
                  <a:schemeClr val="tx1">
                    <a:lumMod val="75000"/>
                    <a:lumOff val="25000"/>
                  </a:schemeClr>
                </a:solidFill>
              </a:rPr>
              <a:t>We love him, because he first loved us. (4:19)</a:t>
            </a:r>
          </a:p>
          <a:p>
            <a:pPr marL="493776" indent="-457200" eaLnBrk="1" fontAlgn="auto" hangingPunct="1">
              <a:spcAft>
                <a:spcPts val="0"/>
              </a:spcAft>
              <a:buFont typeface="Wingdings 3" charset="2"/>
              <a:buChar char=""/>
              <a:defRPr/>
            </a:pPr>
            <a:r>
              <a:rPr lang="en-GB" dirty="0">
                <a:solidFill>
                  <a:schemeClr val="tx1">
                    <a:lumMod val="75000"/>
                    <a:lumOff val="25000"/>
                  </a:schemeClr>
                </a:solidFill>
              </a:rPr>
              <a:t>Our love for each other</a:t>
            </a:r>
          </a:p>
          <a:p>
            <a:pPr marL="790956" lvl="1" indent="-342900" eaLnBrk="1" fontAlgn="auto" hangingPunct="1">
              <a:spcAft>
                <a:spcPts val="0"/>
              </a:spcAft>
              <a:buFont typeface="Wingdings 3" charset="2"/>
              <a:buChar char=""/>
              <a:defRPr/>
            </a:pPr>
            <a:r>
              <a:rPr lang="en-US" dirty="0">
                <a:solidFill>
                  <a:schemeClr val="tx1">
                    <a:lumMod val="75000"/>
                    <a:lumOff val="25000"/>
                  </a:schemeClr>
                </a:solidFill>
              </a:rPr>
              <a:t>We know that we have passed from death unto life, because we love the brethren. (3:14)</a:t>
            </a:r>
          </a:p>
          <a:p>
            <a:pPr marL="790956" lvl="1" indent="-342900" eaLnBrk="1" fontAlgn="auto" hangingPunct="1">
              <a:spcAft>
                <a:spcPts val="0"/>
              </a:spcAft>
              <a:buFont typeface="Wingdings 3" charset="2"/>
              <a:buChar char=""/>
              <a:defRPr/>
            </a:pPr>
            <a:r>
              <a:rPr lang="en-US" dirty="0">
                <a:solidFill>
                  <a:schemeClr val="tx1">
                    <a:lumMod val="75000"/>
                    <a:lumOff val="25000"/>
                  </a:schemeClr>
                </a:solidFill>
              </a:rPr>
              <a:t>And this is his commandment, that we should.. love one another (3:23)</a:t>
            </a:r>
            <a:endParaRPr lang="en-GB" dirty="0">
              <a:solidFill>
                <a:schemeClr val="tx1">
                  <a:lumMod val="75000"/>
                  <a:lumOff val="25000"/>
                </a:schemeClr>
              </a:solidFill>
            </a:endParaRPr>
          </a:p>
        </p:txBody>
      </p:sp>
      <p:sp>
        <p:nvSpPr>
          <p:cNvPr id="7" name="Footer Placeholder 6">
            <a:extLst>
              <a:ext uri="{FF2B5EF4-FFF2-40B4-BE49-F238E27FC236}">
                <a16:creationId xmlns:a16="http://schemas.microsoft.com/office/drawing/2014/main" id="{704F00DC-7BDF-4B75-A2DD-59A3E24EBEE3}"/>
              </a:ext>
            </a:extLst>
          </p:cNvPr>
          <p:cNvSpPr>
            <a:spLocks noGrp="1"/>
          </p:cNvSpPr>
          <p:nvPr>
            <p:ph type="ftr" sz="quarter" idx="11"/>
          </p:nvPr>
        </p:nvSpPr>
        <p:spPr/>
        <p:txBody>
          <a:bodyPr/>
          <a:lstStyle/>
          <a:p>
            <a:pPr>
              <a:defRPr/>
            </a:pPr>
            <a:r>
              <a:rPr lang="en-US"/>
              <a:t>Mountjoy Bible School</a:t>
            </a:r>
          </a:p>
        </p:txBody>
      </p:sp>
      <p:sp>
        <p:nvSpPr>
          <p:cNvPr id="54277" name="Slide Number Placeholder 5">
            <a:extLst>
              <a:ext uri="{FF2B5EF4-FFF2-40B4-BE49-F238E27FC236}">
                <a16:creationId xmlns:a16="http://schemas.microsoft.com/office/drawing/2014/main" id="{21212699-89C2-40C1-B8C0-1C35B4044E2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06BA46AE-F3F4-42F6-A15E-D1E37C6A828E}"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34</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9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bldLvl="2"/>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CF6D3046-0797-4B13-94C3-C70188C97D8A}"/>
              </a:ext>
            </a:extLst>
          </p:cNvPr>
          <p:cNvSpPr>
            <a:spLocks noGrp="1" noChangeArrowheads="1"/>
          </p:cNvSpPr>
          <p:nvPr>
            <p:ph type="title"/>
          </p:nvPr>
        </p:nvSpPr>
        <p:spPr>
          <a:xfrm>
            <a:off x="2592388" y="623888"/>
            <a:ext cx="8912225" cy="1281112"/>
          </a:xfrm>
        </p:spPr>
        <p:txBody>
          <a:bodyPr/>
          <a:lstStyle/>
          <a:p>
            <a:pPr eaLnBrk="1" hangingPunct="1"/>
            <a:r>
              <a:rPr lang="en-GB" altLang="en-US"/>
              <a:t>John - Family Traits - Light</a:t>
            </a:r>
          </a:p>
        </p:txBody>
      </p:sp>
      <p:sp>
        <p:nvSpPr>
          <p:cNvPr id="39939" name="Rectangle 3">
            <a:extLst>
              <a:ext uri="{FF2B5EF4-FFF2-40B4-BE49-F238E27FC236}">
                <a16:creationId xmlns:a16="http://schemas.microsoft.com/office/drawing/2014/main" id="{FF03F6EB-07BF-454C-9B4D-6D421DEDE762}"/>
              </a:ext>
            </a:extLst>
          </p:cNvPr>
          <p:cNvSpPr>
            <a:spLocks noGrp="1" noChangeArrowheads="1"/>
          </p:cNvSpPr>
          <p:nvPr>
            <p:ph idx="1"/>
          </p:nvPr>
        </p:nvSpPr>
        <p:spPr>
          <a:xfrm>
            <a:off x="2063750" y="2133600"/>
            <a:ext cx="9440863" cy="4100513"/>
          </a:xfrm>
        </p:spPr>
        <p:txBody>
          <a:bodyPr/>
          <a:lstStyle/>
          <a:p>
            <a:pPr eaLnBrk="1" hangingPunct="1"/>
            <a:r>
              <a:rPr lang="en-GB" altLang="en-US">
                <a:solidFill>
                  <a:schemeClr val="tx1"/>
                </a:solidFill>
              </a:rPr>
              <a:t>God is light (1:5) - ‘</a:t>
            </a:r>
            <a:r>
              <a:rPr lang="en-US" altLang="en-US">
                <a:solidFill>
                  <a:schemeClr val="tx1"/>
                </a:solidFill>
              </a:rPr>
              <a:t>God is light, and in him is no darkness at all’.</a:t>
            </a:r>
          </a:p>
          <a:p>
            <a:pPr eaLnBrk="1" hangingPunct="1"/>
            <a:r>
              <a:rPr lang="en-US" altLang="en-US">
                <a:solidFill>
                  <a:schemeClr val="tx1"/>
                </a:solidFill>
              </a:rPr>
              <a:t>Walk in the light (1:7)   ‘..if we walk in the light, as he is in the light, we have fellowship one with another’</a:t>
            </a:r>
          </a:p>
          <a:p>
            <a:pPr eaLnBrk="1" hangingPunct="1"/>
            <a:r>
              <a:rPr lang="en-US" altLang="en-US">
                <a:solidFill>
                  <a:schemeClr val="tx1"/>
                </a:solidFill>
              </a:rPr>
              <a:t>Light &amp; Love are connected  ‘He that loveth his brother abideth in the light’(2:10)</a:t>
            </a:r>
            <a:endParaRPr lang="en-GB" altLang="en-US">
              <a:solidFill>
                <a:schemeClr val="tx1"/>
              </a:solidFill>
            </a:endParaRPr>
          </a:p>
        </p:txBody>
      </p:sp>
      <p:sp>
        <p:nvSpPr>
          <p:cNvPr id="7" name="Footer Placeholder 6">
            <a:extLst>
              <a:ext uri="{FF2B5EF4-FFF2-40B4-BE49-F238E27FC236}">
                <a16:creationId xmlns:a16="http://schemas.microsoft.com/office/drawing/2014/main" id="{99E3C988-3586-4858-B68F-FE8FE125FC80}"/>
              </a:ext>
            </a:extLst>
          </p:cNvPr>
          <p:cNvSpPr>
            <a:spLocks noGrp="1"/>
          </p:cNvSpPr>
          <p:nvPr>
            <p:ph type="ftr" sz="quarter" idx="11"/>
          </p:nvPr>
        </p:nvSpPr>
        <p:spPr/>
        <p:txBody>
          <a:bodyPr/>
          <a:lstStyle/>
          <a:p>
            <a:pPr>
              <a:defRPr/>
            </a:pPr>
            <a:r>
              <a:rPr lang="en-US"/>
              <a:t>Mountjoy Bible School</a:t>
            </a:r>
          </a:p>
        </p:txBody>
      </p:sp>
      <p:sp>
        <p:nvSpPr>
          <p:cNvPr id="55301" name="Slide Number Placeholder 5">
            <a:extLst>
              <a:ext uri="{FF2B5EF4-FFF2-40B4-BE49-F238E27FC236}">
                <a16:creationId xmlns:a16="http://schemas.microsoft.com/office/drawing/2014/main" id="{F2D4424E-2C74-40A9-B20D-CD6F16EF244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A532954-6AD2-497C-805E-82EFD495B69B}"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35</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bldLvl="2"/>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90D223A9-9AF3-4197-ACEF-8EE33F413CD3}"/>
              </a:ext>
            </a:extLst>
          </p:cNvPr>
          <p:cNvSpPr>
            <a:spLocks noGrp="1" noChangeArrowheads="1"/>
          </p:cNvSpPr>
          <p:nvPr>
            <p:ph type="title"/>
          </p:nvPr>
        </p:nvSpPr>
        <p:spPr>
          <a:xfrm>
            <a:off x="2592388" y="623888"/>
            <a:ext cx="8912225" cy="1281112"/>
          </a:xfrm>
        </p:spPr>
        <p:txBody>
          <a:bodyPr/>
          <a:lstStyle/>
          <a:p>
            <a:pPr eaLnBrk="1" hangingPunct="1"/>
            <a:r>
              <a:rPr lang="en-GB" altLang="en-US"/>
              <a:t>John - Family Traits - Life</a:t>
            </a:r>
          </a:p>
        </p:txBody>
      </p:sp>
      <p:sp>
        <p:nvSpPr>
          <p:cNvPr id="40963" name="Rectangle 3">
            <a:extLst>
              <a:ext uri="{FF2B5EF4-FFF2-40B4-BE49-F238E27FC236}">
                <a16:creationId xmlns:a16="http://schemas.microsoft.com/office/drawing/2014/main" id="{7098A7AB-CCBD-4BB2-AFE5-FFB4CBE93086}"/>
              </a:ext>
            </a:extLst>
          </p:cNvPr>
          <p:cNvSpPr>
            <a:spLocks noGrp="1" noChangeArrowheads="1"/>
          </p:cNvSpPr>
          <p:nvPr>
            <p:ph idx="1"/>
          </p:nvPr>
        </p:nvSpPr>
        <p:spPr>
          <a:xfrm>
            <a:off x="1776413" y="1600200"/>
            <a:ext cx="9864725" cy="4114800"/>
          </a:xfrm>
        </p:spPr>
        <p:txBody>
          <a:bodyPr rtlCol="0">
            <a:normAutofit fontScale="92500" lnSpcReduction="10000"/>
          </a:bodyPr>
          <a:lstStyle/>
          <a:p>
            <a:pPr eaLnBrk="1" fontAlgn="auto" hangingPunct="1">
              <a:spcAft>
                <a:spcPts val="0"/>
              </a:spcAft>
              <a:buFont typeface="Wingdings 3" charset="2"/>
              <a:buChar char=""/>
              <a:defRPr/>
            </a:pPr>
            <a:r>
              <a:rPr lang="en-GB" altLang="en-US" dirty="0">
                <a:solidFill>
                  <a:schemeClr val="tx1"/>
                </a:solidFill>
              </a:rPr>
              <a:t>God is life (5:20)</a:t>
            </a:r>
          </a:p>
          <a:p>
            <a:pPr eaLnBrk="1" fontAlgn="auto" hangingPunct="1">
              <a:spcAft>
                <a:spcPts val="0"/>
              </a:spcAft>
              <a:buFont typeface="Wingdings 3" charset="2"/>
              <a:buChar char=""/>
              <a:defRPr/>
            </a:pPr>
            <a:r>
              <a:rPr lang="en-GB" altLang="en-US" dirty="0">
                <a:solidFill>
                  <a:schemeClr val="tx1"/>
                </a:solidFill>
              </a:rPr>
              <a:t>The Son is God and life (5:20)</a:t>
            </a:r>
          </a:p>
          <a:p>
            <a:pPr lvl="1" eaLnBrk="1" fontAlgn="auto" hangingPunct="1">
              <a:spcAft>
                <a:spcPts val="0"/>
              </a:spcAft>
              <a:buFont typeface="Wingdings 3" charset="2"/>
              <a:buChar char=""/>
              <a:defRPr/>
            </a:pPr>
            <a:r>
              <a:rPr lang="en-US" altLang="en-US" dirty="0">
                <a:solidFill>
                  <a:schemeClr val="tx1"/>
                </a:solidFill>
              </a:rPr>
              <a:t>And we know that the Son of God is come, .. even in his Son Jesus Christ. This is the true God, and eternal life.</a:t>
            </a:r>
          </a:p>
          <a:p>
            <a:pPr eaLnBrk="1" fontAlgn="auto" hangingPunct="1">
              <a:spcAft>
                <a:spcPts val="0"/>
              </a:spcAft>
              <a:buFont typeface="Wingdings 3" charset="2"/>
              <a:buChar char=""/>
              <a:defRPr/>
            </a:pPr>
            <a:r>
              <a:rPr lang="en-GB" altLang="en-US" dirty="0">
                <a:solidFill>
                  <a:schemeClr val="tx1">
                    <a:lumMod val="75000"/>
                    <a:lumOff val="25000"/>
                  </a:schemeClr>
                </a:solidFill>
              </a:rPr>
              <a:t>The Son gives life</a:t>
            </a:r>
          </a:p>
          <a:p>
            <a:pPr lvl="1" eaLnBrk="1" fontAlgn="auto" hangingPunct="1">
              <a:spcAft>
                <a:spcPts val="0"/>
              </a:spcAft>
              <a:buFont typeface="Wingdings 3" charset="2"/>
              <a:buChar char=""/>
              <a:defRPr/>
            </a:pPr>
            <a:r>
              <a:rPr lang="en-US" altLang="en-US" dirty="0">
                <a:solidFill>
                  <a:schemeClr val="tx1">
                    <a:lumMod val="75000"/>
                    <a:lumOff val="25000"/>
                  </a:schemeClr>
                </a:solidFill>
              </a:rPr>
              <a:t>And this is the promise that he hath promised us,</a:t>
            </a:r>
            <a:r>
              <a:rPr lang="en-US" altLang="en-US" i="1" dirty="0">
                <a:solidFill>
                  <a:schemeClr val="tx1">
                    <a:lumMod val="75000"/>
                    <a:lumOff val="25000"/>
                  </a:schemeClr>
                </a:solidFill>
              </a:rPr>
              <a:t> </a:t>
            </a:r>
            <a:r>
              <a:rPr lang="en-US" altLang="en-US" dirty="0">
                <a:solidFill>
                  <a:schemeClr val="tx1">
                    <a:lumMod val="75000"/>
                    <a:lumOff val="25000"/>
                  </a:schemeClr>
                </a:solidFill>
              </a:rPr>
              <a:t>even eternal life.(2:25)</a:t>
            </a:r>
          </a:p>
          <a:p>
            <a:pPr lvl="1" eaLnBrk="1" fontAlgn="auto" hangingPunct="1">
              <a:spcAft>
                <a:spcPts val="0"/>
              </a:spcAft>
              <a:buFont typeface="Wingdings 3" charset="2"/>
              <a:buChar char=""/>
              <a:defRPr/>
            </a:pPr>
            <a:r>
              <a:rPr lang="en-US" altLang="en-US" dirty="0">
                <a:solidFill>
                  <a:schemeClr val="tx1">
                    <a:lumMod val="75000"/>
                    <a:lumOff val="25000"/>
                  </a:schemeClr>
                </a:solidFill>
              </a:rPr>
              <a:t>And this is the record, that God hath given to us eternal life, and this life is in his Son. He that hath the Son hath life; and he that hath not the Son of God hath not life.(5:11,12)</a:t>
            </a:r>
            <a:endParaRPr lang="en-GB" altLang="en-US" dirty="0">
              <a:solidFill>
                <a:schemeClr val="tx1"/>
              </a:solidFill>
            </a:endParaRPr>
          </a:p>
        </p:txBody>
      </p:sp>
      <p:sp>
        <p:nvSpPr>
          <p:cNvPr id="7" name="Footer Placeholder 6">
            <a:extLst>
              <a:ext uri="{FF2B5EF4-FFF2-40B4-BE49-F238E27FC236}">
                <a16:creationId xmlns:a16="http://schemas.microsoft.com/office/drawing/2014/main" id="{0518663C-2916-4B3C-8E0E-A3AD61D9E03E}"/>
              </a:ext>
            </a:extLst>
          </p:cNvPr>
          <p:cNvSpPr>
            <a:spLocks noGrp="1"/>
          </p:cNvSpPr>
          <p:nvPr>
            <p:ph type="ftr" sz="quarter" idx="11"/>
          </p:nvPr>
        </p:nvSpPr>
        <p:spPr/>
        <p:txBody>
          <a:bodyPr/>
          <a:lstStyle/>
          <a:p>
            <a:pPr>
              <a:defRPr/>
            </a:pPr>
            <a:r>
              <a:rPr lang="en-US"/>
              <a:t>Mountjoy Bible School</a:t>
            </a:r>
          </a:p>
        </p:txBody>
      </p:sp>
      <p:sp>
        <p:nvSpPr>
          <p:cNvPr id="56325" name="Slide Number Placeholder 5">
            <a:extLst>
              <a:ext uri="{FF2B5EF4-FFF2-40B4-BE49-F238E27FC236}">
                <a16:creationId xmlns:a16="http://schemas.microsoft.com/office/drawing/2014/main" id="{605C067A-49D0-4B35-9E29-7910951BA94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5BF9B4C-D3F6-47D3-BF12-50BFEF4DE92D}"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36</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2"/>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07A9DBDC-88FA-40D0-A5DF-4FB1A213DF6A}"/>
              </a:ext>
            </a:extLst>
          </p:cNvPr>
          <p:cNvSpPr>
            <a:spLocks noGrp="1" noChangeArrowheads="1"/>
          </p:cNvSpPr>
          <p:nvPr>
            <p:ph type="title"/>
          </p:nvPr>
        </p:nvSpPr>
        <p:spPr>
          <a:xfrm>
            <a:off x="2592388" y="623888"/>
            <a:ext cx="8912225" cy="1281112"/>
          </a:xfrm>
        </p:spPr>
        <p:txBody>
          <a:bodyPr/>
          <a:lstStyle/>
          <a:p>
            <a:pPr eaLnBrk="1" hangingPunct="1"/>
            <a:r>
              <a:rPr lang="en-GB" altLang="en-US"/>
              <a:t>John - Family Traits - Life</a:t>
            </a:r>
          </a:p>
        </p:txBody>
      </p:sp>
      <p:sp>
        <p:nvSpPr>
          <p:cNvPr id="41987" name="Rectangle 3">
            <a:extLst>
              <a:ext uri="{FF2B5EF4-FFF2-40B4-BE49-F238E27FC236}">
                <a16:creationId xmlns:a16="http://schemas.microsoft.com/office/drawing/2014/main" id="{FD37F20A-743E-477F-8749-2F01BB7C1B7C}"/>
              </a:ext>
            </a:extLst>
          </p:cNvPr>
          <p:cNvSpPr>
            <a:spLocks noGrp="1" noChangeArrowheads="1"/>
          </p:cNvSpPr>
          <p:nvPr>
            <p:ph idx="1"/>
          </p:nvPr>
        </p:nvSpPr>
        <p:spPr>
          <a:xfrm>
            <a:off x="2208213" y="1905000"/>
            <a:ext cx="9296400" cy="4006850"/>
          </a:xfrm>
        </p:spPr>
        <p:txBody>
          <a:bodyPr/>
          <a:lstStyle/>
          <a:p>
            <a:pPr eaLnBrk="1" hangingPunct="1"/>
            <a:r>
              <a:rPr lang="en-GB" altLang="en-US"/>
              <a:t>Life &amp; Love are connected</a:t>
            </a:r>
          </a:p>
          <a:p>
            <a:pPr lvl="1" eaLnBrk="1" hangingPunct="1"/>
            <a:r>
              <a:rPr lang="en-US" altLang="en-US"/>
              <a:t>We know that we have passed from death unto life, because we love the brethren(3:14)</a:t>
            </a:r>
            <a:endParaRPr lang="en-GB" altLang="en-US"/>
          </a:p>
        </p:txBody>
      </p:sp>
      <p:sp>
        <p:nvSpPr>
          <p:cNvPr id="7" name="Footer Placeholder 6">
            <a:extLst>
              <a:ext uri="{FF2B5EF4-FFF2-40B4-BE49-F238E27FC236}">
                <a16:creationId xmlns:a16="http://schemas.microsoft.com/office/drawing/2014/main" id="{964D9B20-7C8D-43C2-897C-BFF147FDFACA}"/>
              </a:ext>
            </a:extLst>
          </p:cNvPr>
          <p:cNvSpPr>
            <a:spLocks noGrp="1"/>
          </p:cNvSpPr>
          <p:nvPr>
            <p:ph type="ftr" sz="quarter" idx="11"/>
          </p:nvPr>
        </p:nvSpPr>
        <p:spPr/>
        <p:txBody>
          <a:bodyPr/>
          <a:lstStyle/>
          <a:p>
            <a:pPr>
              <a:defRPr/>
            </a:pPr>
            <a:r>
              <a:rPr lang="en-US"/>
              <a:t>Mountjoy Bible School</a:t>
            </a:r>
          </a:p>
        </p:txBody>
      </p:sp>
      <p:sp>
        <p:nvSpPr>
          <p:cNvPr id="57349" name="Slide Number Placeholder 5">
            <a:extLst>
              <a:ext uri="{FF2B5EF4-FFF2-40B4-BE49-F238E27FC236}">
                <a16:creationId xmlns:a16="http://schemas.microsoft.com/office/drawing/2014/main" id="{06CC47FB-CB30-4AE4-BEAA-148DA90915B6}"/>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834B9F44-49C9-4F19-AE1F-F8E88FBA708F}"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37</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6FCC950-B50A-4BC1-A104-1122D1F1F9A9}"/>
              </a:ext>
            </a:extLst>
          </p:cNvPr>
          <p:cNvSpPr>
            <a:spLocks noGrp="1" noChangeArrowheads="1"/>
          </p:cNvSpPr>
          <p:nvPr>
            <p:ph type="title"/>
          </p:nvPr>
        </p:nvSpPr>
        <p:spPr>
          <a:xfrm>
            <a:off x="1703388" y="623888"/>
            <a:ext cx="9801225" cy="1076325"/>
          </a:xfrm>
        </p:spPr>
        <p:txBody>
          <a:bodyPr/>
          <a:lstStyle/>
          <a:p>
            <a:pPr eaLnBrk="1" hangingPunct="1"/>
            <a:r>
              <a:rPr lang="en-GB" altLang="en-US"/>
              <a:t>Parenthetical - 2 Peter -Trouble in the family</a:t>
            </a:r>
          </a:p>
        </p:txBody>
      </p:sp>
      <p:sp>
        <p:nvSpPr>
          <p:cNvPr id="43011" name="Rectangle 3">
            <a:extLst>
              <a:ext uri="{FF2B5EF4-FFF2-40B4-BE49-F238E27FC236}">
                <a16:creationId xmlns:a16="http://schemas.microsoft.com/office/drawing/2014/main" id="{A166A315-77CF-4570-9BFA-2FC3A0617D34}"/>
              </a:ext>
            </a:extLst>
          </p:cNvPr>
          <p:cNvSpPr>
            <a:spLocks noGrp="1" noChangeArrowheads="1"/>
          </p:cNvSpPr>
          <p:nvPr>
            <p:ph idx="1"/>
          </p:nvPr>
        </p:nvSpPr>
        <p:spPr>
          <a:xfrm>
            <a:off x="1847850" y="2133600"/>
            <a:ext cx="9801225" cy="3778250"/>
          </a:xfrm>
        </p:spPr>
        <p:txBody>
          <a:bodyPr/>
          <a:lstStyle/>
          <a:p>
            <a:pPr eaLnBrk="1" hangingPunct="1"/>
            <a:r>
              <a:rPr lang="en-GB" altLang="en-US"/>
              <a:t>Heresy 1 - Christ will not return</a:t>
            </a:r>
          </a:p>
          <a:p>
            <a:pPr lvl="1" eaLnBrk="1" hangingPunct="1"/>
            <a:r>
              <a:rPr lang="en-US" altLang="en-US"/>
              <a:t>‘Where is the promise of his coming? for since the fathers fell asleep, all things continue as they were from the beginning of the creation’(3:4).</a:t>
            </a:r>
          </a:p>
          <a:p>
            <a:pPr eaLnBrk="1" hangingPunct="1"/>
            <a:r>
              <a:rPr lang="en-GB" altLang="en-US"/>
              <a:t>Remember</a:t>
            </a:r>
          </a:p>
          <a:p>
            <a:pPr lvl="1" eaLnBrk="1" hangingPunct="1"/>
            <a:r>
              <a:rPr lang="en-US" altLang="en-US"/>
              <a:t>‘one day is with the Lord as a thousand years, and a thousand years as one day’, and,  ‘The Lord is not slack concerning his promise’ (3:8,9)</a:t>
            </a:r>
            <a:endParaRPr lang="en-GB" altLang="en-US"/>
          </a:p>
        </p:txBody>
      </p:sp>
      <p:sp>
        <p:nvSpPr>
          <p:cNvPr id="7" name="Footer Placeholder 6">
            <a:extLst>
              <a:ext uri="{FF2B5EF4-FFF2-40B4-BE49-F238E27FC236}">
                <a16:creationId xmlns:a16="http://schemas.microsoft.com/office/drawing/2014/main" id="{D60AC11B-F99E-47EC-9B7A-262D8F3ED117}"/>
              </a:ext>
            </a:extLst>
          </p:cNvPr>
          <p:cNvSpPr>
            <a:spLocks noGrp="1"/>
          </p:cNvSpPr>
          <p:nvPr>
            <p:ph type="ftr" sz="quarter" idx="11"/>
          </p:nvPr>
        </p:nvSpPr>
        <p:spPr/>
        <p:txBody>
          <a:bodyPr/>
          <a:lstStyle/>
          <a:p>
            <a:pPr>
              <a:defRPr/>
            </a:pPr>
            <a:r>
              <a:rPr lang="en-US"/>
              <a:t>Mountjoy Bible School</a:t>
            </a:r>
          </a:p>
        </p:txBody>
      </p:sp>
      <p:sp>
        <p:nvSpPr>
          <p:cNvPr id="58373" name="Slide Number Placeholder 5">
            <a:extLst>
              <a:ext uri="{FF2B5EF4-FFF2-40B4-BE49-F238E27FC236}">
                <a16:creationId xmlns:a16="http://schemas.microsoft.com/office/drawing/2014/main" id="{BE4E78C4-DA1A-4EC8-99B8-9F78B5C362E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74BCB52-69AB-43B3-881F-9897C4C60E69}"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38</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2"/>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6F3F1A69-4335-4D4B-9C84-4D7A72535232}"/>
              </a:ext>
            </a:extLst>
          </p:cNvPr>
          <p:cNvSpPr>
            <a:spLocks noGrp="1" noChangeArrowheads="1"/>
          </p:cNvSpPr>
          <p:nvPr>
            <p:ph type="title"/>
          </p:nvPr>
        </p:nvSpPr>
        <p:spPr>
          <a:xfrm>
            <a:off x="1776413" y="623888"/>
            <a:ext cx="9883775" cy="933450"/>
          </a:xfrm>
        </p:spPr>
        <p:txBody>
          <a:bodyPr/>
          <a:lstStyle/>
          <a:p>
            <a:pPr eaLnBrk="1" hangingPunct="1"/>
            <a:r>
              <a:rPr lang="en-GB" altLang="en-US"/>
              <a:t>Parenthetical - 2 Peter -Trouble in the family</a:t>
            </a:r>
          </a:p>
        </p:txBody>
      </p:sp>
      <p:sp>
        <p:nvSpPr>
          <p:cNvPr id="44035" name="Rectangle 3">
            <a:extLst>
              <a:ext uri="{FF2B5EF4-FFF2-40B4-BE49-F238E27FC236}">
                <a16:creationId xmlns:a16="http://schemas.microsoft.com/office/drawing/2014/main" id="{0892E8D2-30D7-4243-8D50-79E5F8374C75}"/>
              </a:ext>
            </a:extLst>
          </p:cNvPr>
          <p:cNvSpPr>
            <a:spLocks noGrp="1" noChangeArrowheads="1"/>
          </p:cNvSpPr>
          <p:nvPr>
            <p:ph idx="1"/>
          </p:nvPr>
        </p:nvSpPr>
        <p:spPr>
          <a:xfrm>
            <a:off x="1776413" y="1989138"/>
            <a:ext cx="9791700" cy="3768725"/>
          </a:xfrm>
        </p:spPr>
        <p:txBody>
          <a:bodyPr/>
          <a:lstStyle/>
          <a:p>
            <a:pPr eaLnBrk="1" hangingPunct="1"/>
            <a:r>
              <a:rPr lang="en-GB" altLang="en-US"/>
              <a:t>Why the delay?</a:t>
            </a:r>
          </a:p>
          <a:p>
            <a:pPr lvl="1" eaLnBrk="1" hangingPunct="1"/>
            <a:r>
              <a:rPr lang="en-US" altLang="en-US"/>
              <a:t>‘The Lord ... is longsuffering to us-ward, not willing that any should perish, but that all should come to repentance’.(3:9)</a:t>
            </a:r>
            <a:endParaRPr lang="en-GB" altLang="en-US"/>
          </a:p>
          <a:p>
            <a:pPr eaLnBrk="1" hangingPunct="1"/>
            <a:r>
              <a:rPr lang="en-GB" altLang="en-US"/>
              <a:t>So Be Assured </a:t>
            </a:r>
          </a:p>
          <a:p>
            <a:pPr lvl="1" eaLnBrk="1" hangingPunct="1"/>
            <a:r>
              <a:rPr lang="en-US" altLang="en-US"/>
              <a:t>‘the day of the Lord will come as a thief in the night’ (3:10)</a:t>
            </a:r>
            <a:r>
              <a:rPr lang="en-US" altLang="en-US" baseline="30000">
                <a:latin typeface="Times New Roman" panose="02020603050405020304" pitchFamily="18" charset="0"/>
              </a:rPr>
              <a:t> </a:t>
            </a:r>
            <a:endParaRPr lang="en-GB" altLang="en-US"/>
          </a:p>
        </p:txBody>
      </p:sp>
      <p:sp>
        <p:nvSpPr>
          <p:cNvPr id="7" name="Footer Placeholder 6">
            <a:extLst>
              <a:ext uri="{FF2B5EF4-FFF2-40B4-BE49-F238E27FC236}">
                <a16:creationId xmlns:a16="http://schemas.microsoft.com/office/drawing/2014/main" id="{910469EF-E005-4E7D-913C-FAC8E7255972}"/>
              </a:ext>
            </a:extLst>
          </p:cNvPr>
          <p:cNvSpPr>
            <a:spLocks noGrp="1"/>
          </p:cNvSpPr>
          <p:nvPr>
            <p:ph type="ftr" sz="quarter" idx="11"/>
          </p:nvPr>
        </p:nvSpPr>
        <p:spPr/>
        <p:txBody>
          <a:bodyPr/>
          <a:lstStyle/>
          <a:p>
            <a:pPr>
              <a:defRPr/>
            </a:pPr>
            <a:r>
              <a:rPr lang="en-US"/>
              <a:t>Mountjoy Bible School</a:t>
            </a:r>
          </a:p>
        </p:txBody>
      </p:sp>
      <p:sp>
        <p:nvSpPr>
          <p:cNvPr id="59397" name="Slide Number Placeholder 5">
            <a:extLst>
              <a:ext uri="{FF2B5EF4-FFF2-40B4-BE49-F238E27FC236}">
                <a16:creationId xmlns:a16="http://schemas.microsoft.com/office/drawing/2014/main" id="{FA922CC5-E2AB-48A0-82C9-08125D51ECF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F5B9B6D3-4D09-45EB-B9C1-33EB29FD3864}"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39</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03B9565E-2827-4A52-BAFA-8D8B18937A99}"/>
              </a:ext>
            </a:extLst>
          </p:cNvPr>
          <p:cNvSpPr>
            <a:spLocks noGrp="1" noChangeArrowheads="1"/>
          </p:cNvSpPr>
          <p:nvPr>
            <p:ph type="title"/>
          </p:nvPr>
        </p:nvSpPr>
        <p:spPr>
          <a:xfrm>
            <a:off x="2592388" y="623888"/>
            <a:ext cx="8912225" cy="1281112"/>
          </a:xfrm>
        </p:spPr>
        <p:txBody>
          <a:bodyPr/>
          <a:lstStyle/>
          <a:p>
            <a:pPr eaLnBrk="1" hangingPunct="1"/>
            <a:r>
              <a:rPr lang="en-GB" altLang="en-US"/>
              <a:t>James &amp; Jude - their testimony</a:t>
            </a:r>
          </a:p>
        </p:txBody>
      </p:sp>
      <p:sp>
        <p:nvSpPr>
          <p:cNvPr id="8195" name="Rectangle 3">
            <a:extLst>
              <a:ext uri="{FF2B5EF4-FFF2-40B4-BE49-F238E27FC236}">
                <a16:creationId xmlns:a16="http://schemas.microsoft.com/office/drawing/2014/main" id="{B495EA1D-AA5B-4140-B8E0-1582768A75E6}"/>
              </a:ext>
            </a:extLst>
          </p:cNvPr>
          <p:cNvSpPr>
            <a:spLocks noGrp="1" noChangeArrowheads="1"/>
          </p:cNvSpPr>
          <p:nvPr>
            <p:ph idx="1"/>
          </p:nvPr>
        </p:nvSpPr>
        <p:spPr>
          <a:xfrm>
            <a:off x="1992313" y="2133600"/>
            <a:ext cx="9512300" cy="3778250"/>
          </a:xfrm>
        </p:spPr>
        <p:txBody>
          <a:bodyPr rtlCol="0">
            <a:normAutofit lnSpcReduction="10000"/>
          </a:bodyPr>
          <a:lstStyle/>
          <a:p>
            <a:pPr eaLnBrk="1" fontAlgn="auto" hangingPunct="1">
              <a:spcAft>
                <a:spcPts val="0"/>
              </a:spcAft>
              <a:buFont typeface="Wingdings 3" charset="2"/>
              <a:buChar char=""/>
              <a:defRPr/>
            </a:pPr>
            <a:r>
              <a:rPr lang="en-GB" altLang="en-US" dirty="0">
                <a:solidFill>
                  <a:schemeClr val="tx1"/>
                </a:solidFill>
              </a:rPr>
              <a:t>James  begins, ‘</a:t>
            </a:r>
            <a:r>
              <a:rPr lang="en-US" altLang="en-US" dirty="0">
                <a:solidFill>
                  <a:schemeClr val="tx1"/>
                </a:solidFill>
              </a:rPr>
              <a:t>James, a servant of God and of the Lord Jesus Christ’</a:t>
            </a:r>
          </a:p>
          <a:p>
            <a:pPr eaLnBrk="1" fontAlgn="auto" hangingPunct="1">
              <a:spcAft>
                <a:spcPts val="0"/>
              </a:spcAft>
              <a:buFont typeface="Wingdings 3" charset="2"/>
              <a:buChar char=""/>
              <a:defRPr/>
            </a:pPr>
            <a:r>
              <a:rPr lang="en-US" altLang="en-US" dirty="0">
                <a:solidFill>
                  <a:schemeClr val="tx1"/>
                </a:solidFill>
              </a:rPr>
              <a:t>James adds, ‘the Lord of glory’ (2:1).</a:t>
            </a:r>
          </a:p>
          <a:p>
            <a:pPr lvl="1" eaLnBrk="1" fontAlgn="auto" hangingPunct="1">
              <a:spcAft>
                <a:spcPts val="0"/>
              </a:spcAft>
              <a:buFont typeface="Wingdings 3" charset="2"/>
              <a:buChar char=""/>
              <a:defRPr/>
            </a:pPr>
            <a:r>
              <a:rPr lang="en-GB" altLang="en-US" dirty="0">
                <a:solidFill>
                  <a:schemeClr val="tx1"/>
                </a:solidFill>
              </a:rPr>
              <a:t>Our glorious Lord Jesus Christ</a:t>
            </a:r>
          </a:p>
          <a:p>
            <a:pPr lvl="1" eaLnBrk="1" fontAlgn="auto" hangingPunct="1">
              <a:spcAft>
                <a:spcPts val="0"/>
              </a:spcAft>
              <a:buFont typeface="Wingdings 3" charset="2"/>
              <a:buChar char=""/>
              <a:defRPr/>
            </a:pPr>
            <a:r>
              <a:rPr lang="en-GB" altLang="en-US" dirty="0">
                <a:solidFill>
                  <a:schemeClr val="tx1"/>
                </a:solidFill>
              </a:rPr>
              <a:t>The Lord Jesus Christ, our Glory</a:t>
            </a:r>
          </a:p>
          <a:p>
            <a:pPr lvl="1" eaLnBrk="1" fontAlgn="auto" hangingPunct="1">
              <a:spcAft>
                <a:spcPts val="0"/>
              </a:spcAft>
              <a:buFont typeface="Wingdings 3" charset="2"/>
              <a:buChar char=""/>
              <a:defRPr/>
            </a:pPr>
            <a:r>
              <a:rPr lang="en-GB" altLang="en-US" dirty="0">
                <a:solidFill>
                  <a:schemeClr val="tx1"/>
                </a:solidFill>
              </a:rPr>
              <a:t>Glory = Shekinah glory of God</a:t>
            </a:r>
          </a:p>
          <a:p>
            <a:pPr eaLnBrk="1" fontAlgn="auto" hangingPunct="1">
              <a:spcAft>
                <a:spcPts val="0"/>
              </a:spcAft>
              <a:buFont typeface="Wingdings 3" charset="2"/>
              <a:buChar char=""/>
              <a:defRPr/>
            </a:pPr>
            <a:r>
              <a:rPr lang="en-GB" altLang="en-US" dirty="0">
                <a:solidFill>
                  <a:schemeClr val="tx1"/>
                </a:solidFill>
              </a:rPr>
              <a:t>He refers to Jesus as Judge (5:7-9)</a:t>
            </a:r>
          </a:p>
          <a:p>
            <a:pPr eaLnBrk="1" fontAlgn="auto" hangingPunct="1">
              <a:spcAft>
                <a:spcPts val="0"/>
              </a:spcAft>
              <a:buFont typeface="Wingdings 3" charset="2"/>
              <a:buChar char=""/>
              <a:defRPr/>
            </a:pPr>
            <a:r>
              <a:rPr lang="en-GB" altLang="en-US" dirty="0">
                <a:solidFill>
                  <a:schemeClr val="tx1"/>
                </a:solidFill>
              </a:rPr>
              <a:t>James has a high view of the Saviour</a:t>
            </a:r>
          </a:p>
        </p:txBody>
      </p:sp>
      <p:sp>
        <p:nvSpPr>
          <p:cNvPr id="7" name="Footer Placeholder 6">
            <a:extLst>
              <a:ext uri="{FF2B5EF4-FFF2-40B4-BE49-F238E27FC236}">
                <a16:creationId xmlns:a16="http://schemas.microsoft.com/office/drawing/2014/main" id="{20A897DE-BD6A-4AE8-BCCE-4DF2E7F12DC0}"/>
              </a:ext>
            </a:extLst>
          </p:cNvPr>
          <p:cNvSpPr>
            <a:spLocks noGrp="1"/>
          </p:cNvSpPr>
          <p:nvPr>
            <p:ph type="ftr" sz="quarter" idx="11"/>
          </p:nvPr>
        </p:nvSpPr>
        <p:spPr/>
        <p:txBody>
          <a:bodyPr/>
          <a:lstStyle/>
          <a:p>
            <a:pPr>
              <a:defRPr/>
            </a:pPr>
            <a:r>
              <a:rPr lang="en-US"/>
              <a:t>Mountjoy Bible School</a:t>
            </a:r>
          </a:p>
        </p:txBody>
      </p:sp>
      <p:sp>
        <p:nvSpPr>
          <p:cNvPr id="23557" name="Slide Number Placeholder 5">
            <a:extLst>
              <a:ext uri="{FF2B5EF4-FFF2-40B4-BE49-F238E27FC236}">
                <a16:creationId xmlns:a16="http://schemas.microsoft.com/office/drawing/2014/main" id="{D23DF7CC-08AD-4DEE-9A5C-6471E60BD62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59C44D6F-4729-4691-90A9-2164897FC269}"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27315F05-6A79-4805-9302-CAE1E65CBF76}"/>
              </a:ext>
            </a:extLst>
          </p:cNvPr>
          <p:cNvSpPr>
            <a:spLocks noGrp="1" noChangeArrowheads="1"/>
          </p:cNvSpPr>
          <p:nvPr>
            <p:ph type="title"/>
          </p:nvPr>
        </p:nvSpPr>
        <p:spPr>
          <a:xfrm>
            <a:off x="1992313" y="623888"/>
            <a:ext cx="10152062" cy="860425"/>
          </a:xfrm>
        </p:spPr>
        <p:txBody>
          <a:bodyPr/>
          <a:lstStyle/>
          <a:p>
            <a:pPr eaLnBrk="1" hangingPunct="1"/>
            <a:r>
              <a:rPr lang="en-GB" altLang="en-US"/>
              <a:t>Parenthetical - 2 Peter -Trouble in the family</a:t>
            </a:r>
          </a:p>
        </p:txBody>
      </p:sp>
      <p:sp>
        <p:nvSpPr>
          <p:cNvPr id="47107" name="Rectangle 3">
            <a:extLst>
              <a:ext uri="{FF2B5EF4-FFF2-40B4-BE49-F238E27FC236}">
                <a16:creationId xmlns:a16="http://schemas.microsoft.com/office/drawing/2014/main" id="{63619FD3-59A8-4E9B-BB1B-51B3AE59BE16}"/>
              </a:ext>
            </a:extLst>
          </p:cNvPr>
          <p:cNvSpPr>
            <a:spLocks noGrp="1" noChangeArrowheads="1"/>
          </p:cNvSpPr>
          <p:nvPr>
            <p:ph idx="1"/>
          </p:nvPr>
        </p:nvSpPr>
        <p:spPr>
          <a:xfrm>
            <a:off x="2135188" y="2133600"/>
            <a:ext cx="9369425" cy="3778250"/>
          </a:xfrm>
        </p:spPr>
        <p:txBody>
          <a:bodyPr/>
          <a:lstStyle/>
          <a:p>
            <a:pPr eaLnBrk="1" hangingPunct="1"/>
            <a:r>
              <a:rPr lang="en-US" altLang="en-US"/>
              <a:t>In the meantime</a:t>
            </a:r>
          </a:p>
          <a:p>
            <a:pPr lvl="1" eaLnBrk="1" hangingPunct="1"/>
            <a:r>
              <a:rPr lang="en-US" altLang="en-US"/>
              <a:t>‘Since all these things are to be dissolved in this way, what sort of persons ought you to be in leading lives of holiness and godliness, waiting for and hastening the coming of the day of God’ (3:11,12)</a:t>
            </a:r>
            <a:endParaRPr lang="en-GB" altLang="en-US"/>
          </a:p>
          <a:p>
            <a:pPr lvl="1" eaLnBrk="1" hangingPunct="1"/>
            <a:r>
              <a:rPr lang="en-US" altLang="en-US"/>
              <a:t>Therefore, beloved, while you are waiting for these things, strive to be found by him at peace, without spot or blemish; </a:t>
            </a:r>
            <a:r>
              <a:rPr lang="en-US" altLang="en-US" baseline="30000"/>
              <a:t> </a:t>
            </a:r>
            <a:r>
              <a:rPr lang="en-US" altLang="en-US"/>
              <a:t>and regard the patience of our Lord as salvation (3:14)</a:t>
            </a:r>
            <a:endParaRPr lang="en-GB" altLang="en-US"/>
          </a:p>
        </p:txBody>
      </p:sp>
      <p:sp>
        <p:nvSpPr>
          <p:cNvPr id="7" name="Footer Placeholder 6">
            <a:extLst>
              <a:ext uri="{FF2B5EF4-FFF2-40B4-BE49-F238E27FC236}">
                <a16:creationId xmlns:a16="http://schemas.microsoft.com/office/drawing/2014/main" id="{DFC5EB9F-9156-4DDE-80E0-9138961BD522}"/>
              </a:ext>
            </a:extLst>
          </p:cNvPr>
          <p:cNvSpPr>
            <a:spLocks noGrp="1"/>
          </p:cNvSpPr>
          <p:nvPr>
            <p:ph type="ftr" sz="quarter" idx="11"/>
          </p:nvPr>
        </p:nvSpPr>
        <p:spPr/>
        <p:txBody>
          <a:bodyPr/>
          <a:lstStyle/>
          <a:p>
            <a:pPr>
              <a:defRPr/>
            </a:pPr>
            <a:r>
              <a:rPr lang="en-US"/>
              <a:t>Mountjoy Bible School</a:t>
            </a:r>
          </a:p>
        </p:txBody>
      </p:sp>
      <p:sp>
        <p:nvSpPr>
          <p:cNvPr id="60421" name="Slide Number Placeholder 5">
            <a:extLst>
              <a:ext uri="{FF2B5EF4-FFF2-40B4-BE49-F238E27FC236}">
                <a16:creationId xmlns:a16="http://schemas.microsoft.com/office/drawing/2014/main" id="{8091BC2F-2BE7-46E3-BFFF-14F3F5DC72B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5C7771D-3B98-44D8-9F07-FBD20DB0E2E6}"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40</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E775987E-1DA3-44D6-9949-4365AAADE3A7}"/>
              </a:ext>
            </a:extLst>
          </p:cNvPr>
          <p:cNvSpPr>
            <a:spLocks noGrp="1" noChangeArrowheads="1"/>
          </p:cNvSpPr>
          <p:nvPr>
            <p:ph type="title"/>
          </p:nvPr>
        </p:nvSpPr>
        <p:spPr>
          <a:xfrm>
            <a:off x="1847850" y="623888"/>
            <a:ext cx="9656763" cy="1281112"/>
          </a:xfrm>
        </p:spPr>
        <p:txBody>
          <a:bodyPr/>
          <a:lstStyle/>
          <a:p>
            <a:pPr eaLnBrk="1" hangingPunct="1"/>
            <a:r>
              <a:rPr lang="en-GB" altLang="en-US"/>
              <a:t>Parenthetical - Jude - Trouble in the family</a:t>
            </a:r>
          </a:p>
        </p:txBody>
      </p:sp>
      <p:sp>
        <p:nvSpPr>
          <p:cNvPr id="45059" name="Rectangle 3">
            <a:extLst>
              <a:ext uri="{FF2B5EF4-FFF2-40B4-BE49-F238E27FC236}">
                <a16:creationId xmlns:a16="http://schemas.microsoft.com/office/drawing/2014/main" id="{CE5C0D17-391A-44F9-BAB3-2EB1D5A50488}"/>
              </a:ext>
            </a:extLst>
          </p:cNvPr>
          <p:cNvSpPr>
            <a:spLocks noGrp="1" noChangeArrowheads="1"/>
          </p:cNvSpPr>
          <p:nvPr>
            <p:ph idx="1"/>
          </p:nvPr>
        </p:nvSpPr>
        <p:spPr>
          <a:xfrm>
            <a:off x="2063750" y="2133600"/>
            <a:ext cx="9440863" cy="3778250"/>
          </a:xfrm>
        </p:spPr>
        <p:txBody>
          <a:bodyPr/>
          <a:lstStyle/>
          <a:p>
            <a:pPr eaLnBrk="1" hangingPunct="1"/>
            <a:r>
              <a:rPr lang="en-GB" altLang="en-US"/>
              <a:t>Heresy 2 : The world is worthless, and therefore it did not matter what you did with your body.  No need to live a holy life</a:t>
            </a:r>
          </a:p>
          <a:p>
            <a:pPr eaLnBrk="1" hangingPunct="1"/>
            <a:r>
              <a:rPr lang="en-US" altLang="en-US"/>
              <a:t>Ungodly men, turning the grace of our God into lasciviousness, and denying the only Lord God, and our Lord Jesus Christ.  (v4)</a:t>
            </a:r>
            <a:endParaRPr lang="en-GB" altLang="en-US"/>
          </a:p>
        </p:txBody>
      </p:sp>
      <p:sp>
        <p:nvSpPr>
          <p:cNvPr id="7" name="Footer Placeholder 6">
            <a:extLst>
              <a:ext uri="{FF2B5EF4-FFF2-40B4-BE49-F238E27FC236}">
                <a16:creationId xmlns:a16="http://schemas.microsoft.com/office/drawing/2014/main" id="{DF3EB537-EDDB-48F1-8747-59C6D038C083}"/>
              </a:ext>
            </a:extLst>
          </p:cNvPr>
          <p:cNvSpPr>
            <a:spLocks noGrp="1"/>
          </p:cNvSpPr>
          <p:nvPr>
            <p:ph type="ftr" sz="quarter" idx="11"/>
          </p:nvPr>
        </p:nvSpPr>
        <p:spPr/>
        <p:txBody>
          <a:bodyPr/>
          <a:lstStyle/>
          <a:p>
            <a:pPr>
              <a:defRPr/>
            </a:pPr>
            <a:r>
              <a:rPr lang="en-US"/>
              <a:t>Mountjoy Bible School</a:t>
            </a:r>
          </a:p>
        </p:txBody>
      </p:sp>
      <p:sp>
        <p:nvSpPr>
          <p:cNvPr id="61445" name="Slide Number Placeholder 5">
            <a:extLst>
              <a:ext uri="{FF2B5EF4-FFF2-40B4-BE49-F238E27FC236}">
                <a16:creationId xmlns:a16="http://schemas.microsoft.com/office/drawing/2014/main" id="{AACD82F5-D875-4206-AAA2-63CD6F1CFEA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AAC09BF9-7443-4C38-B504-7B2519949980}"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41</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2"/>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74CE6ABB-09A2-4574-8F27-4614EFABF684}"/>
              </a:ext>
            </a:extLst>
          </p:cNvPr>
          <p:cNvSpPr>
            <a:spLocks noGrp="1" noChangeArrowheads="1"/>
          </p:cNvSpPr>
          <p:nvPr>
            <p:ph type="title"/>
          </p:nvPr>
        </p:nvSpPr>
        <p:spPr>
          <a:xfrm>
            <a:off x="1992313" y="623888"/>
            <a:ext cx="9512300" cy="1281112"/>
          </a:xfrm>
        </p:spPr>
        <p:txBody>
          <a:bodyPr/>
          <a:lstStyle/>
          <a:p>
            <a:pPr eaLnBrk="1" hangingPunct="1"/>
            <a:r>
              <a:rPr lang="en-GB" altLang="en-US"/>
              <a:t>Parenthetical - Jude - Trouble in the family</a:t>
            </a:r>
          </a:p>
        </p:txBody>
      </p:sp>
      <p:sp>
        <p:nvSpPr>
          <p:cNvPr id="46083" name="Rectangle 3">
            <a:extLst>
              <a:ext uri="{FF2B5EF4-FFF2-40B4-BE49-F238E27FC236}">
                <a16:creationId xmlns:a16="http://schemas.microsoft.com/office/drawing/2014/main" id="{97A2EC03-0CC2-4A43-8360-46D5FED38D0D}"/>
              </a:ext>
            </a:extLst>
          </p:cNvPr>
          <p:cNvSpPr>
            <a:spLocks noGrp="1" noChangeArrowheads="1"/>
          </p:cNvSpPr>
          <p:nvPr>
            <p:ph idx="1"/>
          </p:nvPr>
        </p:nvSpPr>
        <p:spPr>
          <a:xfrm>
            <a:off x="1992313" y="1557338"/>
            <a:ext cx="9791700" cy="4354512"/>
          </a:xfrm>
        </p:spPr>
        <p:txBody>
          <a:bodyPr/>
          <a:lstStyle/>
          <a:p>
            <a:pPr eaLnBrk="1" hangingPunct="1"/>
            <a:r>
              <a:rPr lang="en-US" altLang="en-US"/>
              <a:t>Jude’s response echoes what Peter says</a:t>
            </a:r>
          </a:p>
          <a:p>
            <a:pPr eaLnBrk="1" hangingPunct="1"/>
            <a:r>
              <a:rPr lang="en-US" altLang="en-US"/>
              <a:t>“See, the Lord is coming with ten thousands of his holy ones, </a:t>
            </a:r>
            <a:r>
              <a:rPr lang="en-US" altLang="en-US" baseline="30000"/>
              <a:t> </a:t>
            </a:r>
            <a:r>
              <a:rPr lang="en-US" altLang="en-US"/>
              <a:t>to execute judgment on all, and to convict everyone of all the deeds of ungodliness that they have committed in such an ungodly way, and of all the harsh things that ungodly sinners have spoken against him.”(15)</a:t>
            </a:r>
          </a:p>
        </p:txBody>
      </p:sp>
      <p:sp>
        <p:nvSpPr>
          <p:cNvPr id="7" name="Footer Placeholder 6">
            <a:extLst>
              <a:ext uri="{FF2B5EF4-FFF2-40B4-BE49-F238E27FC236}">
                <a16:creationId xmlns:a16="http://schemas.microsoft.com/office/drawing/2014/main" id="{63A5C7EC-4C57-4127-85C5-573EC7507663}"/>
              </a:ext>
            </a:extLst>
          </p:cNvPr>
          <p:cNvSpPr>
            <a:spLocks noGrp="1"/>
          </p:cNvSpPr>
          <p:nvPr>
            <p:ph type="ftr" sz="quarter" idx="11"/>
          </p:nvPr>
        </p:nvSpPr>
        <p:spPr/>
        <p:txBody>
          <a:bodyPr/>
          <a:lstStyle/>
          <a:p>
            <a:pPr>
              <a:defRPr/>
            </a:pPr>
            <a:r>
              <a:rPr lang="en-US"/>
              <a:t>Mountjoy Bible School</a:t>
            </a:r>
          </a:p>
        </p:txBody>
      </p:sp>
      <p:sp>
        <p:nvSpPr>
          <p:cNvPr id="62469" name="Slide Number Placeholder 5">
            <a:extLst>
              <a:ext uri="{FF2B5EF4-FFF2-40B4-BE49-F238E27FC236}">
                <a16:creationId xmlns:a16="http://schemas.microsoft.com/office/drawing/2014/main" id="{1AC3CAA2-94DC-4AF5-8C5A-069C4244AA0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71A111A-3283-4F42-9EF4-8C25185B318F}"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42</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2"/>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3848F0E3-24BE-4996-B5C6-9B88EC3D027C}"/>
              </a:ext>
            </a:extLst>
          </p:cNvPr>
          <p:cNvSpPr>
            <a:spLocks noGrp="1" noChangeArrowheads="1"/>
          </p:cNvSpPr>
          <p:nvPr>
            <p:ph type="title"/>
          </p:nvPr>
        </p:nvSpPr>
        <p:spPr>
          <a:xfrm>
            <a:off x="1992313" y="623888"/>
            <a:ext cx="9512300" cy="933450"/>
          </a:xfrm>
        </p:spPr>
        <p:txBody>
          <a:bodyPr/>
          <a:lstStyle/>
          <a:p>
            <a:pPr eaLnBrk="1" hangingPunct="1"/>
            <a:r>
              <a:rPr lang="en-GB" altLang="en-US"/>
              <a:t>Parenthetical - Jude - Trouble in the family</a:t>
            </a:r>
          </a:p>
        </p:txBody>
      </p:sp>
      <p:sp>
        <p:nvSpPr>
          <p:cNvPr id="48131" name="Rectangle 3">
            <a:extLst>
              <a:ext uri="{FF2B5EF4-FFF2-40B4-BE49-F238E27FC236}">
                <a16:creationId xmlns:a16="http://schemas.microsoft.com/office/drawing/2014/main" id="{54BB97EB-1AFB-48C0-998C-1722BA289B92}"/>
              </a:ext>
            </a:extLst>
          </p:cNvPr>
          <p:cNvSpPr>
            <a:spLocks noGrp="1" noChangeArrowheads="1"/>
          </p:cNvSpPr>
          <p:nvPr>
            <p:ph idx="1"/>
          </p:nvPr>
        </p:nvSpPr>
        <p:spPr>
          <a:xfrm>
            <a:off x="2208213" y="2133600"/>
            <a:ext cx="9296400" cy="3778250"/>
          </a:xfrm>
        </p:spPr>
        <p:txBody>
          <a:bodyPr rtlCol="0">
            <a:normAutofit fontScale="92500" lnSpcReduction="10000"/>
          </a:bodyPr>
          <a:lstStyle/>
          <a:p>
            <a:pPr eaLnBrk="1" fontAlgn="auto" hangingPunct="1">
              <a:spcAft>
                <a:spcPts val="0"/>
              </a:spcAft>
              <a:buFont typeface="Wingdings 3" charset="2"/>
              <a:buChar char=""/>
              <a:defRPr/>
            </a:pPr>
            <a:r>
              <a:rPr lang="en-GB" altLang="en-US" dirty="0">
                <a:solidFill>
                  <a:schemeClr val="tx1">
                    <a:lumMod val="75000"/>
                    <a:lumOff val="25000"/>
                  </a:schemeClr>
                </a:solidFill>
              </a:rPr>
              <a:t>Here are listed the marks of ungodly men</a:t>
            </a:r>
          </a:p>
          <a:p>
            <a:pPr lvl="1" eaLnBrk="1" fontAlgn="auto" hangingPunct="1">
              <a:spcAft>
                <a:spcPts val="0"/>
              </a:spcAft>
              <a:buFont typeface="Wingdings 3" charset="2"/>
              <a:buChar char=""/>
              <a:defRPr/>
            </a:pPr>
            <a:r>
              <a:rPr lang="en-GB" altLang="en-US" dirty="0">
                <a:solidFill>
                  <a:schemeClr val="tx1">
                    <a:lumMod val="75000"/>
                    <a:lumOff val="25000"/>
                  </a:schemeClr>
                </a:solidFill>
              </a:rPr>
              <a:t>Ungodly deeds; ungodly ways; ungodly words</a:t>
            </a:r>
          </a:p>
          <a:p>
            <a:pPr eaLnBrk="1" fontAlgn="auto" hangingPunct="1">
              <a:spcAft>
                <a:spcPts val="0"/>
              </a:spcAft>
              <a:buFont typeface="Wingdings 3" charset="2"/>
              <a:buChar char=""/>
              <a:defRPr/>
            </a:pPr>
            <a:r>
              <a:rPr lang="en-GB" altLang="en-US" dirty="0">
                <a:solidFill>
                  <a:schemeClr val="tx1">
                    <a:lumMod val="75000"/>
                    <a:lumOff val="25000"/>
                  </a:schemeClr>
                </a:solidFill>
              </a:rPr>
              <a:t>Ungodly words</a:t>
            </a:r>
          </a:p>
          <a:p>
            <a:pPr lvl="1" eaLnBrk="1" fontAlgn="auto" hangingPunct="1">
              <a:spcAft>
                <a:spcPts val="0"/>
              </a:spcAft>
              <a:buFont typeface="Wingdings 3" charset="2"/>
              <a:buChar char=""/>
              <a:defRPr/>
            </a:pPr>
            <a:r>
              <a:rPr lang="en-GB" altLang="en-US" dirty="0">
                <a:solidFill>
                  <a:schemeClr val="tx1">
                    <a:lumMod val="75000"/>
                    <a:lumOff val="25000"/>
                  </a:schemeClr>
                </a:solidFill>
              </a:rPr>
              <a:t>Denying the Lord Jesus (4)</a:t>
            </a:r>
          </a:p>
          <a:p>
            <a:pPr lvl="1" eaLnBrk="1" fontAlgn="auto" hangingPunct="1">
              <a:spcAft>
                <a:spcPts val="0"/>
              </a:spcAft>
              <a:buFont typeface="Wingdings 3" charset="2"/>
              <a:buChar char=""/>
              <a:defRPr/>
            </a:pPr>
            <a:r>
              <a:rPr lang="en-GB" altLang="en-US" dirty="0">
                <a:solidFill>
                  <a:schemeClr val="tx1">
                    <a:lumMod val="75000"/>
                    <a:lumOff val="25000"/>
                  </a:schemeClr>
                </a:solidFill>
              </a:rPr>
              <a:t>The </a:t>
            </a:r>
            <a:r>
              <a:rPr lang="en-GB" altLang="en-US" dirty="0" err="1">
                <a:solidFill>
                  <a:schemeClr val="tx1">
                    <a:lumMod val="75000"/>
                    <a:lumOff val="25000"/>
                  </a:schemeClr>
                </a:solidFill>
              </a:rPr>
              <a:t>murmerers</a:t>
            </a:r>
            <a:r>
              <a:rPr lang="en-GB" altLang="en-US" dirty="0">
                <a:solidFill>
                  <a:schemeClr val="tx1">
                    <a:lumMod val="75000"/>
                    <a:lumOff val="25000"/>
                  </a:schemeClr>
                </a:solidFill>
              </a:rPr>
              <a:t> of Israel that died in the wilderness (5)</a:t>
            </a:r>
          </a:p>
          <a:p>
            <a:pPr lvl="1" eaLnBrk="1" fontAlgn="auto" hangingPunct="1">
              <a:spcAft>
                <a:spcPts val="0"/>
              </a:spcAft>
              <a:buFont typeface="Wingdings 3" charset="2"/>
              <a:buChar char=""/>
              <a:defRPr/>
            </a:pPr>
            <a:r>
              <a:rPr lang="en-GB" altLang="en-US" dirty="0">
                <a:solidFill>
                  <a:schemeClr val="tx1">
                    <a:lumMod val="75000"/>
                    <a:lumOff val="25000"/>
                  </a:schemeClr>
                </a:solidFill>
              </a:rPr>
              <a:t>Speaking evil of dignities (8)</a:t>
            </a:r>
          </a:p>
          <a:p>
            <a:pPr lvl="1" eaLnBrk="1" fontAlgn="auto" hangingPunct="1">
              <a:spcAft>
                <a:spcPts val="0"/>
              </a:spcAft>
              <a:buFont typeface="Wingdings 3" charset="2"/>
              <a:buChar char=""/>
              <a:defRPr/>
            </a:pPr>
            <a:r>
              <a:rPr lang="en-GB" altLang="en-US" dirty="0">
                <a:solidFill>
                  <a:schemeClr val="tx1">
                    <a:lumMod val="75000"/>
                    <a:lumOff val="25000"/>
                  </a:schemeClr>
                </a:solidFill>
              </a:rPr>
              <a:t>Error of Balaam (11)</a:t>
            </a:r>
          </a:p>
          <a:p>
            <a:pPr eaLnBrk="1" fontAlgn="auto" hangingPunct="1">
              <a:spcAft>
                <a:spcPts val="0"/>
              </a:spcAft>
              <a:buFont typeface="Wingdings 3" charset="2"/>
              <a:buChar char=""/>
              <a:defRPr/>
            </a:pPr>
            <a:r>
              <a:rPr lang="en-GB" altLang="en-US" dirty="0">
                <a:solidFill>
                  <a:schemeClr val="tx1">
                    <a:lumMod val="75000"/>
                    <a:lumOff val="25000"/>
                  </a:schemeClr>
                </a:solidFill>
              </a:rPr>
              <a:t>Remember James &amp; the tongue</a:t>
            </a:r>
          </a:p>
        </p:txBody>
      </p:sp>
      <p:sp>
        <p:nvSpPr>
          <p:cNvPr id="7" name="Footer Placeholder 6">
            <a:extLst>
              <a:ext uri="{FF2B5EF4-FFF2-40B4-BE49-F238E27FC236}">
                <a16:creationId xmlns:a16="http://schemas.microsoft.com/office/drawing/2014/main" id="{83C80F7D-EC5A-4662-9000-1A7046E72E9A}"/>
              </a:ext>
            </a:extLst>
          </p:cNvPr>
          <p:cNvSpPr>
            <a:spLocks noGrp="1"/>
          </p:cNvSpPr>
          <p:nvPr>
            <p:ph type="ftr" sz="quarter" idx="11"/>
          </p:nvPr>
        </p:nvSpPr>
        <p:spPr/>
        <p:txBody>
          <a:bodyPr/>
          <a:lstStyle/>
          <a:p>
            <a:pPr>
              <a:defRPr/>
            </a:pPr>
            <a:r>
              <a:rPr lang="en-US"/>
              <a:t>Mountjoy Bible School</a:t>
            </a:r>
          </a:p>
        </p:txBody>
      </p:sp>
      <p:sp>
        <p:nvSpPr>
          <p:cNvPr id="63493" name="Slide Number Placeholder 5">
            <a:extLst>
              <a:ext uri="{FF2B5EF4-FFF2-40B4-BE49-F238E27FC236}">
                <a16:creationId xmlns:a16="http://schemas.microsoft.com/office/drawing/2014/main" id="{05F3A91E-FEB8-4F12-B0D9-09FF5ACF404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DF0646E8-9AC3-4082-B7AE-12D09498ECB7}"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43</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13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81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bldLvl="2"/>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6EADB4E9-9F8C-4CCF-A254-D80F7CC361A2}"/>
              </a:ext>
            </a:extLst>
          </p:cNvPr>
          <p:cNvSpPr>
            <a:spLocks noGrp="1" noChangeArrowheads="1"/>
          </p:cNvSpPr>
          <p:nvPr>
            <p:ph type="title"/>
          </p:nvPr>
        </p:nvSpPr>
        <p:spPr>
          <a:xfrm>
            <a:off x="1992313" y="623888"/>
            <a:ext cx="9512300" cy="1281112"/>
          </a:xfrm>
        </p:spPr>
        <p:txBody>
          <a:bodyPr/>
          <a:lstStyle/>
          <a:p>
            <a:pPr eaLnBrk="1" hangingPunct="1"/>
            <a:r>
              <a:rPr lang="en-GB" altLang="en-US"/>
              <a:t>Parenthetical - Jude - Trouble in the family</a:t>
            </a:r>
          </a:p>
        </p:txBody>
      </p:sp>
      <p:sp>
        <p:nvSpPr>
          <p:cNvPr id="49155" name="Rectangle 3">
            <a:extLst>
              <a:ext uri="{FF2B5EF4-FFF2-40B4-BE49-F238E27FC236}">
                <a16:creationId xmlns:a16="http://schemas.microsoft.com/office/drawing/2014/main" id="{18F182E1-5CB0-4C08-8773-F002C6F99B27}"/>
              </a:ext>
            </a:extLst>
          </p:cNvPr>
          <p:cNvSpPr>
            <a:spLocks noGrp="1" noChangeArrowheads="1"/>
          </p:cNvSpPr>
          <p:nvPr>
            <p:ph idx="1"/>
          </p:nvPr>
        </p:nvSpPr>
        <p:spPr>
          <a:xfrm>
            <a:off x="2135188" y="2133600"/>
            <a:ext cx="9369425" cy="3778250"/>
          </a:xfrm>
        </p:spPr>
        <p:txBody>
          <a:bodyPr/>
          <a:lstStyle/>
          <a:p>
            <a:pPr eaLnBrk="1" hangingPunct="1"/>
            <a:r>
              <a:rPr lang="en-GB" altLang="en-US"/>
              <a:t>Ungodly works</a:t>
            </a:r>
          </a:p>
          <a:p>
            <a:pPr lvl="1" eaLnBrk="1" hangingPunct="1"/>
            <a:r>
              <a:rPr lang="en-GB" altLang="en-US"/>
              <a:t>Turning the grace of God into lasciviousness (4)</a:t>
            </a:r>
          </a:p>
          <a:p>
            <a:pPr lvl="1" eaLnBrk="1" hangingPunct="1"/>
            <a:r>
              <a:rPr lang="en-GB" altLang="en-US"/>
              <a:t>Sodom &amp; Gomorrah (7)</a:t>
            </a:r>
          </a:p>
          <a:p>
            <a:pPr lvl="1" eaLnBrk="1" hangingPunct="1"/>
            <a:r>
              <a:rPr lang="en-GB" altLang="en-US"/>
              <a:t>Defiling the flesh (8)</a:t>
            </a:r>
          </a:p>
          <a:p>
            <a:pPr lvl="1" eaLnBrk="1" hangingPunct="1"/>
            <a:r>
              <a:rPr lang="en-GB" altLang="en-US"/>
              <a:t>The way of Cain (11)</a:t>
            </a:r>
          </a:p>
          <a:p>
            <a:pPr eaLnBrk="1" hangingPunct="1"/>
            <a:r>
              <a:rPr lang="en-GB" altLang="en-US"/>
              <a:t>Remember James &amp; Works</a:t>
            </a:r>
          </a:p>
        </p:txBody>
      </p:sp>
      <p:sp>
        <p:nvSpPr>
          <p:cNvPr id="7" name="Footer Placeholder 6">
            <a:extLst>
              <a:ext uri="{FF2B5EF4-FFF2-40B4-BE49-F238E27FC236}">
                <a16:creationId xmlns:a16="http://schemas.microsoft.com/office/drawing/2014/main" id="{1C903A1E-ECDD-4FBF-A3F6-97C8DDE7BF22}"/>
              </a:ext>
            </a:extLst>
          </p:cNvPr>
          <p:cNvSpPr>
            <a:spLocks noGrp="1"/>
          </p:cNvSpPr>
          <p:nvPr>
            <p:ph type="ftr" sz="quarter" idx="11"/>
          </p:nvPr>
        </p:nvSpPr>
        <p:spPr/>
        <p:txBody>
          <a:bodyPr/>
          <a:lstStyle/>
          <a:p>
            <a:pPr>
              <a:defRPr/>
            </a:pPr>
            <a:r>
              <a:rPr lang="en-US"/>
              <a:t>Mountjoy Bible School</a:t>
            </a:r>
          </a:p>
        </p:txBody>
      </p:sp>
      <p:sp>
        <p:nvSpPr>
          <p:cNvPr id="64517" name="Slide Number Placeholder 5">
            <a:extLst>
              <a:ext uri="{FF2B5EF4-FFF2-40B4-BE49-F238E27FC236}">
                <a16:creationId xmlns:a16="http://schemas.microsoft.com/office/drawing/2014/main" id="{D026D8F8-7E36-4E5B-A7B1-841EEAC288C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CC64C97-88E3-450E-A8D3-1F07066F1CFF}"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44</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2"/>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67728880-7079-43DB-857A-755DC6B31F78}"/>
              </a:ext>
            </a:extLst>
          </p:cNvPr>
          <p:cNvSpPr>
            <a:spLocks noGrp="1" noChangeArrowheads="1"/>
          </p:cNvSpPr>
          <p:nvPr>
            <p:ph type="title"/>
          </p:nvPr>
        </p:nvSpPr>
        <p:spPr>
          <a:xfrm>
            <a:off x="1631950" y="623888"/>
            <a:ext cx="9872663" cy="1281112"/>
          </a:xfrm>
        </p:spPr>
        <p:txBody>
          <a:bodyPr/>
          <a:lstStyle/>
          <a:p>
            <a:pPr eaLnBrk="1" hangingPunct="1"/>
            <a:r>
              <a:rPr lang="en-GB" altLang="en-US"/>
              <a:t>Parenthetical - Jude - Trouble in the family</a:t>
            </a:r>
          </a:p>
        </p:txBody>
      </p:sp>
      <p:sp>
        <p:nvSpPr>
          <p:cNvPr id="50179" name="Rectangle 3">
            <a:extLst>
              <a:ext uri="{FF2B5EF4-FFF2-40B4-BE49-F238E27FC236}">
                <a16:creationId xmlns:a16="http://schemas.microsoft.com/office/drawing/2014/main" id="{97E1AD2F-7B44-4968-9739-E8ECD8EFACC3}"/>
              </a:ext>
            </a:extLst>
          </p:cNvPr>
          <p:cNvSpPr>
            <a:spLocks noGrp="1" noChangeArrowheads="1"/>
          </p:cNvSpPr>
          <p:nvPr>
            <p:ph idx="1"/>
          </p:nvPr>
        </p:nvSpPr>
        <p:spPr>
          <a:xfrm>
            <a:off x="1919288" y="2133600"/>
            <a:ext cx="9585325" cy="3778250"/>
          </a:xfrm>
        </p:spPr>
        <p:txBody>
          <a:bodyPr rtlCol="0">
            <a:normAutofit lnSpcReduction="10000"/>
          </a:bodyPr>
          <a:lstStyle/>
          <a:p>
            <a:pPr eaLnBrk="1" fontAlgn="auto" hangingPunct="1">
              <a:spcAft>
                <a:spcPts val="0"/>
              </a:spcAft>
              <a:buFont typeface="Wingdings 3" charset="2"/>
              <a:buChar char=""/>
              <a:defRPr/>
            </a:pPr>
            <a:r>
              <a:rPr lang="en-GB" altLang="en-US" dirty="0">
                <a:solidFill>
                  <a:schemeClr val="tx1">
                    <a:lumMod val="75000"/>
                    <a:lumOff val="25000"/>
                  </a:schemeClr>
                </a:solidFill>
              </a:rPr>
              <a:t>Ungodly ways</a:t>
            </a:r>
          </a:p>
          <a:p>
            <a:pPr lvl="1" eaLnBrk="1" fontAlgn="auto" hangingPunct="1">
              <a:spcAft>
                <a:spcPts val="0"/>
              </a:spcAft>
              <a:buFont typeface="Wingdings 3" charset="2"/>
              <a:buChar char=""/>
              <a:defRPr/>
            </a:pPr>
            <a:r>
              <a:rPr lang="en-GB" altLang="en-US" dirty="0">
                <a:solidFill>
                  <a:schemeClr val="tx1">
                    <a:lumMod val="75000"/>
                    <a:lumOff val="25000"/>
                  </a:schemeClr>
                </a:solidFill>
              </a:rPr>
              <a:t>Godless men (4)</a:t>
            </a:r>
          </a:p>
          <a:p>
            <a:pPr lvl="1" eaLnBrk="1" fontAlgn="auto" hangingPunct="1">
              <a:spcAft>
                <a:spcPts val="0"/>
              </a:spcAft>
              <a:buFont typeface="Wingdings 3" charset="2"/>
              <a:buChar char=""/>
              <a:defRPr/>
            </a:pPr>
            <a:r>
              <a:rPr lang="en-GB" altLang="en-US" dirty="0">
                <a:solidFill>
                  <a:schemeClr val="tx1">
                    <a:lumMod val="75000"/>
                    <a:lumOff val="25000"/>
                  </a:schemeClr>
                </a:solidFill>
              </a:rPr>
              <a:t>Angels which kept not their first estate (6)</a:t>
            </a:r>
          </a:p>
          <a:p>
            <a:pPr lvl="1" eaLnBrk="1" fontAlgn="auto" hangingPunct="1">
              <a:spcAft>
                <a:spcPts val="0"/>
              </a:spcAft>
              <a:buFont typeface="Wingdings 3" charset="2"/>
              <a:buChar char=""/>
              <a:defRPr/>
            </a:pPr>
            <a:r>
              <a:rPr lang="en-GB" altLang="en-US" dirty="0">
                <a:solidFill>
                  <a:schemeClr val="tx1">
                    <a:lumMod val="75000"/>
                    <a:lumOff val="25000"/>
                  </a:schemeClr>
                </a:solidFill>
              </a:rPr>
              <a:t>Those who reject authority (8)</a:t>
            </a:r>
          </a:p>
          <a:p>
            <a:pPr lvl="1" eaLnBrk="1" fontAlgn="auto" hangingPunct="1">
              <a:spcAft>
                <a:spcPts val="0"/>
              </a:spcAft>
              <a:buFont typeface="Wingdings 3" charset="2"/>
              <a:buChar char=""/>
              <a:defRPr/>
            </a:pPr>
            <a:r>
              <a:rPr lang="en-GB" altLang="en-US" dirty="0">
                <a:solidFill>
                  <a:schemeClr val="tx1">
                    <a:lumMod val="75000"/>
                    <a:lumOff val="25000"/>
                  </a:schemeClr>
                </a:solidFill>
              </a:rPr>
              <a:t>The gainsaying of Core (11)</a:t>
            </a:r>
          </a:p>
          <a:p>
            <a:pPr eaLnBrk="1" fontAlgn="auto" hangingPunct="1">
              <a:spcAft>
                <a:spcPts val="0"/>
              </a:spcAft>
              <a:buFont typeface="Wingdings 3" charset="2"/>
              <a:buChar char=""/>
              <a:defRPr/>
            </a:pPr>
            <a:r>
              <a:rPr lang="en-GB" altLang="en-US" dirty="0">
                <a:solidFill>
                  <a:schemeClr val="tx1">
                    <a:lumMod val="75000"/>
                    <a:lumOff val="25000"/>
                  </a:schemeClr>
                </a:solidFill>
              </a:rPr>
              <a:t>Remember James,  ‘God </a:t>
            </a:r>
            <a:r>
              <a:rPr lang="en-GB" altLang="en-US" dirty="0" err="1">
                <a:solidFill>
                  <a:schemeClr val="tx1">
                    <a:lumMod val="75000"/>
                    <a:lumOff val="25000"/>
                  </a:schemeClr>
                </a:solidFill>
              </a:rPr>
              <a:t>resisteth</a:t>
            </a:r>
            <a:r>
              <a:rPr lang="en-GB" altLang="en-US" dirty="0">
                <a:solidFill>
                  <a:schemeClr val="tx1">
                    <a:lumMod val="75000"/>
                    <a:lumOff val="25000"/>
                  </a:schemeClr>
                </a:solidFill>
              </a:rPr>
              <a:t> the proud and giveth grace to the humble’ ‘Submit your selves therefore to God’</a:t>
            </a:r>
          </a:p>
        </p:txBody>
      </p:sp>
      <p:sp>
        <p:nvSpPr>
          <p:cNvPr id="7" name="Footer Placeholder 6">
            <a:extLst>
              <a:ext uri="{FF2B5EF4-FFF2-40B4-BE49-F238E27FC236}">
                <a16:creationId xmlns:a16="http://schemas.microsoft.com/office/drawing/2014/main" id="{E04C350A-2A82-42AB-A71E-4B9049E580E1}"/>
              </a:ext>
            </a:extLst>
          </p:cNvPr>
          <p:cNvSpPr>
            <a:spLocks noGrp="1"/>
          </p:cNvSpPr>
          <p:nvPr>
            <p:ph type="ftr" sz="quarter" idx="11"/>
          </p:nvPr>
        </p:nvSpPr>
        <p:spPr/>
        <p:txBody>
          <a:bodyPr/>
          <a:lstStyle/>
          <a:p>
            <a:pPr>
              <a:defRPr/>
            </a:pPr>
            <a:r>
              <a:rPr lang="en-US"/>
              <a:t>Mountjoy Bible School</a:t>
            </a:r>
          </a:p>
        </p:txBody>
      </p:sp>
      <p:sp>
        <p:nvSpPr>
          <p:cNvPr id="65541" name="Slide Number Placeholder 5">
            <a:extLst>
              <a:ext uri="{FF2B5EF4-FFF2-40B4-BE49-F238E27FC236}">
                <a16:creationId xmlns:a16="http://schemas.microsoft.com/office/drawing/2014/main" id="{9692118B-DA2E-49D4-843B-11FFE70CF9E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C188CDD4-723C-4BD2-8D97-005E7F05FB99}"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45</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1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bldLvl="2"/>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2">
            <a:extLst>
              <a:ext uri="{FF2B5EF4-FFF2-40B4-BE49-F238E27FC236}">
                <a16:creationId xmlns:a16="http://schemas.microsoft.com/office/drawing/2014/main" id="{249A6346-D30C-4015-9492-65AB8DE4F9D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8B718E3C-FA1B-476A-88EE-BF25618A3A91}" type="slidenum">
              <a:rPr lang="en-US" altLang="en-US" sz="2000" smtClean="0">
                <a:solidFill>
                  <a:srgbClr val="FEFFFF"/>
                </a:solidFill>
              </a:rPr>
              <a:pPr fontAlgn="base">
                <a:spcBef>
                  <a:spcPct val="0"/>
                </a:spcBef>
                <a:spcAft>
                  <a:spcPct val="0"/>
                </a:spcAft>
                <a:buClrTx/>
                <a:buFontTx/>
                <a:buNone/>
              </a:pPr>
              <a:t>46</a:t>
            </a:fld>
            <a:endParaRPr lang="en-US" altLang="en-US" sz="2000">
              <a:solidFill>
                <a:srgbClr val="FEFFFF"/>
              </a:solidFill>
            </a:endParaRPr>
          </a:p>
        </p:txBody>
      </p:sp>
      <p:graphicFrame>
        <p:nvGraphicFramePr>
          <p:cNvPr id="4" name="Diagram 3">
            <a:extLst>
              <a:ext uri="{FF2B5EF4-FFF2-40B4-BE49-F238E27FC236}">
                <a16:creationId xmlns:a16="http://schemas.microsoft.com/office/drawing/2014/main" id="{D2615224-5ED1-4CE1-B11C-931D8414F5B5}"/>
              </a:ext>
            </a:extLst>
          </p:cNvPr>
          <p:cNvGraphicFramePr/>
          <p:nvPr/>
        </p:nvGraphicFramePr>
        <p:xfrm>
          <a:off x="2032000" y="476672"/>
          <a:ext cx="81280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A8951BF7-4DDD-4DBD-82EC-0AF026E7873E}"/>
              </a:ext>
            </a:extLst>
          </p:cNvPr>
          <p:cNvSpPr>
            <a:spLocks noGrp="1" noChangeArrowheads="1"/>
          </p:cNvSpPr>
          <p:nvPr>
            <p:ph type="title"/>
          </p:nvPr>
        </p:nvSpPr>
        <p:spPr>
          <a:xfrm>
            <a:off x="2592388" y="623888"/>
            <a:ext cx="8912225" cy="1281112"/>
          </a:xfrm>
        </p:spPr>
        <p:txBody>
          <a:bodyPr/>
          <a:lstStyle/>
          <a:p>
            <a:pPr eaLnBrk="1" hangingPunct="1"/>
            <a:r>
              <a:rPr lang="en-GB" altLang="en-US"/>
              <a:t>The Journey through the Epistles</a:t>
            </a:r>
          </a:p>
        </p:txBody>
      </p:sp>
      <p:sp>
        <p:nvSpPr>
          <p:cNvPr id="67587" name="Content Placeholder 2">
            <a:extLst>
              <a:ext uri="{FF2B5EF4-FFF2-40B4-BE49-F238E27FC236}">
                <a16:creationId xmlns:a16="http://schemas.microsoft.com/office/drawing/2014/main" id="{B2F1A1DA-3BC0-4F02-AC9F-8E9CB3B52E36}"/>
              </a:ext>
            </a:extLst>
          </p:cNvPr>
          <p:cNvSpPr>
            <a:spLocks noGrp="1" noChangeArrowheads="1"/>
          </p:cNvSpPr>
          <p:nvPr>
            <p:ph idx="1"/>
          </p:nvPr>
        </p:nvSpPr>
        <p:spPr>
          <a:xfrm>
            <a:off x="2589213" y="2133600"/>
            <a:ext cx="8915400" cy="3778250"/>
          </a:xfrm>
        </p:spPr>
        <p:txBody>
          <a:bodyPr/>
          <a:lstStyle/>
          <a:p>
            <a:pPr eaLnBrk="1" hangingPunct="1"/>
            <a:r>
              <a:rPr lang="en-GB" altLang="en-US"/>
              <a:t>There are 21 epistles in the New Testament</a:t>
            </a:r>
          </a:p>
          <a:p>
            <a:pPr eaLnBrk="1" hangingPunct="1"/>
            <a:r>
              <a:rPr lang="en-GB" altLang="en-US"/>
              <a:t>We can now liken the epistles to the Old Testament journies</a:t>
            </a:r>
          </a:p>
          <a:p>
            <a:pPr eaLnBrk="1" hangingPunct="1"/>
            <a:r>
              <a:rPr lang="en-GB" altLang="en-US"/>
              <a:t>From Romans to Colossians is Egypt to Canaan</a:t>
            </a:r>
          </a:p>
          <a:p>
            <a:pPr eaLnBrk="1" hangingPunct="1"/>
            <a:r>
              <a:rPr lang="en-GB" altLang="en-US"/>
              <a:t>From 1 Thess. to Hebrews is staying in Canaan </a:t>
            </a:r>
          </a:p>
          <a:p>
            <a:pPr eaLnBrk="1" hangingPunct="1"/>
            <a:r>
              <a:rPr lang="en-GB" altLang="en-US"/>
              <a:t>From James to Jude is returning to Canaan</a:t>
            </a:r>
          </a:p>
        </p:txBody>
      </p:sp>
      <p:sp>
        <p:nvSpPr>
          <p:cNvPr id="4" name="Footer Placeholder 3">
            <a:extLst>
              <a:ext uri="{FF2B5EF4-FFF2-40B4-BE49-F238E27FC236}">
                <a16:creationId xmlns:a16="http://schemas.microsoft.com/office/drawing/2014/main" id="{D03B8F05-2744-466D-83F2-CF30C7C92E8C}"/>
              </a:ext>
            </a:extLst>
          </p:cNvPr>
          <p:cNvSpPr>
            <a:spLocks noGrp="1"/>
          </p:cNvSpPr>
          <p:nvPr>
            <p:ph type="ftr" sz="quarter" idx="11"/>
          </p:nvPr>
        </p:nvSpPr>
        <p:spPr/>
        <p:txBody>
          <a:bodyPr/>
          <a:lstStyle/>
          <a:p>
            <a:pPr>
              <a:defRPr/>
            </a:pPr>
            <a:r>
              <a:rPr lang="en-US"/>
              <a:t>Mountjoy Bible School</a:t>
            </a:r>
          </a:p>
        </p:txBody>
      </p:sp>
      <p:sp>
        <p:nvSpPr>
          <p:cNvPr id="67589" name="Slide Number Placeholder 4">
            <a:extLst>
              <a:ext uri="{FF2B5EF4-FFF2-40B4-BE49-F238E27FC236}">
                <a16:creationId xmlns:a16="http://schemas.microsoft.com/office/drawing/2014/main" id="{D8E0E4CB-CA52-4BA4-943C-134EE7811AB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6A5C7BD-F8AA-4F6F-BF85-44276E48D794}" type="slidenum">
              <a:rPr lang="en-US" altLang="en-US" sz="2000" smtClean="0">
                <a:solidFill>
                  <a:srgbClr val="FEFFFF"/>
                </a:solidFill>
              </a:rPr>
              <a:pPr fontAlgn="base">
                <a:spcBef>
                  <a:spcPct val="0"/>
                </a:spcBef>
                <a:spcAft>
                  <a:spcPct val="0"/>
                </a:spcAft>
                <a:buClrTx/>
                <a:buFontTx/>
                <a:buNone/>
              </a:pPr>
              <a:t>47</a:t>
            </a:fld>
            <a:endParaRPr lang="en-US" altLang="en-US" sz="2000">
              <a:solidFill>
                <a:srgbClr val="FEFFFF"/>
              </a:solidFill>
            </a:endParaRPr>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419D8DC6-983E-45D8-8FA6-746692F5AB58}"/>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GB" dirty="0">
                <a:solidFill>
                  <a:schemeClr val="tx1">
                    <a:lumMod val="85000"/>
                    <a:lumOff val="15000"/>
                  </a:schemeClr>
                </a:solidFill>
              </a:rPr>
              <a:t>Overview of the Epistles </a:t>
            </a:r>
            <a:br>
              <a:rPr lang="en-GB" dirty="0">
                <a:solidFill>
                  <a:schemeClr val="tx1">
                    <a:lumMod val="85000"/>
                    <a:lumOff val="15000"/>
                  </a:schemeClr>
                </a:solidFill>
              </a:rPr>
            </a:br>
            <a:r>
              <a:rPr lang="en-GB" dirty="0">
                <a:solidFill>
                  <a:schemeClr val="tx1">
                    <a:lumMod val="85000"/>
                    <a:lumOff val="15000"/>
                  </a:schemeClr>
                </a:solidFill>
              </a:rPr>
              <a:t>(1) From Egypt to Canaan</a:t>
            </a:r>
          </a:p>
        </p:txBody>
      </p:sp>
      <p:sp>
        <p:nvSpPr>
          <p:cNvPr id="18" name="Footer Placeholder 17">
            <a:extLst>
              <a:ext uri="{FF2B5EF4-FFF2-40B4-BE49-F238E27FC236}">
                <a16:creationId xmlns:a16="http://schemas.microsoft.com/office/drawing/2014/main" id="{69278F5B-A12F-4875-B43E-89AC480087BF}"/>
              </a:ext>
            </a:extLst>
          </p:cNvPr>
          <p:cNvSpPr>
            <a:spLocks noGrp="1"/>
          </p:cNvSpPr>
          <p:nvPr>
            <p:ph type="ftr" sz="quarter" idx="11"/>
          </p:nvPr>
        </p:nvSpPr>
        <p:spPr/>
        <p:txBody>
          <a:bodyPr/>
          <a:lstStyle/>
          <a:p>
            <a:pPr>
              <a:defRPr/>
            </a:pPr>
            <a:r>
              <a:rPr lang="en-US"/>
              <a:t>Mountjoy Bible School</a:t>
            </a:r>
          </a:p>
        </p:txBody>
      </p:sp>
      <p:sp>
        <p:nvSpPr>
          <p:cNvPr id="68612" name="Slide Number Placeholder 16">
            <a:extLst>
              <a:ext uri="{FF2B5EF4-FFF2-40B4-BE49-F238E27FC236}">
                <a16:creationId xmlns:a16="http://schemas.microsoft.com/office/drawing/2014/main" id="{D86BD131-B757-4D2F-ACE4-62AC86488EA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0D50B2B5-3144-4C17-B93E-45C2381E31D5}"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48</a:t>
            </a:fld>
            <a:endParaRPr lang="en-US" altLang="en-US" sz="1000">
              <a:solidFill>
                <a:srgbClr val="9B9A98"/>
              </a:solidFill>
              <a:latin typeface="Times New Roman" panose="02020603050405020304" pitchFamily="18" charset="0"/>
            </a:endParaRPr>
          </a:p>
        </p:txBody>
      </p:sp>
      <p:pic>
        <p:nvPicPr>
          <p:cNvPr id="52241" name="Picture 17" descr="C:\Documents and Settings\Pastor S P Samuel\My Documents\My Pictures\Wilderness wanderings.bmp">
            <a:extLst>
              <a:ext uri="{FF2B5EF4-FFF2-40B4-BE49-F238E27FC236}">
                <a16:creationId xmlns:a16="http://schemas.microsoft.com/office/drawing/2014/main" id="{AA32F4EC-1AC0-4DD2-B588-BE8DC404FD51}"/>
              </a:ext>
            </a:extLst>
          </p:cNvPr>
          <p:cNvPicPr>
            <a:picLocks noChangeAspect="1" noChangeArrowheads="1"/>
          </p:cNvPicPr>
          <p:nvPr/>
        </p:nvPicPr>
        <p:blipFill>
          <a:blip r:embed="rId2"/>
          <a:srcRect/>
          <a:stretch>
            <a:fillRect/>
          </a:stretch>
        </p:blipFill>
        <p:spPr bwMode="auto">
          <a:xfrm>
            <a:off x="3189368" y="1500175"/>
            <a:ext cx="5813267" cy="4355559"/>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graphicFrame>
        <p:nvGraphicFramePr>
          <p:cNvPr id="21" name="Content Placeholder 5">
            <a:extLst>
              <a:ext uri="{FF2B5EF4-FFF2-40B4-BE49-F238E27FC236}">
                <a16:creationId xmlns:a16="http://schemas.microsoft.com/office/drawing/2014/main" id="{C77561BB-60D4-4920-A658-ACC0C470233F}"/>
              </a:ext>
            </a:extLst>
          </p:cNvPr>
          <p:cNvGraphicFramePr>
            <a:graphicFrameLocks/>
          </p:cNvGraphicFramePr>
          <p:nvPr/>
        </p:nvGraphicFramePr>
        <p:xfrm>
          <a:off x="1666844" y="2066901"/>
          <a:ext cx="2160000" cy="162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2" name="Content Placeholder 5">
            <a:extLst>
              <a:ext uri="{FF2B5EF4-FFF2-40B4-BE49-F238E27FC236}">
                <a16:creationId xmlns:a16="http://schemas.microsoft.com/office/drawing/2014/main" id="{D72B704B-8743-4452-8E81-C9E22B7CB307}"/>
              </a:ext>
            </a:extLst>
          </p:cNvPr>
          <p:cNvGraphicFramePr>
            <a:graphicFrameLocks/>
          </p:cNvGraphicFramePr>
          <p:nvPr/>
        </p:nvGraphicFramePr>
        <p:xfrm>
          <a:off x="5024430" y="4429132"/>
          <a:ext cx="2160000" cy="2196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3" name="Content Placeholder 5">
            <a:extLst>
              <a:ext uri="{FF2B5EF4-FFF2-40B4-BE49-F238E27FC236}">
                <a16:creationId xmlns:a16="http://schemas.microsoft.com/office/drawing/2014/main" id="{9DC749D3-5339-4F55-A829-13F7D52D906E}"/>
              </a:ext>
            </a:extLst>
          </p:cNvPr>
          <p:cNvGraphicFramePr>
            <a:graphicFrameLocks/>
          </p:cNvGraphicFramePr>
          <p:nvPr/>
        </p:nvGraphicFramePr>
        <p:xfrm>
          <a:off x="8310578" y="2066901"/>
          <a:ext cx="2160000" cy="1620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96A28DCD-96E6-4AB6-8F48-1F24405A0118}"/>
              </a:ext>
            </a:extLst>
          </p:cNvPr>
          <p:cNvPicPr>
            <a:picLocks noChangeAspect="1" noChangeArrowheads="1"/>
          </p:cNvPicPr>
          <p:nvPr/>
        </p:nvPicPr>
        <p:blipFill>
          <a:blip r:embed="rId2"/>
          <a:srcRect/>
          <a:stretch>
            <a:fillRect/>
          </a:stretch>
        </p:blipFill>
        <p:spPr bwMode="auto">
          <a:xfrm>
            <a:off x="2928000" y="1214422"/>
            <a:ext cx="6336000" cy="466542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52226" name="Rectangle 2">
            <a:extLst>
              <a:ext uri="{FF2B5EF4-FFF2-40B4-BE49-F238E27FC236}">
                <a16:creationId xmlns:a16="http://schemas.microsoft.com/office/drawing/2014/main" id="{A1FB4833-4472-4E66-B713-712AB02AD8A8}"/>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GB" dirty="0">
                <a:solidFill>
                  <a:schemeClr val="tx1">
                    <a:lumMod val="85000"/>
                    <a:lumOff val="15000"/>
                  </a:schemeClr>
                </a:solidFill>
              </a:rPr>
              <a:t>Overview of the Gen. Epistles </a:t>
            </a:r>
            <a:br>
              <a:rPr lang="en-GB" dirty="0">
                <a:solidFill>
                  <a:schemeClr val="tx1">
                    <a:lumMod val="85000"/>
                    <a:lumOff val="15000"/>
                  </a:schemeClr>
                </a:solidFill>
              </a:rPr>
            </a:br>
            <a:r>
              <a:rPr lang="en-GB" dirty="0">
                <a:solidFill>
                  <a:schemeClr val="tx1">
                    <a:lumMod val="85000"/>
                    <a:lumOff val="15000"/>
                  </a:schemeClr>
                </a:solidFill>
              </a:rPr>
              <a:t>(2) From Babylon to Canaan</a:t>
            </a:r>
          </a:p>
        </p:txBody>
      </p:sp>
      <p:sp>
        <p:nvSpPr>
          <p:cNvPr id="18" name="Footer Placeholder 17">
            <a:extLst>
              <a:ext uri="{FF2B5EF4-FFF2-40B4-BE49-F238E27FC236}">
                <a16:creationId xmlns:a16="http://schemas.microsoft.com/office/drawing/2014/main" id="{6C873675-CC85-460A-80E2-8A1D65222954}"/>
              </a:ext>
            </a:extLst>
          </p:cNvPr>
          <p:cNvSpPr>
            <a:spLocks noGrp="1"/>
          </p:cNvSpPr>
          <p:nvPr>
            <p:ph type="ftr" sz="quarter" idx="11"/>
          </p:nvPr>
        </p:nvSpPr>
        <p:spPr/>
        <p:txBody>
          <a:bodyPr/>
          <a:lstStyle/>
          <a:p>
            <a:pPr>
              <a:defRPr/>
            </a:pPr>
            <a:r>
              <a:rPr lang="en-US"/>
              <a:t>Mountjoy Bible School</a:t>
            </a:r>
          </a:p>
        </p:txBody>
      </p:sp>
      <p:sp>
        <p:nvSpPr>
          <p:cNvPr id="69637" name="Slide Number Placeholder 16">
            <a:extLst>
              <a:ext uri="{FF2B5EF4-FFF2-40B4-BE49-F238E27FC236}">
                <a16:creationId xmlns:a16="http://schemas.microsoft.com/office/drawing/2014/main" id="{573B9D05-2B6B-404C-B8AF-68398D1E9CA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AFD14A59-B659-4A57-A2A3-DEA0E784A58C}"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49</a:t>
            </a:fld>
            <a:endParaRPr lang="en-US" altLang="en-US" sz="1000">
              <a:solidFill>
                <a:srgbClr val="9B9A98"/>
              </a:solidFill>
              <a:latin typeface="Times New Roman" panose="02020603050405020304" pitchFamily="18" charset="0"/>
            </a:endParaRPr>
          </a:p>
        </p:txBody>
      </p:sp>
      <p:graphicFrame>
        <p:nvGraphicFramePr>
          <p:cNvPr id="21" name="Content Placeholder 5">
            <a:extLst>
              <a:ext uri="{FF2B5EF4-FFF2-40B4-BE49-F238E27FC236}">
                <a16:creationId xmlns:a16="http://schemas.microsoft.com/office/drawing/2014/main" id="{EFCD6A81-6A2F-4D6E-8EC5-C66241140422}"/>
              </a:ext>
            </a:extLst>
          </p:cNvPr>
          <p:cNvGraphicFramePr>
            <a:graphicFrameLocks/>
          </p:cNvGraphicFramePr>
          <p:nvPr/>
        </p:nvGraphicFramePr>
        <p:xfrm>
          <a:off x="1666844" y="2066901"/>
          <a:ext cx="2160000" cy="198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2" name="Content Placeholder 5">
            <a:extLst>
              <a:ext uri="{FF2B5EF4-FFF2-40B4-BE49-F238E27FC236}">
                <a16:creationId xmlns:a16="http://schemas.microsoft.com/office/drawing/2014/main" id="{58377528-A9FD-4578-8A1A-3D5C44491806}"/>
              </a:ext>
            </a:extLst>
          </p:cNvPr>
          <p:cNvGraphicFramePr>
            <a:graphicFrameLocks/>
          </p:cNvGraphicFramePr>
          <p:nvPr/>
        </p:nvGraphicFramePr>
        <p:xfrm>
          <a:off x="5024430" y="4572008"/>
          <a:ext cx="2160000" cy="1980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3" name="Content Placeholder 5">
            <a:extLst>
              <a:ext uri="{FF2B5EF4-FFF2-40B4-BE49-F238E27FC236}">
                <a16:creationId xmlns:a16="http://schemas.microsoft.com/office/drawing/2014/main" id="{9DEA7F1C-BA7E-464F-A1FC-C992CD159D83}"/>
              </a:ext>
            </a:extLst>
          </p:cNvPr>
          <p:cNvGraphicFramePr>
            <a:graphicFrameLocks/>
          </p:cNvGraphicFramePr>
          <p:nvPr/>
        </p:nvGraphicFramePr>
        <p:xfrm>
          <a:off x="8310578" y="2066901"/>
          <a:ext cx="2160000" cy="1980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7FFE204-5D11-42EB-8876-92DEEBE43AF1}"/>
              </a:ext>
            </a:extLst>
          </p:cNvPr>
          <p:cNvSpPr>
            <a:spLocks noGrp="1" noChangeArrowheads="1"/>
          </p:cNvSpPr>
          <p:nvPr>
            <p:ph type="title"/>
          </p:nvPr>
        </p:nvSpPr>
        <p:spPr>
          <a:xfrm>
            <a:off x="2592388" y="623888"/>
            <a:ext cx="8912225" cy="1281112"/>
          </a:xfrm>
        </p:spPr>
        <p:txBody>
          <a:bodyPr/>
          <a:lstStyle/>
          <a:p>
            <a:pPr eaLnBrk="1" hangingPunct="1"/>
            <a:r>
              <a:rPr lang="en-GB" altLang="en-US"/>
              <a:t>James &amp; Jude - their testimony</a:t>
            </a:r>
          </a:p>
        </p:txBody>
      </p:sp>
      <p:sp>
        <p:nvSpPr>
          <p:cNvPr id="24579" name="Rectangle 3">
            <a:extLst>
              <a:ext uri="{FF2B5EF4-FFF2-40B4-BE49-F238E27FC236}">
                <a16:creationId xmlns:a16="http://schemas.microsoft.com/office/drawing/2014/main" id="{E8806FB3-8575-41D0-9782-413005A5B72D}"/>
              </a:ext>
            </a:extLst>
          </p:cNvPr>
          <p:cNvSpPr>
            <a:spLocks noGrp="1" noChangeArrowheads="1"/>
          </p:cNvSpPr>
          <p:nvPr>
            <p:ph idx="1"/>
          </p:nvPr>
        </p:nvSpPr>
        <p:spPr>
          <a:xfrm>
            <a:off x="2589213" y="2133600"/>
            <a:ext cx="9339262" cy="3778250"/>
          </a:xfrm>
        </p:spPr>
        <p:txBody>
          <a:bodyPr/>
          <a:lstStyle/>
          <a:p>
            <a:pPr eaLnBrk="1" hangingPunct="1"/>
            <a:r>
              <a:rPr lang="en-US" altLang="en-US">
                <a:solidFill>
                  <a:schemeClr val="tx1"/>
                </a:solidFill>
              </a:rPr>
              <a:t>Jude begins, ‘Jude, the servant of Jesus Christ, and brother of James’</a:t>
            </a:r>
          </a:p>
          <a:p>
            <a:pPr eaLnBrk="1" hangingPunct="1"/>
            <a:r>
              <a:rPr lang="en-GB" altLang="en-US">
                <a:solidFill>
                  <a:schemeClr val="tx1"/>
                </a:solidFill>
              </a:rPr>
              <a:t>He also refers to Him as ‘our Lord J</a:t>
            </a:r>
            <a:r>
              <a:rPr lang="en-GB" altLang="en-US"/>
              <a:t>esus Christ’ (v.17)</a:t>
            </a:r>
          </a:p>
          <a:p>
            <a:pPr eaLnBrk="1" hangingPunct="1"/>
            <a:r>
              <a:rPr lang="en-GB" altLang="en-US"/>
              <a:t>Here are men that enjoyed family intimacies with the Saviour but were brought to realise His true essence and position.</a:t>
            </a:r>
          </a:p>
          <a:p>
            <a:pPr eaLnBrk="1" hangingPunct="1"/>
            <a:endParaRPr lang="en-GB" altLang="en-US"/>
          </a:p>
        </p:txBody>
      </p:sp>
      <p:sp>
        <p:nvSpPr>
          <p:cNvPr id="7" name="Footer Placeholder 6">
            <a:extLst>
              <a:ext uri="{FF2B5EF4-FFF2-40B4-BE49-F238E27FC236}">
                <a16:creationId xmlns:a16="http://schemas.microsoft.com/office/drawing/2014/main" id="{8D4CD73A-4A7E-47B4-BCF6-05A4B630DC44}"/>
              </a:ext>
            </a:extLst>
          </p:cNvPr>
          <p:cNvSpPr>
            <a:spLocks noGrp="1"/>
          </p:cNvSpPr>
          <p:nvPr>
            <p:ph type="ftr" sz="quarter" idx="11"/>
          </p:nvPr>
        </p:nvSpPr>
        <p:spPr/>
        <p:txBody>
          <a:bodyPr/>
          <a:lstStyle/>
          <a:p>
            <a:pPr>
              <a:defRPr/>
            </a:pPr>
            <a:r>
              <a:rPr lang="en-US"/>
              <a:t>Mountjoy Bible School</a:t>
            </a:r>
          </a:p>
        </p:txBody>
      </p:sp>
      <p:sp>
        <p:nvSpPr>
          <p:cNvPr id="24581" name="Slide Number Placeholder 5">
            <a:extLst>
              <a:ext uri="{FF2B5EF4-FFF2-40B4-BE49-F238E27FC236}">
                <a16:creationId xmlns:a16="http://schemas.microsoft.com/office/drawing/2014/main" id="{F9C0A033-7FA4-4F75-8291-09EAD9BCB34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84528EC6-AFD5-4668-80BE-80D755A719D2}"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5</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F9804974-225D-4F37-9202-1A6B2959BCEE}"/>
              </a:ext>
            </a:extLst>
          </p:cNvPr>
          <p:cNvSpPr>
            <a:spLocks noGrp="1" noChangeArrowheads="1"/>
          </p:cNvSpPr>
          <p:nvPr>
            <p:ph type="title"/>
          </p:nvPr>
        </p:nvSpPr>
        <p:spPr>
          <a:xfrm>
            <a:off x="2592388" y="623888"/>
            <a:ext cx="8912225" cy="1281112"/>
          </a:xfrm>
        </p:spPr>
        <p:txBody>
          <a:bodyPr/>
          <a:lstStyle/>
          <a:p>
            <a:pPr eaLnBrk="1" hangingPunct="1"/>
            <a:r>
              <a:rPr lang="en-GB" altLang="en-US"/>
              <a:t>Overview (3) - 21 Epistles</a:t>
            </a:r>
          </a:p>
        </p:txBody>
      </p:sp>
      <p:graphicFrame>
        <p:nvGraphicFramePr>
          <p:cNvPr id="8" name="Content Placeholder 7">
            <a:extLst>
              <a:ext uri="{FF2B5EF4-FFF2-40B4-BE49-F238E27FC236}">
                <a16:creationId xmlns:a16="http://schemas.microsoft.com/office/drawing/2014/main" id="{CC374D23-1C5E-4C23-9DB8-41DFE12FD677}"/>
              </a:ext>
            </a:extLst>
          </p:cNvPr>
          <p:cNvGraphicFramePr>
            <a:graphicFrameLocks noGrp="1"/>
          </p:cNvGraphicFramePr>
          <p:nvPr>
            <p:ph idx="1"/>
          </p:nvPr>
        </p:nvGraphicFramePr>
        <p:xfrm>
          <a:off x="1776000" y="1600199"/>
          <a:ext cx="8640000" cy="48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6">
            <a:extLst>
              <a:ext uri="{FF2B5EF4-FFF2-40B4-BE49-F238E27FC236}">
                <a16:creationId xmlns:a16="http://schemas.microsoft.com/office/drawing/2014/main" id="{C6F807D9-FA99-4871-A666-FDFEBE2C0037}"/>
              </a:ext>
            </a:extLst>
          </p:cNvPr>
          <p:cNvSpPr>
            <a:spLocks noGrp="1"/>
          </p:cNvSpPr>
          <p:nvPr>
            <p:ph type="ftr" sz="quarter" idx="11"/>
          </p:nvPr>
        </p:nvSpPr>
        <p:spPr/>
        <p:txBody>
          <a:bodyPr/>
          <a:lstStyle/>
          <a:p>
            <a:pPr>
              <a:defRPr/>
            </a:pPr>
            <a:r>
              <a:rPr lang="en-US"/>
              <a:t>Mountjoy Bible School</a:t>
            </a:r>
          </a:p>
        </p:txBody>
      </p:sp>
      <p:sp>
        <p:nvSpPr>
          <p:cNvPr id="70661" name="Slide Number Placeholder 5">
            <a:extLst>
              <a:ext uri="{FF2B5EF4-FFF2-40B4-BE49-F238E27FC236}">
                <a16:creationId xmlns:a16="http://schemas.microsoft.com/office/drawing/2014/main" id="{96820229-8AE4-45F3-AA0F-B8EEFC6BCA7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58869B61-B530-4258-A56A-D98C87110B39}"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50</a:t>
            </a:fld>
            <a:endParaRPr lang="en-US" altLang="en-US" sz="1000">
              <a:solidFill>
                <a:srgbClr val="9B9A98"/>
              </a:solidFill>
              <a:latin typeface="Times New Roman" panose="02020603050405020304" pitchFamily="18" charset="0"/>
            </a:endParaRP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555ABA09-8428-4984-AA81-8D57D53FDF27}"/>
              </a:ext>
            </a:extLst>
          </p:cNvPr>
          <p:cNvSpPr>
            <a:spLocks noGrp="1" noChangeArrowheads="1"/>
          </p:cNvSpPr>
          <p:nvPr>
            <p:ph type="title"/>
          </p:nvPr>
        </p:nvSpPr>
        <p:spPr>
          <a:xfrm>
            <a:off x="2592388" y="623888"/>
            <a:ext cx="8912225" cy="1281112"/>
          </a:xfrm>
        </p:spPr>
        <p:txBody>
          <a:bodyPr/>
          <a:lstStyle/>
          <a:p>
            <a:pPr eaLnBrk="1" hangingPunct="1"/>
            <a:r>
              <a:rPr lang="en-GB" altLang="en-US"/>
              <a:t>Overview (3) - 21 Epistles</a:t>
            </a:r>
          </a:p>
        </p:txBody>
      </p:sp>
      <p:graphicFrame>
        <p:nvGraphicFramePr>
          <p:cNvPr id="8" name="Content Placeholder 7">
            <a:extLst>
              <a:ext uri="{FF2B5EF4-FFF2-40B4-BE49-F238E27FC236}">
                <a16:creationId xmlns:a16="http://schemas.microsoft.com/office/drawing/2014/main" id="{6F5B2042-8238-46B4-9C67-6F50E503596E}"/>
              </a:ext>
            </a:extLst>
          </p:cNvPr>
          <p:cNvGraphicFramePr>
            <a:graphicFrameLocks noGrp="1"/>
          </p:cNvGraphicFramePr>
          <p:nvPr>
            <p:ph idx="1"/>
          </p:nvPr>
        </p:nvGraphicFramePr>
        <p:xfrm>
          <a:off x="1776000" y="1640834"/>
          <a:ext cx="8640000" cy="48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6">
            <a:extLst>
              <a:ext uri="{FF2B5EF4-FFF2-40B4-BE49-F238E27FC236}">
                <a16:creationId xmlns:a16="http://schemas.microsoft.com/office/drawing/2014/main" id="{0A0A443A-9994-477A-B4DF-FFC7ED96837A}"/>
              </a:ext>
            </a:extLst>
          </p:cNvPr>
          <p:cNvSpPr>
            <a:spLocks noGrp="1"/>
          </p:cNvSpPr>
          <p:nvPr>
            <p:ph type="ftr" sz="quarter" idx="11"/>
          </p:nvPr>
        </p:nvSpPr>
        <p:spPr/>
        <p:txBody>
          <a:bodyPr/>
          <a:lstStyle/>
          <a:p>
            <a:pPr>
              <a:defRPr/>
            </a:pPr>
            <a:r>
              <a:rPr lang="en-US"/>
              <a:t>Mountjoy Bible School</a:t>
            </a:r>
          </a:p>
        </p:txBody>
      </p:sp>
      <p:sp>
        <p:nvSpPr>
          <p:cNvPr id="71685" name="Slide Number Placeholder 5">
            <a:extLst>
              <a:ext uri="{FF2B5EF4-FFF2-40B4-BE49-F238E27FC236}">
                <a16:creationId xmlns:a16="http://schemas.microsoft.com/office/drawing/2014/main" id="{5F853CBB-2D26-4DE1-8341-085318992F6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B210ADB-2097-4BD9-A197-EA874CF25ADC}"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51</a:t>
            </a:fld>
            <a:endParaRPr lang="en-US" altLang="en-US" sz="1000">
              <a:solidFill>
                <a:srgbClr val="9B9A98"/>
              </a:solidFill>
              <a:latin typeface="Times New Roman" panose="02020603050405020304" pitchFamily="18" charset="0"/>
            </a:endParaRP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CE905FD0-A3D4-486F-8336-571FF64B1479}"/>
              </a:ext>
            </a:extLst>
          </p:cNvPr>
          <p:cNvSpPr>
            <a:spLocks noGrp="1" noChangeArrowheads="1"/>
          </p:cNvSpPr>
          <p:nvPr>
            <p:ph type="title"/>
          </p:nvPr>
        </p:nvSpPr>
        <p:spPr>
          <a:xfrm>
            <a:off x="2592388" y="623888"/>
            <a:ext cx="8912225" cy="1281112"/>
          </a:xfrm>
        </p:spPr>
        <p:txBody>
          <a:bodyPr/>
          <a:lstStyle/>
          <a:p>
            <a:pPr eaLnBrk="1" hangingPunct="1"/>
            <a:r>
              <a:rPr lang="en-GB" altLang="en-US"/>
              <a:t>Overview (3) - 21 Epistles</a:t>
            </a:r>
          </a:p>
        </p:txBody>
      </p:sp>
      <p:graphicFrame>
        <p:nvGraphicFramePr>
          <p:cNvPr id="8" name="Content Placeholder 7">
            <a:extLst>
              <a:ext uri="{FF2B5EF4-FFF2-40B4-BE49-F238E27FC236}">
                <a16:creationId xmlns:a16="http://schemas.microsoft.com/office/drawing/2014/main" id="{0E1FA020-A336-4C76-9B8B-A924F9B6229B}"/>
              </a:ext>
            </a:extLst>
          </p:cNvPr>
          <p:cNvGraphicFramePr>
            <a:graphicFrameLocks noGrp="1"/>
          </p:cNvGraphicFramePr>
          <p:nvPr>
            <p:ph idx="1"/>
          </p:nvPr>
        </p:nvGraphicFramePr>
        <p:xfrm>
          <a:off x="1919536" y="1484784"/>
          <a:ext cx="8338119" cy="4427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6">
            <a:extLst>
              <a:ext uri="{FF2B5EF4-FFF2-40B4-BE49-F238E27FC236}">
                <a16:creationId xmlns:a16="http://schemas.microsoft.com/office/drawing/2014/main" id="{1B90B547-4E1A-4EEF-B843-69650A89D8DF}"/>
              </a:ext>
            </a:extLst>
          </p:cNvPr>
          <p:cNvSpPr>
            <a:spLocks noGrp="1"/>
          </p:cNvSpPr>
          <p:nvPr>
            <p:ph type="ftr" sz="quarter" idx="11"/>
          </p:nvPr>
        </p:nvSpPr>
        <p:spPr/>
        <p:txBody>
          <a:bodyPr/>
          <a:lstStyle/>
          <a:p>
            <a:pPr>
              <a:defRPr/>
            </a:pPr>
            <a:r>
              <a:rPr lang="en-US"/>
              <a:t>Mountjoy Bible School</a:t>
            </a:r>
          </a:p>
        </p:txBody>
      </p:sp>
      <p:sp>
        <p:nvSpPr>
          <p:cNvPr id="72709" name="Slide Number Placeholder 5">
            <a:extLst>
              <a:ext uri="{FF2B5EF4-FFF2-40B4-BE49-F238E27FC236}">
                <a16:creationId xmlns:a16="http://schemas.microsoft.com/office/drawing/2014/main" id="{5E82BE16-12B0-4AAF-99D0-5C49B6DED7A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F67A46C-BFFC-467F-A7F6-32A584CFFD43}"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52</a:t>
            </a:fld>
            <a:endParaRPr lang="en-US" altLang="en-US" sz="1000">
              <a:solidFill>
                <a:srgbClr val="9B9A98"/>
              </a:solidFill>
              <a:latin typeface="Times New Roman" panose="02020603050405020304" pitchFamily="18" charset="0"/>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D5E2F9F0-B0C5-44A1-A4BC-031F2B327B68}"/>
              </a:ext>
            </a:extLst>
          </p:cNvPr>
          <p:cNvSpPr>
            <a:spLocks noGrp="1" noChangeArrowheads="1"/>
          </p:cNvSpPr>
          <p:nvPr>
            <p:ph type="title"/>
          </p:nvPr>
        </p:nvSpPr>
        <p:spPr>
          <a:xfrm>
            <a:off x="2592388" y="623888"/>
            <a:ext cx="8912225" cy="1281112"/>
          </a:xfrm>
        </p:spPr>
        <p:txBody>
          <a:bodyPr/>
          <a:lstStyle/>
          <a:p>
            <a:pPr eaLnBrk="1" hangingPunct="1"/>
            <a:r>
              <a:rPr lang="en-GB" altLang="en-US"/>
              <a:t>Peter and John</a:t>
            </a:r>
          </a:p>
        </p:txBody>
      </p:sp>
      <p:sp>
        <p:nvSpPr>
          <p:cNvPr id="14339" name="Rectangle 3">
            <a:extLst>
              <a:ext uri="{FF2B5EF4-FFF2-40B4-BE49-F238E27FC236}">
                <a16:creationId xmlns:a16="http://schemas.microsoft.com/office/drawing/2014/main" id="{7A75FCEC-E1CC-412D-B122-33B0A042185D}"/>
              </a:ext>
            </a:extLst>
          </p:cNvPr>
          <p:cNvSpPr>
            <a:spLocks noGrp="1" noChangeArrowheads="1"/>
          </p:cNvSpPr>
          <p:nvPr>
            <p:ph idx="1"/>
          </p:nvPr>
        </p:nvSpPr>
        <p:spPr>
          <a:xfrm>
            <a:off x="2589213" y="1700213"/>
            <a:ext cx="8915400" cy="4211637"/>
          </a:xfrm>
        </p:spPr>
        <p:txBody>
          <a:bodyPr rtlCol="0">
            <a:normAutofit lnSpcReduction="10000"/>
          </a:bodyPr>
          <a:lstStyle/>
          <a:p>
            <a:pPr eaLnBrk="1" fontAlgn="auto" hangingPunct="1">
              <a:spcAft>
                <a:spcPts val="0"/>
              </a:spcAft>
              <a:buFont typeface="Wingdings 3" charset="2"/>
              <a:buChar char=""/>
              <a:defRPr/>
            </a:pPr>
            <a:r>
              <a:rPr lang="en-GB" altLang="en-US" dirty="0">
                <a:solidFill>
                  <a:schemeClr val="tx1">
                    <a:lumMod val="75000"/>
                    <a:lumOff val="25000"/>
                  </a:schemeClr>
                </a:solidFill>
              </a:rPr>
              <a:t>Both fishermen</a:t>
            </a:r>
          </a:p>
          <a:p>
            <a:pPr eaLnBrk="1" fontAlgn="auto" hangingPunct="1">
              <a:spcAft>
                <a:spcPts val="0"/>
              </a:spcAft>
              <a:buFont typeface="Wingdings 3" charset="2"/>
              <a:buChar char=""/>
              <a:defRPr/>
            </a:pPr>
            <a:r>
              <a:rPr lang="en-GB" altLang="en-US" dirty="0">
                <a:solidFill>
                  <a:schemeClr val="tx1">
                    <a:lumMod val="75000"/>
                    <a:lumOff val="25000"/>
                  </a:schemeClr>
                </a:solidFill>
              </a:rPr>
              <a:t>Both apostles, members of the 12</a:t>
            </a:r>
          </a:p>
          <a:p>
            <a:pPr eaLnBrk="1" fontAlgn="auto" hangingPunct="1">
              <a:spcAft>
                <a:spcPts val="0"/>
              </a:spcAft>
              <a:buFont typeface="Wingdings 3" charset="2"/>
              <a:buChar char=""/>
              <a:defRPr/>
            </a:pPr>
            <a:r>
              <a:rPr lang="en-GB" altLang="en-US" dirty="0">
                <a:solidFill>
                  <a:schemeClr val="tx1">
                    <a:lumMod val="75000"/>
                    <a:lumOff val="25000"/>
                  </a:schemeClr>
                </a:solidFill>
              </a:rPr>
              <a:t>Both apostles, members of the 3</a:t>
            </a:r>
          </a:p>
          <a:p>
            <a:pPr lvl="1" eaLnBrk="1" fontAlgn="auto" hangingPunct="1">
              <a:spcAft>
                <a:spcPts val="0"/>
              </a:spcAft>
              <a:buFont typeface="Wingdings 3" charset="2"/>
              <a:buChar char=""/>
              <a:defRPr/>
            </a:pPr>
            <a:r>
              <a:rPr lang="en-GB" altLang="en-US" dirty="0">
                <a:solidFill>
                  <a:schemeClr val="tx1">
                    <a:lumMod val="75000"/>
                    <a:lumOff val="25000"/>
                  </a:schemeClr>
                </a:solidFill>
              </a:rPr>
              <a:t>Raising of Jairus’ daughter</a:t>
            </a:r>
          </a:p>
          <a:p>
            <a:pPr lvl="1" eaLnBrk="1" fontAlgn="auto" hangingPunct="1">
              <a:spcAft>
                <a:spcPts val="0"/>
              </a:spcAft>
              <a:buFont typeface="Wingdings 3" charset="2"/>
              <a:buChar char=""/>
              <a:defRPr/>
            </a:pPr>
            <a:r>
              <a:rPr lang="en-GB" altLang="en-US" dirty="0">
                <a:solidFill>
                  <a:schemeClr val="tx1">
                    <a:lumMod val="75000"/>
                    <a:lumOff val="25000"/>
                  </a:schemeClr>
                </a:solidFill>
              </a:rPr>
              <a:t>Closer in the garden of Gethsemane</a:t>
            </a:r>
          </a:p>
          <a:p>
            <a:pPr lvl="1" eaLnBrk="1" fontAlgn="auto" hangingPunct="1">
              <a:spcAft>
                <a:spcPts val="0"/>
              </a:spcAft>
              <a:buFont typeface="Wingdings 3" charset="2"/>
              <a:buChar char=""/>
              <a:defRPr/>
            </a:pPr>
            <a:r>
              <a:rPr lang="en-GB" altLang="en-US" dirty="0">
                <a:solidFill>
                  <a:schemeClr val="tx1">
                    <a:lumMod val="75000"/>
                    <a:lumOff val="25000"/>
                  </a:schemeClr>
                </a:solidFill>
              </a:rPr>
              <a:t>Mount of Transfiguration (referred to in Peter’s letter)</a:t>
            </a:r>
          </a:p>
          <a:p>
            <a:pPr eaLnBrk="1" fontAlgn="auto" hangingPunct="1">
              <a:spcAft>
                <a:spcPts val="0"/>
              </a:spcAft>
              <a:buFont typeface="Wingdings 3" charset="2"/>
              <a:buChar char=""/>
              <a:defRPr/>
            </a:pPr>
            <a:r>
              <a:rPr lang="en-GB" altLang="en-US" dirty="0">
                <a:solidFill>
                  <a:schemeClr val="tx1">
                    <a:lumMod val="75000"/>
                    <a:lumOff val="25000"/>
                  </a:schemeClr>
                </a:solidFill>
              </a:rPr>
              <a:t>Peter called when he was fishing</a:t>
            </a:r>
          </a:p>
          <a:p>
            <a:pPr eaLnBrk="1" fontAlgn="auto" hangingPunct="1">
              <a:spcAft>
                <a:spcPts val="0"/>
              </a:spcAft>
              <a:buFont typeface="Wingdings 3" charset="2"/>
              <a:buChar char=""/>
              <a:defRPr/>
            </a:pPr>
            <a:r>
              <a:rPr lang="en-GB" altLang="en-US" dirty="0">
                <a:solidFill>
                  <a:schemeClr val="tx1">
                    <a:lumMod val="75000"/>
                    <a:lumOff val="25000"/>
                  </a:schemeClr>
                </a:solidFill>
              </a:rPr>
              <a:t>John called when he was mending his nets</a:t>
            </a:r>
          </a:p>
        </p:txBody>
      </p:sp>
      <p:sp>
        <p:nvSpPr>
          <p:cNvPr id="8" name="Footer Placeholder 7">
            <a:extLst>
              <a:ext uri="{FF2B5EF4-FFF2-40B4-BE49-F238E27FC236}">
                <a16:creationId xmlns:a16="http://schemas.microsoft.com/office/drawing/2014/main" id="{1D2DA14C-BFE8-46B5-8CFC-82328DCC6C1A}"/>
              </a:ext>
            </a:extLst>
          </p:cNvPr>
          <p:cNvSpPr>
            <a:spLocks noGrp="1"/>
          </p:cNvSpPr>
          <p:nvPr>
            <p:ph type="ftr" sz="quarter" idx="11"/>
          </p:nvPr>
        </p:nvSpPr>
        <p:spPr/>
        <p:txBody>
          <a:bodyPr/>
          <a:lstStyle/>
          <a:p>
            <a:pPr>
              <a:defRPr/>
            </a:pPr>
            <a:r>
              <a:rPr lang="en-US"/>
              <a:t>Mountjoy Bible School</a:t>
            </a:r>
          </a:p>
        </p:txBody>
      </p:sp>
      <p:sp>
        <p:nvSpPr>
          <p:cNvPr id="25605" name="Slide Number Placeholder 6">
            <a:extLst>
              <a:ext uri="{FF2B5EF4-FFF2-40B4-BE49-F238E27FC236}">
                <a16:creationId xmlns:a16="http://schemas.microsoft.com/office/drawing/2014/main" id="{2DFB9851-6BA5-4271-B7CB-3BC2DA6778B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8F7A0F63-E727-4C6E-B6E8-163EA7E2B7A7}"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6</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F37E32CE-9640-4D7A-A1F3-30D7D2F1426B}"/>
              </a:ext>
            </a:extLst>
          </p:cNvPr>
          <p:cNvSpPr>
            <a:spLocks noGrp="1" noChangeArrowheads="1"/>
          </p:cNvSpPr>
          <p:nvPr>
            <p:ph type="title"/>
          </p:nvPr>
        </p:nvSpPr>
        <p:spPr>
          <a:xfrm>
            <a:off x="2592388" y="623888"/>
            <a:ext cx="8912225" cy="1281112"/>
          </a:xfrm>
        </p:spPr>
        <p:txBody>
          <a:bodyPr/>
          <a:lstStyle/>
          <a:p>
            <a:pPr eaLnBrk="1" hangingPunct="1"/>
            <a:r>
              <a:rPr lang="en-GB" altLang="en-US"/>
              <a:t>Peter and John</a:t>
            </a:r>
          </a:p>
        </p:txBody>
      </p:sp>
      <p:sp>
        <p:nvSpPr>
          <p:cNvPr id="10243" name="Rectangle 3">
            <a:extLst>
              <a:ext uri="{FF2B5EF4-FFF2-40B4-BE49-F238E27FC236}">
                <a16:creationId xmlns:a16="http://schemas.microsoft.com/office/drawing/2014/main" id="{6DE6D401-09C5-4EDA-92BB-75A769E6BDF7}"/>
              </a:ext>
            </a:extLst>
          </p:cNvPr>
          <p:cNvSpPr>
            <a:spLocks noGrp="1" noChangeArrowheads="1"/>
          </p:cNvSpPr>
          <p:nvPr>
            <p:ph idx="1"/>
          </p:nvPr>
        </p:nvSpPr>
        <p:spPr>
          <a:xfrm>
            <a:off x="1847850" y="2133600"/>
            <a:ext cx="9936163" cy="3778250"/>
          </a:xfrm>
        </p:spPr>
        <p:txBody>
          <a:bodyPr/>
          <a:lstStyle/>
          <a:p>
            <a:pPr eaLnBrk="1" hangingPunct="1"/>
            <a:r>
              <a:rPr lang="en-GB" altLang="en-US"/>
              <a:t>Peter’s commission was enlarged at the sea of Galilee (resurrection appearance)</a:t>
            </a:r>
          </a:p>
          <a:p>
            <a:pPr lvl="1" eaLnBrk="1" hangingPunct="1"/>
            <a:r>
              <a:rPr lang="en-GB" altLang="en-US"/>
              <a:t>Feed my lambs &amp; feed my sheep</a:t>
            </a:r>
          </a:p>
          <a:p>
            <a:pPr lvl="1" eaLnBrk="1" hangingPunct="1"/>
            <a:r>
              <a:rPr lang="en-GB" altLang="en-US"/>
              <a:t>When thou art converted strengthen thy brethren (Lk.22:32)</a:t>
            </a:r>
          </a:p>
          <a:p>
            <a:pPr eaLnBrk="1" hangingPunct="1"/>
            <a:r>
              <a:rPr lang="en-GB" altLang="en-US"/>
              <a:t>Both Peter’s and John’s letters are part of their ministry to feed and strengthen  the brethren</a:t>
            </a:r>
          </a:p>
        </p:txBody>
      </p:sp>
      <p:sp>
        <p:nvSpPr>
          <p:cNvPr id="8" name="Footer Placeholder 7">
            <a:extLst>
              <a:ext uri="{FF2B5EF4-FFF2-40B4-BE49-F238E27FC236}">
                <a16:creationId xmlns:a16="http://schemas.microsoft.com/office/drawing/2014/main" id="{41C076F6-A15D-4CB2-A0A7-797120472B6D}"/>
              </a:ext>
            </a:extLst>
          </p:cNvPr>
          <p:cNvSpPr>
            <a:spLocks noGrp="1"/>
          </p:cNvSpPr>
          <p:nvPr>
            <p:ph type="ftr" sz="quarter" idx="11"/>
          </p:nvPr>
        </p:nvSpPr>
        <p:spPr/>
        <p:txBody>
          <a:bodyPr/>
          <a:lstStyle/>
          <a:p>
            <a:pPr>
              <a:defRPr/>
            </a:pPr>
            <a:r>
              <a:rPr lang="en-US"/>
              <a:t>Mountjoy Bible School</a:t>
            </a:r>
          </a:p>
        </p:txBody>
      </p:sp>
      <p:sp>
        <p:nvSpPr>
          <p:cNvPr id="26629" name="Slide Number Placeholder 6">
            <a:extLst>
              <a:ext uri="{FF2B5EF4-FFF2-40B4-BE49-F238E27FC236}">
                <a16:creationId xmlns:a16="http://schemas.microsoft.com/office/drawing/2014/main" id="{7987527C-A0FB-47DD-B604-EBD9E304AD5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5BFAF966-086A-4F99-A187-A44D637A4D9B}"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7</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67DDEED-4C86-4894-ADE0-8C45E986B0FD}"/>
              </a:ext>
            </a:extLst>
          </p:cNvPr>
          <p:cNvSpPr>
            <a:spLocks noGrp="1" noChangeArrowheads="1"/>
          </p:cNvSpPr>
          <p:nvPr>
            <p:ph type="title"/>
          </p:nvPr>
        </p:nvSpPr>
        <p:spPr>
          <a:xfrm>
            <a:off x="1776413" y="285750"/>
            <a:ext cx="8639175" cy="1143000"/>
          </a:xfrm>
        </p:spPr>
        <p:txBody>
          <a:bodyPr/>
          <a:lstStyle/>
          <a:p>
            <a:pPr eaLnBrk="1" hangingPunct="1"/>
            <a:r>
              <a:rPr lang="en-GB" altLang="en-US"/>
              <a:t>Peter and John - Their Testimony</a:t>
            </a:r>
          </a:p>
        </p:txBody>
      </p:sp>
      <p:sp>
        <p:nvSpPr>
          <p:cNvPr id="11267" name="Rectangle 3">
            <a:extLst>
              <a:ext uri="{FF2B5EF4-FFF2-40B4-BE49-F238E27FC236}">
                <a16:creationId xmlns:a16="http://schemas.microsoft.com/office/drawing/2014/main" id="{D05B8A76-B0AA-4B8E-9327-1625E2695C14}"/>
              </a:ext>
            </a:extLst>
          </p:cNvPr>
          <p:cNvSpPr>
            <a:spLocks noGrp="1" noChangeArrowheads="1"/>
          </p:cNvSpPr>
          <p:nvPr>
            <p:ph idx="1"/>
          </p:nvPr>
        </p:nvSpPr>
        <p:spPr>
          <a:xfrm>
            <a:off x="2589213" y="2133600"/>
            <a:ext cx="8915400" cy="3778250"/>
          </a:xfrm>
        </p:spPr>
        <p:txBody>
          <a:bodyPr rtlCol="0">
            <a:normAutofit lnSpcReduction="10000"/>
          </a:bodyPr>
          <a:lstStyle/>
          <a:p>
            <a:pPr eaLnBrk="1" fontAlgn="auto" hangingPunct="1">
              <a:spcAft>
                <a:spcPts val="0"/>
              </a:spcAft>
              <a:buFont typeface="Wingdings 3" charset="2"/>
              <a:buChar char=""/>
              <a:defRPr/>
            </a:pPr>
            <a:r>
              <a:rPr lang="en-GB" altLang="en-US" dirty="0">
                <a:solidFill>
                  <a:schemeClr val="tx1">
                    <a:lumMod val="75000"/>
                    <a:lumOff val="25000"/>
                  </a:schemeClr>
                </a:solidFill>
              </a:rPr>
              <a:t>Peter</a:t>
            </a:r>
          </a:p>
          <a:p>
            <a:pPr lvl="1" eaLnBrk="1" fontAlgn="auto" hangingPunct="1">
              <a:spcAft>
                <a:spcPts val="0"/>
              </a:spcAft>
              <a:buFont typeface="Wingdings 3" charset="2"/>
              <a:buChar char=""/>
              <a:defRPr/>
            </a:pPr>
            <a:r>
              <a:rPr lang="en-GB" altLang="en-US" dirty="0">
                <a:solidFill>
                  <a:schemeClr val="tx1">
                    <a:lumMod val="75000"/>
                    <a:lumOff val="25000"/>
                  </a:schemeClr>
                </a:solidFill>
              </a:rPr>
              <a:t>A High View of the Lord Jesus</a:t>
            </a:r>
          </a:p>
          <a:p>
            <a:pPr lvl="1" eaLnBrk="1" fontAlgn="auto" hangingPunct="1">
              <a:spcAft>
                <a:spcPts val="0"/>
              </a:spcAft>
              <a:buFont typeface="Wingdings 3" charset="2"/>
              <a:buChar char=""/>
              <a:defRPr/>
            </a:pPr>
            <a:r>
              <a:rPr lang="en-GB" altLang="en-US" dirty="0">
                <a:solidFill>
                  <a:schemeClr val="tx1">
                    <a:lumMod val="75000"/>
                    <a:lumOff val="25000"/>
                  </a:schemeClr>
                </a:solidFill>
              </a:rPr>
              <a:t>Eyewitness of His majesty (2 Pet.1:16-18)</a:t>
            </a:r>
          </a:p>
          <a:p>
            <a:pPr lvl="1" eaLnBrk="1" fontAlgn="auto" hangingPunct="1">
              <a:spcAft>
                <a:spcPts val="0"/>
              </a:spcAft>
              <a:buFont typeface="Wingdings 3" charset="2"/>
              <a:buChar char=""/>
              <a:defRPr/>
            </a:pPr>
            <a:r>
              <a:rPr lang="en-GB" altLang="en-US" dirty="0">
                <a:solidFill>
                  <a:schemeClr val="tx1">
                    <a:lumMod val="75000"/>
                    <a:lumOff val="25000"/>
                  </a:schemeClr>
                </a:solidFill>
              </a:rPr>
              <a:t>Our God and Saviour Jesus Christ (2 Pet.1:1)</a:t>
            </a:r>
          </a:p>
          <a:p>
            <a:pPr eaLnBrk="1" fontAlgn="auto" hangingPunct="1">
              <a:spcAft>
                <a:spcPts val="0"/>
              </a:spcAft>
              <a:buFont typeface="Wingdings 3" charset="2"/>
              <a:buChar char=""/>
              <a:defRPr/>
            </a:pPr>
            <a:r>
              <a:rPr lang="en-GB" altLang="en-US" dirty="0">
                <a:solidFill>
                  <a:schemeClr val="tx1">
                    <a:lumMod val="75000"/>
                    <a:lumOff val="25000"/>
                  </a:schemeClr>
                </a:solidFill>
              </a:rPr>
              <a:t>John</a:t>
            </a:r>
          </a:p>
          <a:p>
            <a:pPr lvl="1" eaLnBrk="1" fontAlgn="auto" hangingPunct="1">
              <a:spcAft>
                <a:spcPts val="0"/>
              </a:spcAft>
              <a:buFont typeface="Wingdings 3" charset="2"/>
              <a:buChar char=""/>
              <a:defRPr/>
            </a:pPr>
            <a:r>
              <a:rPr lang="en-GB" altLang="en-US" dirty="0">
                <a:solidFill>
                  <a:schemeClr val="tx1">
                    <a:lumMod val="75000"/>
                    <a:lumOff val="25000"/>
                  </a:schemeClr>
                </a:solidFill>
              </a:rPr>
              <a:t>In the beginning was the Word ….(Gospel)</a:t>
            </a:r>
          </a:p>
          <a:p>
            <a:pPr lvl="1" eaLnBrk="1" fontAlgn="auto" hangingPunct="1">
              <a:spcAft>
                <a:spcPts val="0"/>
              </a:spcAft>
              <a:buFont typeface="Wingdings 3" charset="2"/>
              <a:buChar char=""/>
              <a:defRPr/>
            </a:pPr>
            <a:r>
              <a:rPr lang="en-GB" altLang="en-US" dirty="0">
                <a:solidFill>
                  <a:schemeClr val="tx1">
                    <a:lumMod val="75000"/>
                    <a:lumOff val="25000"/>
                  </a:schemeClr>
                </a:solidFill>
              </a:rPr>
              <a:t>I am Alpha &amp; Omega (Rev)</a:t>
            </a:r>
          </a:p>
          <a:p>
            <a:pPr lvl="1" eaLnBrk="1" fontAlgn="auto" hangingPunct="1">
              <a:spcAft>
                <a:spcPts val="0"/>
              </a:spcAft>
              <a:buFont typeface="Wingdings 3" charset="2"/>
              <a:buChar char=""/>
              <a:defRPr/>
            </a:pPr>
            <a:r>
              <a:rPr lang="en-GB" altLang="en-US" dirty="0">
                <a:solidFill>
                  <a:schemeClr val="tx1">
                    <a:lumMod val="75000"/>
                    <a:lumOff val="25000"/>
                  </a:schemeClr>
                </a:solidFill>
              </a:rPr>
              <a:t>He is the true God and eternal life (1 John 5:20 NIV)</a:t>
            </a:r>
          </a:p>
        </p:txBody>
      </p:sp>
      <p:sp>
        <p:nvSpPr>
          <p:cNvPr id="9" name="Footer Placeholder 8">
            <a:extLst>
              <a:ext uri="{FF2B5EF4-FFF2-40B4-BE49-F238E27FC236}">
                <a16:creationId xmlns:a16="http://schemas.microsoft.com/office/drawing/2014/main" id="{6EA2D489-32DD-45AE-9716-5E43ACEA69ED}"/>
              </a:ext>
            </a:extLst>
          </p:cNvPr>
          <p:cNvSpPr>
            <a:spLocks noGrp="1"/>
          </p:cNvSpPr>
          <p:nvPr>
            <p:ph type="ftr" sz="quarter" idx="11"/>
          </p:nvPr>
        </p:nvSpPr>
        <p:spPr/>
        <p:txBody>
          <a:bodyPr/>
          <a:lstStyle/>
          <a:p>
            <a:pPr>
              <a:defRPr/>
            </a:pPr>
            <a:r>
              <a:rPr lang="en-US"/>
              <a:t>Mountjoy Bible School</a:t>
            </a:r>
          </a:p>
        </p:txBody>
      </p:sp>
      <p:sp>
        <p:nvSpPr>
          <p:cNvPr id="27653" name="Slide Number Placeholder 7">
            <a:extLst>
              <a:ext uri="{FF2B5EF4-FFF2-40B4-BE49-F238E27FC236}">
                <a16:creationId xmlns:a16="http://schemas.microsoft.com/office/drawing/2014/main" id="{A0B5DBDF-622A-4539-9BB0-0828990F7AB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2954397-4065-4E1F-8D7A-EA3BCBE01ED0}"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8</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5A37105-6723-4F43-B369-AB30F33330BA}"/>
              </a:ext>
            </a:extLst>
          </p:cNvPr>
          <p:cNvSpPr>
            <a:spLocks noGrp="1" noChangeArrowheads="1"/>
          </p:cNvSpPr>
          <p:nvPr>
            <p:ph type="title"/>
          </p:nvPr>
        </p:nvSpPr>
        <p:spPr>
          <a:xfrm>
            <a:off x="2592388" y="623888"/>
            <a:ext cx="8912225" cy="1281112"/>
          </a:xfrm>
        </p:spPr>
        <p:txBody>
          <a:bodyPr/>
          <a:lstStyle/>
          <a:p>
            <a:pPr eaLnBrk="1" hangingPunct="1"/>
            <a:r>
              <a:rPr lang="en-GB" altLang="en-US"/>
              <a:t>James the Just</a:t>
            </a:r>
          </a:p>
        </p:txBody>
      </p:sp>
      <p:sp>
        <p:nvSpPr>
          <p:cNvPr id="12291" name="Rectangle 3">
            <a:extLst>
              <a:ext uri="{FF2B5EF4-FFF2-40B4-BE49-F238E27FC236}">
                <a16:creationId xmlns:a16="http://schemas.microsoft.com/office/drawing/2014/main" id="{48D2C1C2-D6E4-44C9-91B9-4FB0B36937E9}"/>
              </a:ext>
            </a:extLst>
          </p:cNvPr>
          <p:cNvSpPr>
            <a:spLocks noGrp="1" noChangeArrowheads="1"/>
          </p:cNvSpPr>
          <p:nvPr>
            <p:ph idx="1"/>
          </p:nvPr>
        </p:nvSpPr>
        <p:spPr>
          <a:xfrm>
            <a:off x="2589213" y="2133600"/>
            <a:ext cx="8915400" cy="3778250"/>
          </a:xfrm>
        </p:spPr>
        <p:txBody>
          <a:bodyPr rtlCol="0">
            <a:normAutofit lnSpcReduction="10000"/>
          </a:bodyPr>
          <a:lstStyle/>
          <a:p>
            <a:pPr eaLnBrk="1" fontAlgn="auto" hangingPunct="1">
              <a:spcAft>
                <a:spcPts val="0"/>
              </a:spcAft>
              <a:buFont typeface="Wingdings 3" charset="2"/>
              <a:buChar char=""/>
              <a:defRPr/>
            </a:pPr>
            <a:r>
              <a:rPr lang="en-GB" altLang="en-US" dirty="0">
                <a:solidFill>
                  <a:schemeClr val="tx1">
                    <a:lumMod val="75000"/>
                    <a:lumOff val="25000"/>
                  </a:schemeClr>
                </a:solidFill>
              </a:rPr>
              <a:t>Journey  back to blessing  - James our guide</a:t>
            </a:r>
          </a:p>
          <a:p>
            <a:pPr eaLnBrk="1" fontAlgn="auto" hangingPunct="1">
              <a:spcAft>
                <a:spcPts val="0"/>
              </a:spcAft>
              <a:buFont typeface="Wingdings 3" charset="2"/>
              <a:buChar char=""/>
              <a:defRPr/>
            </a:pPr>
            <a:r>
              <a:rPr lang="en-GB" altLang="en-US" dirty="0">
                <a:solidFill>
                  <a:schemeClr val="tx1">
                    <a:lumMod val="75000"/>
                    <a:lumOff val="25000"/>
                  </a:schemeClr>
                </a:solidFill>
              </a:rPr>
              <a:t>Practical - emphasis is ‘working  faith’ </a:t>
            </a:r>
          </a:p>
          <a:p>
            <a:pPr lvl="1" eaLnBrk="1" fontAlgn="auto" hangingPunct="1">
              <a:spcAft>
                <a:spcPts val="0"/>
              </a:spcAft>
              <a:buFont typeface="Wingdings 3" charset="2"/>
              <a:buChar char=""/>
              <a:defRPr/>
            </a:pPr>
            <a:r>
              <a:rPr lang="en-US" altLang="en-US" dirty="0">
                <a:solidFill>
                  <a:schemeClr val="tx1">
                    <a:lumMod val="75000"/>
                    <a:lumOff val="25000"/>
                  </a:schemeClr>
                </a:solidFill>
              </a:rPr>
              <a:t>‘If any man among you seem to be religious, and </a:t>
            </a:r>
            <a:r>
              <a:rPr lang="en-US" altLang="en-US" dirty="0" err="1">
                <a:solidFill>
                  <a:schemeClr val="tx1">
                    <a:lumMod val="75000"/>
                    <a:lumOff val="25000"/>
                  </a:schemeClr>
                </a:solidFill>
              </a:rPr>
              <a:t>bridleth</a:t>
            </a:r>
            <a:r>
              <a:rPr lang="en-US" altLang="en-US" dirty="0">
                <a:solidFill>
                  <a:schemeClr val="tx1">
                    <a:lumMod val="75000"/>
                    <a:lumOff val="25000"/>
                  </a:schemeClr>
                </a:solidFill>
              </a:rPr>
              <a:t> not his tongue, but </a:t>
            </a:r>
            <a:r>
              <a:rPr lang="en-US" altLang="en-US" dirty="0" err="1">
                <a:solidFill>
                  <a:schemeClr val="tx1">
                    <a:lumMod val="75000"/>
                    <a:lumOff val="25000"/>
                  </a:schemeClr>
                </a:solidFill>
              </a:rPr>
              <a:t>deceiveth</a:t>
            </a:r>
            <a:r>
              <a:rPr lang="en-US" altLang="en-US" dirty="0">
                <a:solidFill>
                  <a:schemeClr val="tx1">
                    <a:lumMod val="75000"/>
                    <a:lumOff val="25000"/>
                  </a:schemeClr>
                </a:solidFill>
              </a:rPr>
              <a:t> his own heart, this man’s religion is vain. Pure religion and undefiled before God and the Father is this, To visit the fatherless and widows in their affliction, and to keep himself unspotted from the world’ (1:26,27)</a:t>
            </a:r>
          </a:p>
          <a:p>
            <a:pPr lvl="1" eaLnBrk="1" fontAlgn="auto" hangingPunct="1">
              <a:spcAft>
                <a:spcPts val="0"/>
              </a:spcAft>
              <a:buFont typeface="Wingdings 3" charset="2"/>
              <a:buChar char=""/>
              <a:defRPr/>
            </a:pPr>
            <a:r>
              <a:rPr lang="en-US" altLang="en-US" dirty="0">
                <a:solidFill>
                  <a:schemeClr val="tx1">
                    <a:lumMod val="75000"/>
                    <a:lumOff val="25000"/>
                  </a:schemeClr>
                </a:solidFill>
              </a:rPr>
              <a:t>faith without works is dead (2:26)</a:t>
            </a:r>
            <a:endParaRPr lang="en-GB" altLang="en-US" dirty="0">
              <a:solidFill>
                <a:schemeClr val="tx1">
                  <a:lumMod val="75000"/>
                  <a:lumOff val="25000"/>
                </a:schemeClr>
              </a:solidFill>
            </a:endParaRPr>
          </a:p>
        </p:txBody>
      </p:sp>
      <p:sp>
        <p:nvSpPr>
          <p:cNvPr id="7" name="Footer Placeholder 6">
            <a:extLst>
              <a:ext uri="{FF2B5EF4-FFF2-40B4-BE49-F238E27FC236}">
                <a16:creationId xmlns:a16="http://schemas.microsoft.com/office/drawing/2014/main" id="{729456EC-85EE-4C13-B42F-170A479BD438}"/>
              </a:ext>
            </a:extLst>
          </p:cNvPr>
          <p:cNvSpPr>
            <a:spLocks noGrp="1"/>
          </p:cNvSpPr>
          <p:nvPr>
            <p:ph type="ftr" sz="quarter" idx="11"/>
          </p:nvPr>
        </p:nvSpPr>
        <p:spPr/>
        <p:txBody>
          <a:bodyPr/>
          <a:lstStyle/>
          <a:p>
            <a:pPr>
              <a:defRPr/>
            </a:pPr>
            <a:r>
              <a:rPr lang="en-US"/>
              <a:t>Mountjoy Bible School</a:t>
            </a:r>
          </a:p>
        </p:txBody>
      </p:sp>
      <p:sp>
        <p:nvSpPr>
          <p:cNvPr id="28677" name="Slide Number Placeholder 5">
            <a:extLst>
              <a:ext uri="{FF2B5EF4-FFF2-40B4-BE49-F238E27FC236}">
                <a16:creationId xmlns:a16="http://schemas.microsoft.com/office/drawing/2014/main" id="{C910E2BE-9DC8-4931-B977-7D86F9AF204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sz="28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2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00ABB86-C8AA-43D0-9CB2-8AD3696E01A2}"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9</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bldLvl="2"/>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1090</TotalTime>
  <Words>3507</Words>
  <Application>Microsoft Office PowerPoint</Application>
  <PresentationFormat>Widescreen</PresentationFormat>
  <Paragraphs>392</Paragraphs>
  <Slides>52</Slides>
  <Notes>0</Notes>
  <HiddenSlides>7</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Century Gothic</vt:lpstr>
      <vt:lpstr>Arial</vt:lpstr>
      <vt:lpstr>Wingdings 3</vt:lpstr>
      <vt:lpstr>Calibri</vt:lpstr>
      <vt:lpstr>Times New Roman</vt:lpstr>
      <vt:lpstr>Wingdings 2</vt:lpstr>
      <vt:lpstr>Wisp</vt:lpstr>
      <vt:lpstr>PowerPoint Presentation</vt:lpstr>
      <vt:lpstr>The General Epistles - Authors</vt:lpstr>
      <vt:lpstr>The General Epistles - Authors</vt:lpstr>
      <vt:lpstr>James &amp; Jude - their testimony</vt:lpstr>
      <vt:lpstr>James &amp; Jude - their testimony</vt:lpstr>
      <vt:lpstr>Peter and John</vt:lpstr>
      <vt:lpstr>Peter and John</vt:lpstr>
      <vt:lpstr>Peter and John - Their Testimony</vt:lpstr>
      <vt:lpstr>James the Just</vt:lpstr>
      <vt:lpstr>James the Just</vt:lpstr>
      <vt:lpstr>James the Just</vt:lpstr>
      <vt:lpstr>James the Just</vt:lpstr>
      <vt:lpstr>James the Just</vt:lpstr>
      <vt:lpstr>James the Just</vt:lpstr>
      <vt:lpstr>James the Just</vt:lpstr>
      <vt:lpstr>James the Just</vt:lpstr>
      <vt:lpstr>James the Just - Footnotes</vt:lpstr>
      <vt:lpstr>Peter - The Big Fisherman - Guide 2</vt:lpstr>
      <vt:lpstr>Peter - The Big Fisherman</vt:lpstr>
      <vt:lpstr>Grace - Free unmerited favour of God</vt:lpstr>
      <vt:lpstr>Grace</vt:lpstr>
      <vt:lpstr>Mercy</vt:lpstr>
      <vt:lpstr>Mercy</vt:lpstr>
      <vt:lpstr>Peter &amp; the means of grace</vt:lpstr>
      <vt:lpstr>Peter &amp; the means of grace</vt:lpstr>
      <vt:lpstr>Peter &amp; the means of grace</vt:lpstr>
      <vt:lpstr>Peter &amp; the means of grace</vt:lpstr>
      <vt:lpstr>Peter &amp; the means of grace</vt:lpstr>
      <vt:lpstr>Peter &amp; the means of grace</vt:lpstr>
      <vt:lpstr>Peter - Instructions for Shepherds</vt:lpstr>
      <vt:lpstr>John - The Elder - 3rd Guide</vt:lpstr>
      <vt:lpstr>John - The Elder</vt:lpstr>
      <vt:lpstr>John - Family Traits - Love</vt:lpstr>
      <vt:lpstr>John - Family Traits - Love</vt:lpstr>
      <vt:lpstr>John - Family Traits - Light</vt:lpstr>
      <vt:lpstr>John - Family Traits - Life</vt:lpstr>
      <vt:lpstr>John - Family Traits - Life</vt:lpstr>
      <vt:lpstr>Parenthetical - 2 Peter -Trouble in the family</vt:lpstr>
      <vt:lpstr>Parenthetical - 2 Peter -Trouble in the family</vt:lpstr>
      <vt:lpstr>Parenthetical - 2 Peter -Trouble in the family</vt:lpstr>
      <vt:lpstr>Parenthetical - Jude - Trouble in the family</vt:lpstr>
      <vt:lpstr>Parenthetical - Jude - Trouble in the family</vt:lpstr>
      <vt:lpstr>Parenthetical - Jude - Trouble in the family</vt:lpstr>
      <vt:lpstr>Parenthetical - Jude - Trouble in the family</vt:lpstr>
      <vt:lpstr>Parenthetical - Jude - Trouble in the family</vt:lpstr>
      <vt:lpstr>PowerPoint Presentation</vt:lpstr>
      <vt:lpstr>The Journey through the Epistles</vt:lpstr>
      <vt:lpstr>Overview of the Epistles  (1) From Egypt to Canaan</vt:lpstr>
      <vt:lpstr>Overview of the Gen. Epistles  (2) From Babylon to Canaan</vt:lpstr>
      <vt:lpstr>Overview (3) - 21 Epistles</vt:lpstr>
      <vt:lpstr>Overview (3) - 21 Epistles</vt:lpstr>
      <vt:lpstr>Overview (3) - 21 Epistles</vt:lpstr>
    </vt:vector>
  </TitlesOfParts>
  <Company>B &amp; M CHRISTIAN BOOKS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of the Bible</dc:title>
  <dc:creator>SHELDON</dc:creator>
  <cp:lastModifiedBy>Doug Brown</cp:lastModifiedBy>
  <cp:revision>55</cp:revision>
  <dcterms:created xsi:type="dcterms:W3CDTF">1999-06-22T15:58:12Z</dcterms:created>
  <dcterms:modified xsi:type="dcterms:W3CDTF">2020-01-01T17:32:27Z</dcterms:modified>
</cp:coreProperties>
</file>