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7" r:id="rId1"/>
    <p:sldMasterId id="2147483724" r:id="rId2"/>
    <p:sldMasterId id="2147483736" r:id="rId3"/>
    <p:sldMasterId id="2147483748" r:id="rId4"/>
  </p:sldMasterIdLst>
  <p:notesMasterIdLst>
    <p:notesMasterId r:id="rId54"/>
  </p:notesMasterIdLst>
  <p:handoutMasterIdLst>
    <p:handoutMasterId r:id="rId55"/>
  </p:handoutMasterIdLst>
  <p:sldIdLst>
    <p:sldId id="322" r:id="rId5"/>
    <p:sldId id="257" r:id="rId6"/>
    <p:sldId id="258" r:id="rId7"/>
    <p:sldId id="259" r:id="rId8"/>
    <p:sldId id="260" r:id="rId9"/>
    <p:sldId id="321" r:id="rId10"/>
    <p:sldId id="262" r:id="rId11"/>
    <p:sldId id="263" r:id="rId12"/>
    <p:sldId id="264" r:id="rId13"/>
    <p:sldId id="265" r:id="rId14"/>
    <p:sldId id="266" r:id="rId15"/>
    <p:sldId id="267" r:id="rId16"/>
    <p:sldId id="268" r:id="rId17"/>
    <p:sldId id="309" r:id="rId18"/>
    <p:sldId id="308" r:id="rId19"/>
    <p:sldId id="271" r:id="rId20"/>
    <p:sldId id="310" r:id="rId21"/>
    <p:sldId id="273" r:id="rId22"/>
    <p:sldId id="311" r:id="rId23"/>
    <p:sldId id="312" r:id="rId24"/>
    <p:sldId id="313" r:id="rId25"/>
    <p:sldId id="314" r:id="rId26"/>
    <p:sldId id="315" r:id="rId27"/>
    <p:sldId id="316" r:id="rId28"/>
    <p:sldId id="317" r:id="rId29"/>
    <p:sldId id="281" r:id="rId30"/>
    <p:sldId id="282" r:id="rId31"/>
    <p:sldId id="283" r:id="rId32"/>
    <p:sldId id="284" r:id="rId33"/>
    <p:sldId id="319" r:id="rId34"/>
    <p:sldId id="286" r:id="rId35"/>
    <p:sldId id="287" r:id="rId36"/>
    <p:sldId id="288" r:id="rId37"/>
    <p:sldId id="290" r:id="rId38"/>
    <p:sldId id="291" r:id="rId39"/>
    <p:sldId id="292" r:id="rId40"/>
    <p:sldId id="293" r:id="rId41"/>
    <p:sldId id="294" r:id="rId42"/>
    <p:sldId id="295" r:id="rId43"/>
    <p:sldId id="296" r:id="rId44"/>
    <p:sldId id="302" r:id="rId45"/>
    <p:sldId id="298" r:id="rId46"/>
    <p:sldId id="299" r:id="rId47"/>
    <p:sldId id="300" r:id="rId48"/>
    <p:sldId id="301" r:id="rId49"/>
    <p:sldId id="303" r:id="rId50"/>
    <p:sldId id="304" r:id="rId51"/>
    <p:sldId id="305" r:id="rId52"/>
    <p:sldId id="320" r:id="rId53"/>
  </p:sldIdLst>
  <p:sldSz cx="12192000" cy="6858000"/>
  <p:notesSz cx="6858000" cy="9875838"/>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0000FF"/>
    <a:srgbClr val="FF0000"/>
    <a:srgbClr val="CCFFCC"/>
    <a:srgbClr val="00000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31" autoAdjust="0"/>
  </p:normalViewPr>
  <p:slideViewPr>
    <p:cSldViewPr>
      <p:cViewPr varScale="1">
        <p:scale>
          <a:sx n="82" d="100"/>
          <a:sy n="82" d="100"/>
        </p:scale>
        <p:origin x="108" y="20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theme" Target="theme/theme1.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viewProps" Target="view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C6775CC-6B4E-436A-8034-72702B7C27CE}" type="doc">
      <dgm:prSet loTypeId="urn:microsoft.com/office/officeart/2005/8/layout/matrix3" loCatId="matrix" qsTypeId="urn:microsoft.com/office/officeart/2005/8/quickstyle/simple3" qsCatId="simple" csTypeId="urn:microsoft.com/office/officeart/2005/8/colors/accent1_2" csCatId="accent1" phldr="1"/>
      <dgm:spPr/>
      <dgm:t>
        <a:bodyPr/>
        <a:lstStyle/>
        <a:p>
          <a:endParaRPr lang="en-GB"/>
        </a:p>
      </dgm:t>
    </dgm:pt>
    <dgm:pt modelId="{30E07309-C8B5-467F-8D68-ABBD5E75A5CE}">
      <dgm:prSet/>
      <dgm:spPr/>
      <dgm:t>
        <a:bodyPr/>
        <a:lstStyle/>
        <a:p>
          <a:pPr rtl="0"/>
          <a:r>
            <a:rPr lang="en-GB" dirty="0">
              <a:solidFill>
                <a:schemeClr val="bg1"/>
              </a:solidFill>
            </a:rPr>
            <a:t>Christ revealed to His people</a:t>
          </a:r>
        </a:p>
        <a:p>
          <a:pPr rtl="0"/>
          <a:r>
            <a:rPr lang="en-GB" dirty="0">
              <a:solidFill>
                <a:schemeClr val="bg1"/>
              </a:solidFill>
            </a:rPr>
            <a:t>Chapters 1-3</a:t>
          </a:r>
        </a:p>
      </dgm:t>
    </dgm:pt>
    <dgm:pt modelId="{56FBC7F8-52F2-4FEA-A4F5-DE9F80B85E7F}" type="parTrans" cxnId="{5C035CAC-163A-4ADA-8552-9072ED0E707F}">
      <dgm:prSet/>
      <dgm:spPr/>
      <dgm:t>
        <a:bodyPr/>
        <a:lstStyle/>
        <a:p>
          <a:endParaRPr lang="en-GB"/>
        </a:p>
      </dgm:t>
    </dgm:pt>
    <dgm:pt modelId="{E984BDB7-FC77-4DF1-A787-A40B83F5B761}" type="sibTrans" cxnId="{5C035CAC-163A-4ADA-8552-9072ED0E707F}">
      <dgm:prSet/>
      <dgm:spPr/>
      <dgm:t>
        <a:bodyPr/>
        <a:lstStyle/>
        <a:p>
          <a:endParaRPr lang="en-GB"/>
        </a:p>
      </dgm:t>
    </dgm:pt>
    <dgm:pt modelId="{9F91BAA5-B2C4-4AD4-B929-D77F754F26EA}">
      <dgm:prSet/>
      <dgm:spPr/>
      <dgm:t>
        <a:bodyPr/>
        <a:lstStyle/>
        <a:p>
          <a:r>
            <a:rPr lang="en-GB" dirty="0">
              <a:solidFill>
                <a:schemeClr val="bg1"/>
              </a:solidFill>
            </a:rPr>
            <a:t>Christ revealed for His people Chapters 4-11</a:t>
          </a:r>
        </a:p>
      </dgm:t>
    </dgm:pt>
    <dgm:pt modelId="{48BB0511-3464-46D9-A645-732B94B29C54}" type="parTrans" cxnId="{B319D39C-24DD-48F5-99D5-6BFAAB49924B}">
      <dgm:prSet/>
      <dgm:spPr/>
      <dgm:t>
        <a:bodyPr/>
        <a:lstStyle/>
        <a:p>
          <a:endParaRPr lang="en-GB"/>
        </a:p>
      </dgm:t>
    </dgm:pt>
    <dgm:pt modelId="{6819991B-AD11-4AAC-8A54-107750FCA8CF}" type="sibTrans" cxnId="{B319D39C-24DD-48F5-99D5-6BFAAB49924B}">
      <dgm:prSet/>
      <dgm:spPr/>
      <dgm:t>
        <a:bodyPr/>
        <a:lstStyle/>
        <a:p>
          <a:endParaRPr lang="en-GB"/>
        </a:p>
      </dgm:t>
    </dgm:pt>
    <dgm:pt modelId="{8D33045D-67B3-4305-BDC2-D962CFC41254}">
      <dgm:prSet/>
      <dgm:spPr/>
      <dgm:t>
        <a:bodyPr/>
        <a:lstStyle/>
        <a:p>
          <a:pPr rtl="0"/>
          <a:endParaRPr lang="en-GB" dirty="0"/>
        </a:p>
      </dgm:t>
    </dgm:pt>
    <dgm:pt modelId="{C2BBD45D-A3AF-4488-9805-A5234BBC9709}" type="parTrans" cxnId="{1F3FA155-2868-4BD5-977C-9412B1CABB3A}">
      <dgm:prSet/>
      <dgm:spPr/>
      <dgm:t>
        <a:bodyPr/>
        <a:lstStyle/>
        <a:p>
          <a:endParaRPr lang="en-GB"/>
        </a:p>
      </dgm:t>
    </dgm:pt>
    <dgm:pt modelId="{88026CC0-CBB9-4489-B773-4187C94E1DF8}" type="sibTrans" cxnId="{1F3FA155-2868-4BD5-977C-9412B1CABB3A}">
      <dgm:prSet/>
      <dgm:spPr/>
      <dgm:t>
        <a:bodyPr/>
        <a:lstStyle/>
        <a:p>
          <a:endParaRPr lang="en-GB"/>
        </a:p>
      </dgm:t>
    </dgm:pt>
    <dgm:pt modelId="{84E7CBCC-5D8C-42BD-BBF0-2287F5E97D08}">
      <dgm:prSet/>
      <dgm:spPr/>
      <dgm:t>
        <a:bodyPr/>
        <a:lstStyle/>
        <a:p>
          <a:pPr rtl="0"/>
          <a:r>
            <a:rPr lang="en-GB" dirty="0">
              <a:solidFill>
                <a:schemeClr val="bg1"/>
              </a:solidFill>
            </a:rPr>
            <a:t>Christ revealed as His people Chapters  21-22</a:t>
          </a:r>
        </a:p>
      </dgm:t>
    </dgm:pt>
    <dgm:pt modelId="{DDE9A56B-E807-4978-8384-A4C1E470D679}" type="parTrans" cxnId="{A813C5BD-092F-4B15-A474-A00F839B3AFC}">
      <dgm:prSet/>
      <dgm:spPr/>
      <dgm:t>
        <a:bodyPr/>
        <a:lstStyle/>
        <a:p>
          <a:endParaRPr lang="en-GB"/>
        </a:p>
      </dgm:t>
    </dgm:pt>
    <dgm:pt modelId="{5F1EDCE2-EA82-4630-9BC0-E5F311B49399}" type="sibTrans" cxnId="{A813C5BD-092F-4B15-A474-A00F839B3AFC}">
      <dgm:prSet/>
      <dgm:spPr/>
      <dgm:t>
        <a:bodyPr/>
        <a:lstStyle/>
        <a:p>
          <a:endParaRPr lang="en-GB"/>
        </a:p>
      </dgm:t>
    </dgm:pt>
    <dgm:pt modelId="{52FEB056-73C3-417B-9E93-C8DC158B8907}">
      <dgm:prSet/>
      <dgm:spPr/>
      <dgm:t>
        <a:bodyPr/>
        <a:lstStyle/>
        <a:p>
          <a:pPr rtl="0"/>
          <a:r>
            <a:rPr lang="en-GB" dirty="0">
              <a:solidFill>
                <a:schemeClr val="bg1"/>
              </a:solidFill>
            </a:rPr>
            <a:t>Christ revealed in His People Chapters  12-20</a:t>
          </a:r>
        </a:p>
      </dgm:t>
    </dgm:pt>
    <dgm:pt modelId="{823271A3-8534-43A6-8DBA-B8BD2EE0FEC3}" type="parTrans" cxnId="{7DCC3D2A-BE91-457D-9EA0-B666F18F2F2D}">
      <dgm:prSet/>
      <dgm:spPr/>
      <dgm:t>
        <a:bodyPr/>
        <a:lstStyle/>
        <a:p>
          <a:endParaRPr lang="en-GB"/>
        </a:p>
      </dgm:t>
    </dgm:pt>
    <dgm:pt modelId="{ED426123-F826-413F-B302-C51E5F8BF958}" type="sibTrans" cxnId="{7DCC3D2A-BE91-457D-9EA0-B666F18F2F2D}">
      <dgm:prSet/>
      <dgm:spPr/>
      <dgm:t>
        <a:bodyPr/>
        <a:lstStyle/>
        <a:p>
          <a:endParaRPr lang="en-GB"/>
        </a:p>
      </dgm:t>
    </dgm:pt>
    <dgm:pt modelId="{506BF0CA-B553-4EAC-8EC9-DDC80B88D25C}" type="pres">
      <dgm:prSet presAssocID="{3C6775CC-6B4E-436A-8034-72702B7C27CE}" presName="matrix" presStyleCnt="0">
        <dgm:presLayoutVars>
          <dgm:chMax val="1"/>
          <dgm:dir/>
          <dgm:resizeHandles val="exact"/>
        </dgm:presLayoutVars>
      </dgm:prSet>
      <dgm:spPr/>
    </dgm:pt>
    <dgm:pt modelId="{EDE7BD79-9348-43AB-9B16-ADD63FB6C68B}" type="pres">
      <dgm:prSet presAssocID="{3C6775CC-6B4E-436A-8034-72702B7C27CE}" presName="diamond" presStyleLbl="bgShp" presStyleIdx="0" presStyleCnt="1"/>
      <dgm:spPr/>
    </dgm:pt>
    <dgm:pt modelId="{D35FEE59-C08D-49C1-8560-38847ACAF0B0}" type="pres">
      <dgm:prSet presAssocID="{3C6775CC-6B4E-436A-8034-72702B7C27CE}" presName="quad1" presStyleLbl="node1" presStyleIdx="0" presStyleCnt="4" custScaleX="151283" custScaleY="97436" custLinFactNeighborX="-34776">
        <dgm:presLayoutVars>
          <dgm:chMax val="0"/>
          <dgm:chPref val="0"/>
          <dgm:bulletEnabled val="1"/>
        </dgm:presLayoutVars>
      </dgm:prSet>
      <dgm:spPr/>
    </dgm:pt>
    <dgm:pt modelId="{63948102-D299-4BCD-95BD-C6EC2CC3E189}" type="pres">
      <dgm:prSet presAssocID="{3C6775CC-6B4E-436A-8034-72702B7C27CE}" presName="quad2" presStyleLbl="node1" presStyleIdx="1" presStyleCnt="4" custScaleX="152566" custLinFactNeighborX="35418">
        <dgm:presLayoutVars>
          <dgm:chMax val="0"/>
          <dgm:chPref val="0"/>
          <dgm:bulletEnabled val="1"/>
        </dgm:presLayoutVars>
      </dgm:prSet>
      <dgm:spPr/>
    </dgm:pt>
    <dgm:pt modelId="{12C64F11-9DE1-4BC0-9DD3-3B88BAD6DFE6}" type="pres">
      <dgm:prSet presAssocID="{3C6775CC-6B4E-436A-8034-72702B7C27CE}" presName="quad3" presStyleLbl="node1" presStyleIdx="2" presStyleCnt="4" custScaleX="151924" custScaleY="97436" custLinFactNeighborX="-34776">
        <dgm:presLayoutVars>
          <dgm:chMax val="0"/>
          <dgm:chPref val="0"/>
          <dgm:bulletEnabled val="1"/>
        </dgm:presLayoutVars>
      </dgm:prSet>
      <dgm:spPr/>
    </dgm:pt>
    <dgm:pt modelId="{1FFDF879-44E9-4EB6-A65F-83FEAEA376A1}" type="pres">
      <dgm:prSet presAssocID="{3C6775CC-6B4E-436A-8034-72702B7C27CE}" presName="quad4" presStyleLbl="node1" presStyleIdx="3" presStyleCnt="4" custScaleX="150962" custLinFactNeighborX="36540">
        <dgm:presLayoutVars>
          <dgm:chMax val="0"/>
          <dgm:chPref val="0"/>
          <dgm:bulletEnabled val="1"/>
        </dgm:presLayoutVars>
      </dgm:prSet>
      <dgm:spPr/>
    </dgm:pt>
  </dgm:ptLst>
  <dgm:cxnLst>
    <dgm:cxn modelId="{EFBB860B-6B32-405A-A4FB-C0ED7ADDDD6F}" type="presOf" srcId="{84E7CBCC-5D8C-42BD-BBF0-2287F5E97D08}" destId="{1FFDF879-44E9-4EB6-A65F-83FEAEA376A1}" srcOrd="0" destOrd="0" presId="urn:microsoft.com/office/officeart/2005/8/layout/matrix3"/>
    <dgm:cxn modelId="{618C930E-8C71-4D7D-938C-FE8283590D99}" type="presOf" srcId="{30E07309-C8B5-467F-8D68-ABBD5E75A5CE}" destId="{D35FEE59-C08D-49C1-8560-38847ACAF0B0}" srcOrd="0" destOrd="0" presId="urn:microsoft.com/office/officeart/2005/8/layout/matrix3"/>
    <dgm:cxn modelId="{7DCC3D2A-BE91-457D-9EA0-B666F18F2F2D}" srcId="{3C6775CC-6B4E-436A-8034-72702B7C27CE}" destId="{52FEB056-73C3-417B-9E93-C8DC158B8907}" srcOrd="2" destOrd="0" parTransId="{823271A3-8534-43A6-8DBA-B8BD2EE0FEC3}" sibTransId="{ED426123-F826-413F-B302-C51E5F8BF958}"/>
    <dgm:cxn modelId="{1F3FA155-2868-4BD5-977C-9412B1CABB3A}" srcId="{3C6775CC-6B4E-436A-8034-72702B7C27CE}" destId="{8D33045D-67B3-4305-BDC2-D962CFC41254}" srcOrd="4" destOrd="0" parTransId="{C2BBD45D-A3AF-4488-9805-A5234BBC9709}" sibTransId="{88026CC0-CBB9-4489-B773-4187C94E1DF8}"/>
    <dgm:cxn modelId="{D365EB7B-E2DE-4F5B-9AFF-0F1C6907667E}" type="presOf" srcId="{3C6775CC-6B4E-436A-8034-72702B7C27CE}" destId="{506BF0CA-B553-4EAC-8EC9-DDC80B88D25C}" srcOrd="0" destOrd="0" presId="urn:microsoft.com/office/officeart/2005/8/layout/matrix3"/>
    <dgm:cxn modelId="{83CB6C82-E1DC-4409-BDD0-4D9AC9788CA9}" type="presOf" srcId="{52FEB056-73C3-417B-9E93-C8DC158B8907}" destId="{12C64F11-9DE1-4BC0-9DD3-3B88BAD6DFE6}" srcOrd="0" destOrd="0" presId="urn:microsoft.com/office/officeart/2005/8/layout/matrix3"/>
    <dgm:cxn modelId="{B319D39C-24DD-48F5-99D5-6BFAAB49924B}" srcId="{3C6775CC-6B4E-436A-8034-72702B7C27CE}" destId="{9F91BAA5-B2C4-4AD4-B929-D77F754F26EA}" srcOrd="1" destOrd="0" parTransId="{48BB0511-3464-46D9-A645-732B94B29C54}" sibTransId="{6819991B-AD11-4AAC-8A54-107750FCA8CF}"/>
    <dgm:cxn modelId="{5C035CAC-163A-4ADA-8552-9072ED0E707F}" srcId="{3C6775CC-6B4E-436A-8034-72702B7C27CE}" destId="{30E07309-C8B5-467F-8D68-ABBD5E75A5CE}" srcOrd="0" destOrd="0" parTransId="{56FBC7F8-52F2-4FEA-A4F5-DE9F80B85E7F}" sibTransId="{E984BDB7-FC77-4DF1-A787-A40B83F5B761}"/>
    <dgm:cxn modelId="{A813C5BD-092F-4B15-A474-A00F839B3AFC}" srcId="{3C6775CC-6B4E-436A-8034-72702B7C27CE}" destId="{84E7CBCC-5D8C-42BD-BBF0-2287F5E97D08}" srcOrd="3" destOrd="0" parTransId="{DDE9A56B-E807-4978-8384-A4C1E470D679}" sibTransId="{5F1EDCE2-EA82-4630-9BC0-E5F311B49399}"/>
    <dgm:cxn modelId="{CF7F61CB-08FB-4CF3-9143-F7C7BBB8632B}" type="presOf" srcId="{9F91BAA5-B2C4-4AD4-B929-D77F754F26EA}" destId="{63948102-D299-4BCD-95BD-C6EC2CC3E189}" srcOrd="0" destOrd="0" presId="urn:microsoft.com/office/officeart/2005/8/layout/matrix3"/>
    <dgm:cxn modelId="{A7D7F2AE-E2ED-4AA8-82E7-F7377D198EE4}" type="presParOf" srcId="{506BF0CA-B553-4EAC-8EC9-DDC80B88D25C}" destId="{EDE7BD79-9348-43AB-9B16-ADD63FB6C68B}" srcOrd="0" destOrd="0" presId="urn:microsoft.com/office/officeart/2005/8/layout/matrix3"/>
    <dgm:cxn modelId="{2082ECA4-B4D1-4EB4-8056-5CE0BF117334}" type="presParOf" srcId="{506BF0CA-B553-4EAC-8EC9-DDC80B88D25C}" destId="{D35FEE59-C08D-49C1-8560-38847ACAF0B0}" srcOrd="1" destOrd="0" presId="urn:microsoft.com/office/officeart/2005/8/layout/matrix3"/>
    <dgm:cxn modelId="{2D049BB5-119E-4A8E-B972-2B4742C07657}" type="presParOf" srcId="{506BF0CA-B553-4EAC-8EC9-DDC80B88D25C}" destId="{63948102-D299-4BCD-95BD-C6EC2CC3E189}" srcOrd="2" destOrd="0" presId="urn:microsoft.com/office/officeart/2005/8/layout/matrix3"/>
    <dgm:cxn modelId="{7AB56A4F-73E5-40B2-B310-A00B4579E355}" type="presParOf" srcId="{506BF0CA-B553-4EAC-8EC9-DDC80B88D25C}" destId="{12C64F11-9DE1-4BC0-9DD3-3B88BAD6DFE6}" srcOrd="3" destOrd="0" presId="urn:microsoft.com/office/officeart/2005/8/layout/matrix3"/>
    <dgm:cxn modelId="{F000D2DB-8B23-43DD-A22B-1CA414E7A29B}" type="presParOf" srcId="{506BF0CA-B553-4EAC-8EC9-DDC80B88D25C}" destId="{1FFDF879-44E9-4EB6-A65F-83FEAEA376A1}"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0CCA1D0-D05F-4907-AAE4-6AF4C091A8F3}"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GB"/>
        </a:p>
      </dgm:t>
    </dgm:pt>
    <dgm:pt modelId="{28A4A437-E467-43A8-A5EC-26EBC19FB290}">
      <dgm:prSet/>
      <dgm:spPr/>
      <dgm:t>
        <a:bodyPr/>
        <a:lstStyle/>
        <a:p>
          <a:pPr algn="ctr" rtl="0"/>
          <a:r>
            <a:rPr lang="en-GB" dirty="0">
              <a:solidFill>
                <a:schemeClr val="bg1"/>
              </a:solidFill>
            </a:rPr>
            <a:t>Man was made in he image of God</a:t>
          </a:r>
        </a:p>
      </dgm:t>
    </dgm:pt>
    <dgm:pt modelId="{55088E8E-0E74-4776-959B-6B9D45F324F6}" type="parTrans" cxnId="{2C4FE55D-6F0D-43D6-BE04-A222A9DCD856}">
      <dgm:prSet/>
      <dgm:spPr/>
      <dgm:t>
        <a:bodyPr/>
        <a:lstStyle/>
        <a:p>
          <a:endParaRPr lang="en-GB"/>
        </a:p>
      </dgm:t>
    </dgm:pt>
    <dgm:pt modelId="{DBF5D8FB-0723-4156-A5E4-5D7E48A79249}" type="sibTrans" cxnId="{2C4FE55D-6F0D-43D6-BE04-A222A9DCD856}">
      <dgm:prSet/>
      <dgm:spPr/>
      <dgm:t>
        <a:bodyPr/>
        <a:lstStyle/>
        <a:p>
          <a:endParaRPr lang="en-GB"/>
        </a:p>
      </dgm:t>
    </dgm:pt>
    <dgm:pt modelId="{81F4D52C-775B-4E7C-BE0D-816B9069678F}">
      <dgm:prSet/>
      <dgm:spPr/>
      <dgm:t>
        <a:bodyPr/>
        <a:lstStyle/>
        <a:p>
          <a:pPr algn="ctr" rtl="0"/>
          <a:r>
            <a:rPr lang="en-GB" dirty="0">
              <a:solidFill>
                <a:schemeClr val="bg1"/>
              </a:solidFill>
            </a:rPr>
            <a:t>So that God could be made in the image of man</a:t>
          </a:r>
        </a:p>
      </dgm:t>
    </dgm:pt>
    <dgm:pt modelId="{455D2DE4-DB36-4F1C-A76F-8EA5D2068304}" type="parTrans" cxnId="{C9FEC072-D711-4266-9441-35313DE3FC82}">
      <dgm:prSet/>
      <dgm:spPr/>
      <dgm:t>
        <a:bodyPr/>
        <a:lstStyle/>
        <a:p>
          <a:endParaRPr lang="en-GB"/>
        </a:p>
      </dgm:t>
    </dgm:pt>
    <dgm:pt modelId="{8185F036-EBE2-43EE-95C5-066A8509163C}" type="sibTrans" cxnId="{C9FEC072-D711-4266-9441-35313DE3FC82}">
      <dgm:prSet/>
      <dgm:spPr/>
      <dgm:t>
        <a:bodyPr/>
        <a:lstStyle/>
        <a:p>
          <a:endParaRPr lang="en-GB"/>
        </a:p>
      </dgm:t>
    </dgm:pt>
    <dgm:pt modelId="{6ABCDAA6-639A-4297-8044-6D1B77B9DB8F}">
      <dgm:prSet/>
      <dgm:spPr/>
      <dgm:t>
        <a:bodyPr/>
        <a:lstStyle/>
        <a:p>
          <a:pPr algn="ctr" rtl="0"/>
          <a:r>
            <a:rPr lang="en-GB" dirty="0">
              <a:solidFill>
                <a:schemeClr val="bg1"/>
              </a:solidFill>
            </a:rPr>
            <a:t>So that man could be re-made in the image of God</a:t>
          </a:r>
        </a:p>
      </dgm:t>
    </dgm:pt>
    <dgm:pt modelId="{0BC4DEE8-241E-4A7C-80A6-5900A607C78B}" type="parTrans" cxnId="{617B20F5-74DB-4B57-8385-A1EBB98A4D97}">
      <dgm:prSet/>
      <dgm:spPr/>
      <dgm:t>
        <a:bodyPr/>
        <a:lstStyle/>
        <a:p>
          <a:endParaRPr lang="en-GB"/>
        </a:p>
      </dgm:t>
    </dgm:pt>
    <dgm:pt modelId="{DE889F43-91E8-47A4-B5ED-ACD9B5A300DE}" type="sibTrans" cxnId="{617B20F5-74DB-4B57-8385-A1EBB98A4D97}">
      <dgm:prSet/>
      <dgm:spPr/>
      <dgm:t>
        <a:bodyPr/>
        <a:lstStyle/>
        <a:p>
          <a:endParaRPr lang="en-GB"/>
        </a:p>
      </dgm:t>
    </dgm:pt>
    <dgm:pt modelId="{9822B713-34D7-40CB-B163-138552FAB006}" type="pres">
      <dgm:prSet presAssocID="{A0CCA1D0-D05F-4907-AAE4-6AF4C091A8F3}" presName="linear" presStyleCnt="0">
        <dgm:presLayoutVars>
          <dgm:animLvl val="lvl"/>
          <dgm:resizeHandles val="exact"/>
        </dgm:presLayoutVars>
      </dgm:prSet>
      <dgm:spPr/>
    </dgm:pt>
    <dgm:pt modelId="{1E096402-FF46-42A5-9182-C03219CD1479}" type="pres">
      <dgm:prSet presAssocID="{28A4A437-E467-43A8-A5EC-26EBC19FB290}" presName="parentText" presStyleLbl="node1" presStyleIdx="0" presStyleCnt="3">
        <dgm:presLayoutVars>
          <dgm:chMax val="0"/>
          <dgm:bulletEnabled val="1"/>
        </dgm:presLayoutVars>
      </dgm:prSet>
      <dgm:spPr/>
    </dgm:pt>
    <dgm:pt modelId="{66C4DE14-4C93-4127-B20F-97F25887C7CF}" type="pres">
      <dgm:prSet presAssocID="{DBF5D8FB-0723-4156-A5E4-5D7E48A79249}" presName="spacer" presStyleCnt="0"/>
      <dgm:spPr/>
    </dgm:pt>
    <dgm:pt modelId="{8CD72A1A-C3FC-41E3-8D6E-0780A31E5589}" type="pres">
      <dgm:prSet presAssocID="{81F4D52C-775B-4E7C-BE0D-816B9069678F}" presName="parentText" presStyleLbl="node1" presStyleIdx="1" presStyleCnt="3">
        <dgm:presLayoutVars>
          <dgm:chMax val="0"/>
          <dgm:bulletEnabled val="1"/>
        </dgm:presLayoutVars>
      </dgm:prSet>
      <dgm:spPr/>
    </dgm:pt>
    <dgm:pt modelId="{1F87FA18-46C2-49A7-A03C-CE6CCFF43ECA}" type="pres">
      <dgm:prSet presAssocID="{8185F036-EBE2-43EE-95C5-066A8509163C}" presName="spacer" presStyleCnt="0"/>
      <dgm:spPr/>
    </dgm:pt>
    <dgm:pt modelId="{FE9B9292-6CEB-43A3-BA78-794EE54D7CBD}" type="pres">
      <dgm:prSet presAssocID="{6ABCDAA6-639A-4297-8044-6D1B77B9DB8F}" presName="parentText" presStyleLbl="node1" presStyleIdx="2" presStyleCnt="3">
        <dgm:presLayoutVars>
          <dgm:chMax val="0"/>
          <dgm:bulletEnabled val="1"/>
        </dgm:presLayoutVars>
      </dgm:prSet>
      <dgm:spPr/>
    </dgm:pt>
  </dgm:ptLst>
  <dgm:cxnLst>
    <dgm:cxn modelId="{52735012-48D2-4F7A-9352-708089FD27E5}" type="presOf" srcId="{81F4D52C-775B-4E7C-BE0D-816B9069678F}" destId="{8CD72A1A-C3FC-41E3-8D6E-0780A31E5589}" srcOrd="0" destOrd="0" presId="urn:microsoft.com/office/officeart/2005/8/layout/vList2"/>
    <dgm:cxn modelId="{DCEC2318-EDC0-4E45-8F6E-4FB72E1A87BC}" type="presOf" srcId="{28A4A437-E467-43A8-A5EC-26EBC19FB290}" destId="{1E096402-FF46-42A5-9182-C03219CD1479}" srcOrd="0" destOrd="0" presId="urn:microsoft.com/office/officeart/2005/8/layout/vList2"/>
    <dgm:cxn modelId="{E672542C-10FF-43C2-889E-75DC84AFA48F}" type="presOf" srcId="{A0CCA1D0-D05F-4907-AAE4-6AF4C091A8F3}" destId="{9822B713-34D7-40CB-B163-138552FAB006}" srcOrd="0" destOrd="0" presId="urn:microsoft.com/office/officeart/2005/8/layout/vList2"/>
    <dgm:cxn modelId="{2C4FE55D-6F0D-43D6-BE04-A222A9DCD856}" srcId="{A0CCA1D0-D05F-4907-AAE4-6AF4C091A8F3}" destId="{28A4A437-E467-43A8-A5EC-26EBC19FB290}" srcOrd="0" destOrd="0" parTransId="{55088E8E-0E74-4776-959B-6B9D45F324F6}" sibTransId="{DBF5D8FB-0723-4156-A5E4-5D7E48A79249}"/>
    <dgm:cxn modelId="{C9FEC072-D711-4266-9441-35313DE3FC82}" srcId="{A0CCA1D0-D05F-4907-AAE4-6AF4C091A8F3}" destId="{81F4D52C-775B-4E7C-BE0D-816B9069678F}" srcOrd="1" destOrd="0" parTransId="{455D2DE4-DB36-4F1C-A76F-8EA5D2068304}" sibTransId="{8185F036-EBE2-43EE-95C5-066A8509163C}"/>
    <dgm:cxn modelId="{31DDD482-EBBE-475F-9E59-78C76BE1BA9D}" type="presOf" srcId="{6ABCDAA6-639A-4297-8044-6D1B77B9DB8F}" destId="{FE9B9292-6CEB-43A3-BA78-794EE54D7CBD}" srcOrd="0" destOrd="0" presId="urn:microsoft.com/office/officeart/2005/8/layout/vList2"/>
    <dgm:cxn modelId="{617B20F5-74DB-4B57-8385-A1EBB98A4D97}" srcId="{A0CCA1D0-D05F-4907-AAE4-6AF4C091A8F3}" destId="{6ABCDAA6-639A-4297-8044-6D1B77B9DB8F}" srcOrd="2" destOrd="0" parTransId="{0BC4DEE8-241E-4A7C-80A6-5900A607C78B}" sibTransId="{DE889F43-91E8-47A4-B5ED-ACD9B5A300DE}"/>
    <dgm:cxn modelId="{8641CE87-9B1E-4DE7-83F4-38ECCA09C0F2}" type="presParOf" srcId="{9822B713-34D7-40CB-B163-138552FAB006}" destId="{1E096402-FF46-42A5-9182-C03219CD1479}" srcOrd="0" destOrd="0" presId="urn:microsoft.com/office/officeart/2005/8/layout/vList2"/>
    <dgm:cxn modelId="{8BED3894-5404-4D11-B958-55982A4E5B05}" type="presParOf" srcId="{9822B713-34D7-40CB-B163-138552FAB006}" destId="{66C4DE14-4C93-4127-B20F-97F25887C7CF}" srcOrd="1" destOrd="0" presId="urn:microsoft.com/office/officeart/2005/8/layout/vList2"/>
    <dgm:cxn modelId="{A0807118-BCFF-442F-85FD-EC9334A368D0}" type="presParOf" srcId="{9822B713-34D7-40CB-B163-138552FAB006}" destId="{8CD72A1A-C3FC-41E3-8D6E-0780A31E5589}" srcOrd="2" destOrd="0" presId="urn:microsoft.com/office/officeart/2005/8/layout/vList2"/>
    <dgm:cxn modelId="{23C74079-1138-4516-985C-F800120E74F2}" type="presParOf" srcId="{9822B713-34D7-40CB-B163-138552FAB006}" destId="{1F87FA18-46C2-49A7-A03C-CE6CCFF43ECA}" srcOrd="3" destOrd="0" presId="urn:microsoft.com/office/officeart/2005/8/layout/vList2"/>
    <dgm:cxn modelId="{DFA12F63-3A67-4102-A28E-5FCDB121A0E5}" type="presParOf" srcId="{9822B713-34D7-40CB-B163-138552FAB006}" destId="{FE9B9292-6CEB-43A3-BA78-794EE54D7CBD}"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7BD79-9348-43AB-9B16-ADD63FB6C68B}">
      <dsp:nvSpPr>
        <dsp:cNvPr id="0" name=""/>
        <dsp:cNvSpPr/>
      </dsp:nvSpPr>
      <dsp:spPr>
        <a:xfrm>
          <a:off x="1934264" y="0"/>
          <a:ext cx="5040560" cy="504056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sp>
    <dsp:sp modelId="{D35FEE59-C08D-49C1-8560-38847ACAF0B0}">
      <dsp:nvSpPr>
        <dsp:cNvPr id="0" name=""/>
        <dsp:cNvSpPr/>
      </dsp:nvSpPr>
      <dsp:spPr>
        <a:xfrm>
          <a:off x="1225419" y="504054"/>
          <a:ext cx="2973949" cy="1915414"/>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GB" sz="2400" kern="1200" dirty="0">
              <a:solidFill>
                <a:schemeClr val="bg1"/>
              </a:solidFill>
            </a:rPr>
            <a:t>Christ revealed to His people</a:t>
          </a:r>
        </a:p>
        <a:p>
          <a:pPr marL="0" lvl="0" indent="0" algn="ctr" defTabSz="1066800" rtl="0">
            <a:lnSpc>
              <a:spcPct val="90000"/>
            </a:lnSpc>
            <a:spcBef>
              <a:spcPct val="0"/>
            </a:spcBef>
            <a:spcAft>
              <a:spcPct val="35000"/>
            </a:spcAft>
            <a:buNone/>
          </a:pPr>
          <a:r>
            <a:rPr lang="en-GB" sz="2400" kern="1200" dirty="0">
              <a:solidFill>
                <a:schemeClr val="bg1"/>
              </a:solidFill>
            </a:rPr>
            <a:t>Chapters 1-3</a:t>
          </a:r>
        </a:p>
      </dsp:txBody>
      <dsp:txXfrm>
        <a:off x="1318922" y="597557"/>
        <a:ext cx="2786943" cy="1728408"/>
      </dsp:txXfrm>
    </dsp:sp>
    <dsp:sp modelId="{63948102-D299-4BCD-95BD-C6EC2CC3E189}">
      <dsp:nvSpPr>
        <dsp:cNvPr id="0" name=""/>
        <dsp:cNvSpPr/>
      </dsp:nvSpPr>
      <dsp:spPr>
        <a:xfrm>
          <a:off x="4709730" y="478853"/>
          <a:ext cx="2999170" cy="1965818"/>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solidFill>
                <a:schemeClr val="bg1"/>
              </a:solidFill>
            </a:rPr>
            <a:t>Christ revealed for His people Chapters 4-11</a:t>
          </a:r>
        </a:p>
      </dsp:txBody>
      <dsp:txXfrm>
        <a:off x="4805693" y="574816"/>
        <a:ext cx="2807244" cy="1773892"/>
      </dsp:txXfrm>
    </dsp:sp>
    <dsp:sp modelId="{12C64F11-9DE1-4BC0-9DD3-3B88BAD6DFE6}">
      <dsp:nvSpPr>
        <dsp:cNvPr id="0" name=""/>
        <dsp:cNvSpPr/>
      </dsp:nvSpPr>
      <dsp:spPr>
        <a:xfrm>
          <a:off x="1219119" y="2621090"/>
          <a:ext cx="2986549" cy="1915414"/>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GB" sz="2300" kern="1200" dirty="0">
              <a:solidFill>
                <a:schemeClr val="bg1"/>
              </a:solidFill>
            </a:rPr>
            <a:t>Christ revealed in His People Chapters  12-20</a:t>
          </a:r>
        </a:p>
      </dsp:txBody>
      <dsp:txXfrm>
        <a:off x="1312622" y="2714593"/>
        <a:ext cx="2799543" cy="1728408"/>
      </dsp:txXfrm>
    </dsp:sp>
    <dsp:sp modelId="{1FFDF879-44E9-4EB6-A65F-83FEAEA376A1}">
      <dsp:nvSpPr>
        <dsp:cNvPr id="0" name=""/>
        <dsp:cNvSpPr/>
      </dsp:nvSpPr>
      <dsp:spPr>
        <a:xfrm>
          <a:off x="4747553" y="2595888"/>
          <a:ext cx="2967638" cy="1965818"/>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ctr" defTabSz="977900" rtl="0">
            <a:lnSpc>
              <a:spcPct val="90000"/>
            </a:lnSpc>
            <a:spcBef>
              <a:spcPct val="0"/>
            </a:spcBef>
            <a:spcAft>
              <a:spcPct val="35000"/>
            </a:spcAft>
            <a:buNone/>
          </a:pPr>
          <a:r>
            <a:rPr lang="en-GB" sz="2200" kern="1200" dirty="0">
              <a:solidFill>
                <a:schemeClr val="bg1"/>
              </a:solidFill>
            </a:rPr>
            <a:t>Christ revealed as His people Chapters  21-22</a:t>
          </a:r>
        </a:p>
      </dsp:txBody>
      <dsp:txXfrm>
        <a:off x="4843516" y="2691851"/>
        <a:ext cx="2775712" cy="17738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096402-FF46-42A5-9182-C03219CD1479}">
      <dsp:nvSpPr>
        <dsp:cNvPr id="0" name=""/>
        <dsp:cNvSpPr/>
      </dsp:nvSpPr>
      <dsp:spPr>
        <a:xfrm>
          <a:off x="0" y="44825"/>
          <a:ext cx="8915400" cy="15514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marL="0" lvl="0" indent="0" algn="ctr" defTabSz="1733550" rtl="0">
            <a:lnSpc>
              <a:spcPct val="90000"/>
            </a:lnSpc>
            <a:spcBef>
              <a:spcPct val="0"/>
            </a:spcBef>
            <a:spcAft>
              <a:spcPct val="35000"/>
            </a:spcAft>
            <a:buNone/>
          </a:pPr>
          <a:r>
            <a:rPr lang="en-GB" sz="3900" kern="1200" dirty="0">
              <a:solidFill>
                <a:schemeClr val="bg1"/>
              </a:solidFill>
            </a:rPr>
            <a:t>Man was made in he image of God</a:t>
          </a:r>
        </a:p>
      </dsp:txBody>
      <dsp:txXfrm>
        <a:off x="75734" y="120559"/>
        <a:ext cx="8763932" cy="1399952"/>
      </dsp:txXfrm>
    </dsp:sp>
    <dsp:sp modelId="{8CD72A1A-C3FC-41E3-8D6E-0780A31E5589}">
      <dsp:nvSpPr>
        <dsp:cNvPr id="0" name=""/>
        <dsp:cNvSpPr/>
      </dsp:nvSpPr>
      <dsp:spPr>
        <a:xfrm>
          <a:off x="0" y="1708565"/>
          <a:ext cx="8915400" cy="15514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marL="0" lvl="0" indent="0" algn="ctr" defTabSz="1733550" rtl="0">
            <a:lnSpc>
              <a:spcPct val="90000"/>
            </a:lnSpc>
            <a:spcBef>
              <a:spcPct val="0"/>
            </a:spcBef>
            <a:spcAft>
              <a:spcPct val="35000"/>
            </a:spcAft>
            <a:buNone/>
          </a:pPr>
          <a:r>
            <a:rPr lang="en-GB" sz="3900" kern="1200" dirty="0">
              <a:solidFill>
                <a:schemeClr val="bg1"/>
              </a:solidFill>
            </a:rPr>
            <a:t>So that God could be made in the image of man</a:t>
          </a:r>
        </a:p>
      </dsp:txBody>
      <dsp:txXfrm>
        <a:off x="75734" y="1784299"/>
        <a:ext cx="8763932" cy="1399952"/>
      </dsp:txXfrm>
    </dsp:sp>
    <dsp:sp modelId="{FE9B9292-6CEB-43A3-BA78-794EE54D7CBD}">
      <dsp:nvSpPr>
        <dsp:cNvPr id="0" name=""/>
        <dsp:cNvSpPr/>
      </dsp:nvSpPr>
      <dsp:spPr>
        <a:xfrm>
          <a:off x="0" y="3372306"/>
          <a:ext cx="8915400" cy="1551420"/>
        </a:xfrm>
        <a:prstGeom prst="roundRect">
          <a:avLst/>
        </a:prstGeom>
        <a:solidFill>
          <a:schemeClr val="accent1">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8590" tIns="148590" rIns="148590" bIns="148590" numCol="1" spcCol="1270" anchor="ctr" anchorCtr="0">
          <a:noAutofit/>
        </a:bodyPr>
        <a:lstStyle/>
        <a:p>
          <a:pPr marL="0" lvl="0" indent="0" algn="ctr" defTabSz="1733550" rtl="0">
            <a:lnSpc>
              <a:spcPct val="90000"/>
            </a:lnSpc>
            <a:spcBef>
              <a:spcPct val="0"/>
            </a:spcBef>
            <a:spcAft>
              <a:spcPct val="35000"/>
            </a:spcAft>
            <a:buNone/>
          </a:pPr>
          <a:r>
            <a:rPr lang="en-GB" sz="3900" kern="1200" dirty="0">
              <a:solidFill>
                <a:schemeClr val="bg1"/>
              </a:solidFill>
            </a:rPr>
            <a:t>So that man could be re-made in the image of God</a:t>
          </a:r>
        </a:p>
      </dsp:txBody>
      <dsp:txXfrm>
        <a:off x="75734" y="3448040"/>
        <a:ext cx="8763932" cy="139995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7F7DDF6F-C74D-4AD6-9E12-70A94E0C8820}"/>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GB"/>
          </a:p>
        </p:txBody>
      </p:sp>
      <p:sp>
        <p:nvSpPr>
          <p:cNvPr id="56323" name="Rectangle 3">
            <a:extLst>
              <a:ext uri="{FF2B5EF4-FFF2-40B4-BE49-F238E27FC236}">
                <a16:creationId xmlns:a16="http://schemas.microsoft.com/office/drawing/2014/main" id="{9215CE20-5DBF-4705-8E78-F4246EC1FCB6}"/>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endParaRPr lang="en-GB"/>
          </a:p>
        </p:txBody>
      </p:sp>
      <p:sp>
        <p:nvSpPr>
          <p:cNvPr id="56324" name="Rectangle 4">
            <a:extLst>
              <a:ext uri="{FF2B5EF4-FFF2-40B4-BE49-F238E27FC236}">
                <a16:creationId xmlns:a16="http://schemas.microsoft.com/office/drawing/2014/main" id="{C0182E57-FFDC-45C2-BC01-A6D56F5FACA8}"/>
              </a:ext>
            </a:extLst>
          </p:cNvPr>
          <p:cNvSpPr>
            <a:spLocks noGrp="1" noChangeArrowheads="1"/>
          </p:cNvSpPr>
          <p:nvPr>
            <p:ph type="ftr" sz="quarter" idx="2"/>
          </p:nvPr>
        </p:nvSpPr>
        <p:spPr bwMode="auto">
          <a:xfrm>
            <a:off x="0" y="9372600"/>
            <a:ext cx="2971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fontAlgn="auto" hangingPunct="0">
              <a:spcBef>
                <a:spcPts val="0"/>
              </a:spcBef>
              <a:spcAft>
                <a:spcPts val="0"/>
              </a:spcAft>
              <a:defRPr sz="1200">
                <a:latin typeface="+mn-lt"/>
              </a:defRPr>
            </a:lvl1pPr>
          </a:lstStyle>
          <a:p>
            <a:pPr>
              <a:defRPr/>
            </a:pPr>
            <a:endParaRPr lang="en-GB"/>
          </a:p>
        </p:txBody>
      </p:sp>
      <p:sp>
        <p:nvSpPr>
          <p:cNvPr id="56325" name="Rectangle 5">
            <a:extLst>
              <a:ext uri="{FF2B5EF4-FFF2-40B4-BE49-F238E27FC236}">
                <a16:creationId xmlns:a16="http://schemas.microsoft.com/office/drawing/2014/main" id="{16766056-3AAD-4721-AB49-2DE074A5244B}"/>
              </a:ext>
            </a:extLst>
          </p:cNvPr>
          <p:cNvSpPr>
            <a:spLocks noGrp="1" noChangeArrowheads="1"/>
          </p:cNvSpPr>
          <p:nvPr>
            <p:ph type="sldNum" sz="quarter" idx="3"/>
          </p:nvPr>
        </p:nvSpPr>
        <p:spPr bwMode="auto">
          <a:xfrm>
            <a:off x="3886200" y="9372600"/>
            <a:ext cx="29718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fld id="{20097FC0-6A74-4732-859F-6BDDF15F219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6E60D3-D3C7-4CEB-95BC-9142C97351E5}"/>
              </a:ext>
            </a:extLst>
          </p:cNvPr>
          <p:cNvSpPr>
            <a:spLocks noGrp="1"/>
          </p:cNvSpPr>
          <p:nvPr>
            <p:ph type="hdr" sz="quarter"/>
          </p:nvPr>
        </p:nvSpPr>
        <p:spPr>
          <a:xfrm>
            <a:off x="0" y="0"/>
            <a:ext cx="2971800" cy="493713"/>
          </a:xfrm>
          <a:prstGeom prst="rect">
            <a:avLst/>
          </a:prstGeom>
        </p:spPr>
        <p:txBody>
          <a:bodyPr vert="horz" lIns="91440" tIns="45720" rIns="91440" bIns="45720" rtlCol="0"/>
          <a:lstStyle>
            <a:lvl1pPr algn="l" eaLnBrk="0" fontAlgn="auto" hangingPunct="0">
              <a:spcBef>
                <a:spcPts val="0"/>
              </a:spcBef>
              <a:spcAft>
                <a:spcPts val="0"/>
              </a:spcAft>
              <a:defRPr sz="1200">
                <a:latin typeface="+mn-lt"/>
              </a:defRPr>
            </a:lvl1pPr>
          </a:lstStyle>
          <a:p>
            <a:pPr>
              <a:defRPr/>
            </a:pPr>
            <a:endParaRPr lang="en-GB"/>
          </a:p>
        </p:txBody>
      </p:sp>
      <p:sp>
        <p:nvSpPr>
          <p:cNvPr id="3" name="Date Placeholder 2">
            <a:extLst>
              <a:ext uri="{FF2B5EF4-FFF2-40B4-BE49-F238E27FC236}">
                <a16:creationId xmlns:a16="http://schemas.microsoft.com/office/drawing/2014/main" id="{9D7578B3-F926-42BE-826C-BBE10319A176}"/>
              </a:ext>
            </a:extLst>
          </p:cNvPr>
          <p:cNvSpPr>
            <a:spLocks noGrp="1"/>
          </p:cNvSpPr>
          <p:nvPr>
            <p:ph type="dt" idx="1"/>
          </p:nvPr>
        </p:nvSpPr>
        <p:spPr>
          <a:xfrm>
            <a:off x="3884613" y="0"/>
            <a:ext cx="2971800" cy="493713"/>
          </a:xfrm>
          <a:prstGeom prst="rect">
            <a:avLst/>
          </a:prstGeom>
        </p:spPr>
        <p:txBody>
          <a:bodyPr vert="horz" lIns="91440" tIns="45720" rIns="91440" bIns="45720" rtlCol="0"/>
          <a:lstStyle>
            <a:lvl1pPr algn="r" eaLnBrk="0" fontAlgn="auto" hangingPunct="0">
              <a:spcBef>
                <a:spcPts val="0"/>
              </a:spcBef>
              <a:spcAft>
                <a:spcPts val="0"/>
              </a:spcAft>
              <a:defRPr sz="1200">
                <a:latin typeface="+mn-lt"/>
              </a:defRPr>
            </a:lvl1pPr>
          </a:lstStyle>
          <a:p>
            <a:pPr>
              <a:defRPr/>
            </a:pPr>
            <a:fld id="{45CFB671-E2C4-482B-A7F1-8377D7EFE297}" type="datetimeFigureOut">
              <a:rPr lang="en-US"/>
              <a:pPr>
                <a:defRPr/>
              </a:pPr>
              <a:t>1/1/2020</a:t>
            </a:fld>
            <a:endParaRPr lang="en-GB"/>
          </a:p>
        </p:txBody>
      </p:sp>
      <p:sp>
        <p:nvSpPr>
          <p:cNvPr id="4" name="Slide Image Placeholder 3">
            <a:extLst>
              <a:ext uri="{FF2B5EF4-FFF2-40B4-BE49-F238E27FC236}">
                <a16:creationId xmlns:a16="http://schemas.microsoft.com/office/drawing/2014/main" id="{52BBDEB3-B778-4FAD-95C5-3D921E7D259A}"/>
              </a:ext>
            </a:extLst>
          </p:cNvPr>
          <p:cNvSpPr>
            <a:spLocks noGrp="1" noRot="1" noChangeAspect="1"/>
          </p:cNvSpPr>
          <p:nvPr>
            <p:ph type="sldImg" idx="2"/>
          </p:nvPr>
        </p:nvSpPr>
        <p:spPr>
          <a:xfrm>
            <a:off x="139700" y="741363"/>
            <a:ext cx="6578600" cy="37020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8E3163BA-73B3-4A20-A049-B976D68D1CE3}"/>
              </a:ext>
            </a:extLst>
          </p:cNvPr>
          <p:cNvSpPr>
            <a:spLocks noGrp="1"/>
          </p:cNvSpPr>
          <p:nvPr>
            <p:ph type="body" sz="quarter" idx="3"/>
          </p:nvPr>
        </p:nvSpPr>
        <p:spPr>
          <a:xfrm>
            <a:off x="685800" y="4691063"/>
            <a:ext cx="5486400" cy="4443412"/>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BF7B1078-D025-4656-8A1C-B3943E34C56C}"/>
              </a:ext>
            </a:extLst>
          </p:cNvPr>
          <p:cNvSpPr>
            <a:spLocks noGrp="1"/>
          </p:cNvSpPr>
          <p:nvPr>
            <p:ph type="ftr" sz="quarter" idx="4"/>
          </p:nvPr>
        </p:nvSpPr>
        <p:spPr>
          <a:xfrm>
            <a:off x="0" y="9380538"/>
            <a:ext cx="2971800" cy="493712"/>
          </a:xfrm>
          <a:prstGeom prst="rect">
            <a:avLst/>
          </a:prstGeom>
        </p:spPr>
        <p:txBody>
          <a:bodyPr vert="horz" lIns="91440" tIns="45720" rIns="91440" bIns="45720" rtlCol="0" anchor="b"/>
          <a:lstStyle>
            <a:lvl1pPr algn="l" eaLnBrk="0" fontAlgn="auto" hangingPunct="0">
              <a:spcBef>
                <a:spcPts val="0"/>
              </a:spcBef>
              <a:spcAft>
                <a:spcPts val="0"/>
              </a:spcAft>
              <a:defRPr sz="1200">
                <a:latin typeface="+mn-lt"/>
              </a:defRPr>
            </a:lvl1pPr>
          </a:lstStyle>
          <a:p>
            <a:pPr>
              <a:defRPr/>
            </a:pPr>
            <a:endParaRPr lang="en-GB"/>
          </a:p>
        </p:txBody>
      </p:sp>
      <p:sp>
        <p:nvSpPr>
          <p:cNvPr id="7" name="Slide Number Placeholder 6">
            <a:extLst>
              <a:ext uri="{FF2B5EF4-FFF2-40B4-BE49-F238E27FC236}">
                <a16:creationId xmlns:a16="http://schemas.microsoft.com/office/drawing/2014/main" id="{9A9D7A5B-D7AF-4101-AD21-BD4E0E7E5533}"/>
              </a:ext>
            </a:extLst>
          </p:cNvPr>
          <p:cNvSpPr>
            <a:spLocks noGrp="1"/>
          </p:cNvSpPr>
          <p:nvPr>
            <p:ph type="sldNum" sz="quarter" idx="5"/>
          </p:nvPr>
        </p:nvSpPr>
        <p:spPr>
          <a:xfrm>
            <a:off x="3884613" y="9380538"/>
            <a:ext cx="2971800" cy="493712"/>
          </a:xfrm>
          <a:prstGeom prst="rect">
            <a:avLst/>
          </a:prstGeom>
        </p:spPr>
        <p:txBody>
          <a:bodyPr vert="horz" wrap="square" lIns="91440" tIns="45720" rIns="91440" bIns="45720" numCol="1" anchor="b" anchorCtr="0" compatLnSpc="1">
            <a:prstTxWarp prst="textNoShape">
              <a:avLst/>
            </a:prstTxWarp>
          </a:bodyPr>
          <a:lstStyle>
            <a:lvl1pPr algn="r" eaLnBrk="0" fontAlgn="auto" hangingPunct="0">
              <a:spcBef>
                <a:spcPts val="0"/>
              </a:spcBef>
              <a:spcAft>
                <a:spcPts val="0"/>
              </a:spcAft>
              <a:defRPr sz="1200">
                <a:latin typeface="+mn-lt"/>
              </a:defRPr>
            </a:lvl1pPr>
          </a:lstStyle>
          <a:p>
            <a:pPr>
              <a:defRPr/>
            </a:pPr>
            <a:fld id="{F55EEFFB-3DD3-4695-BB2B-9BFADFA34E8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435BD307-07C4-43E8-86CE-AADA8FC856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fontAlgn="base">
              <a:spcBef>
                <a:spcPct val="0"/>
              </a:spcBef>
              <a:spcAft>
                <a:spcPct val="0"/>
              </a:spcAft>
            </a:pPr>
            <a:fld id="{965C0397-16B4-4C98-8A79-DA487CE34879}" type="slidenum">
              <a:rPr lang="en-GB" altLang="en-US" smtClean="0">
                <a:latin typeface="Times New Roman" panose="02020603050405020304" pitchFamily="18" charset="0"/>
              </a:rPr>
              <a:pPr fontAlgn="base">
                <a:spcBef>
                  <a:spcPct val="0"/>
                </a:spcBef>
                <a:spcAft>
                  <a:spcPct val="0"/>
                </a:spcAft>
              </a:pPr>
              <a:t>1</a:t>
            </a:fld>
            <a:endParaRPr lang="en-GB" altLang="en-US">
              <a:latin typeface="Times New Roman" panose="02020603050405020304" pitchFamily="18" charset="0"/>
            </a:endParaRPr>
          </a:p>
        </p:txBody>
      </p:sp>
      <p:sp>
        <p:nvSpPr>
          <p:cNvPr id="40963" name="Rectangle 2">
            <a:extLst>
              <a:ext uri="{FF2B5EF4-FFF2-40B4-BE49-F238E27FC236}">
                <a16:creationId xmlns:a16="http://schemas.microsoft.com/office/drawing/2014/main" id="{A6E6CA53-1FB5-47CB-8229-6A07E10AA19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a:extLst>
              <a:ext uri="{FF2B5EF4-FFF2-40B4-BE49-F238E27FC236}">
                <a16:creationId xmlns:a16="http://schemas.microsoft.com/office/drawing/2014/main" id="{A0365E3D-F3E0-47CE-B12F-043DCEAE056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7513A7C3-DF0E-4BB0-B0B8-729CDBF59DE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78B60B50-63B5-4838-9AB9-9D11CB7523B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ltLang="en-US"/>
          </a:p>
        </p:txBody>
      </p:sp>
      <p:sp>
        <p:nvSpPr>
          <p:cNvPr id="47108" name="Slide Number Placeholder 3">
            <a:extLst>
              <a:ext uri="{FF2B5EF4-FFF2-40B4-BE49-F238E27FC236}">
                <a16:creationId xmlns:a16="http://schemas.microsoft.com/office/drawing/2014/main" id="{D22A3B1F-B275-46DC-9402-29640906DA4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fontAlgn="base">
              <a:spcBef>
                <a:spcPct val="0"/>
              </a:spcBef>
              <a:spcAft>
                <a:spcPct val="0"/>
              </a:spcAft>
            </a:pPr>
            <a:fld id="{32BDAAE5-A2C5-45AD-B0EA-68C6E904C255}" type="slidenum">
              <a:rPr lang="en-GB" altLang="en-US" smtClean="0">
                <a:latin typeface="Calibri" panose="020F0502020204030204" pitchFamily="34" charset="0"/>
              </a:rPr>
              <a:pPr fontAlgn="base">
                <a:spcBef>
                  <a:spcPct val="0"/>
                </a:spcBef>
                <a:spcAft>
                  <a:spcPct val="0"/>
                </a:spcAft>
              </a:pPr>
              <a:t>6</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19DC5B7C-DB0A-4877-B7A6-1D5C5743F021}"/>
              </a:ext>
            </a:extLst>
          </p:cNvPr>
          <p:cNvSpPr>
            <a:spLocks/>
          </p:cNvSpPr>
          <p:nvPr/>
        </p:nvSpPr>
        <p:spPr bwMode="auto">
          <a:xfrm>
            <a:off x="0" y="4324350"/>
            <a:ext cx="1744663" cy="777875"/>
          </a:xfrm>
          <a:custGeom>
            <a:avLst/>
            <a:gdLst>
              <a:gd name="T0" fmla="*/ 287 w 372"/>
              <a:gd name="T1" fmla="*/ 166 h 166"/>
              <a:gd name="T2" fmla="*/ 293 w 372"/>
              <a:gd name="T3" fmla="*/ 164 h 166"/>
              <a:gd name="T4" fmla="*/ 294 w 372"/>
              <a:gd name="T5" fmla="*/ 163 h 166"/>
              <a:gd name="T6" fmla="*/ 370 w 372"/>
              <a:gd name="T7" fmla="*/ 87 h 166"/>
              <a:gd name="T8" fmla="*/ 370 w 372"/>
              <a:gd name="T9" fmla="*/ 78 h 166"/>
              <a:gd name="T10" fmla="*/ 294 w 372"/>
              <a:gd name="T11" fmla="*/ 3 h 166"/>
              <a:gd name="T12" fmla="*/ 293 w 372"/>
              <a:gd name="T13" fmla="*/ 2 h 166"/>
              <a:gd name="T14" fmla="*/ 287 w 372"/>
              <a:gd name="T15" fmla="*/ 0 h 166"/>
              <a:gd name="T16" fmla="*/ 0 w 372"/>
              <a:gd name="T17" fmla="*/ 0 h 166"/>
              <a:gd name="T18" fmla="*/ 0 w 372"/>
              <a:gd name="T19" fmla="*/ 166 h 166"/>
              <a:gd name="T20" fmla="*/ 287 w 372"/>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D4D812E9-94BD-4621-A08D-36F0BD112D5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2DD587C-A379-4B27-BDB5-A13CA5140992}"/>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6EF3BED9-0CAB-49AF-A4E0-C1A8D49E8C05}"/>
              </a:ext>
            </a:extLst>
          </p:cNvPr>
          <p:cNvSpPr>
            <a:spLocks noGrp="1"/>
          </p:cNvSpPr>
          <p:nvPr>
            <p:ph type="sldNum" sz="quarter" idx="12"/>
          </p:nvPr>
        </p:nvSpPr>
        <p:spPr>
          <a:xfrm>
            <a:off x="531813" y="4529138"/>
            <a:ext cx="779462" cy="365125"/>
          </a:xfrm>
        </p:spPr>
        <p:txBody>
          <a:bodyPr/>
          <a:lstStyle>
            <a:lvl1pPr>
              <a:defRPr/>
            </a:lvl1pPr>
          </a:lstStyle>
          <a:p>
            <a:pPr>
              <a:defRPr/>
            </a:pPr>
            <a:fld id="{D941D4AC-2C2A-458D-8435-9741938FF146}" type="slidenum">
              <a:rPr lang="en-US" altLang="en-US"/>
              <a:pPr>
                <a:defRPr/>
              </a:pPr>
              <a:t>‹#›</a:t>
            </a:fld>
            <a:endParaRPr lang="en-US" altLang="en-US"/>
          </a:p>
        </p:txBody>
      </p:sp>
    </p:spTree>
    <p:extLst>
      <p:ext uri="{BB962C8B-B14F-4D97-AF65-F5344CB8AC3E}">
        <p14:creationId xmlns:p14="http://schemas.microsoft.com/office/powerpoint/2010/main" val="2934477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87190D64-78F8-4348-A6D2-EEB473EC1A4A}"/>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E36B0A17-913E-440C-9614-C30E2D80956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6C61051-5001-496B-8C1B-F1DCC93B4B6E}"/>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7095827F-A604-4DDD-B55C-10C03E61C9FE}"/>
              </a:ext>
            </a:extLst>
          </p:cNvPr>
          <p:cNvSpPr>
            <a:spLocks noGrp="1"/>
          </p:cNvSpPr>
          <p:nvPr>
            <p:ph type="sldNum" sz="quarter" idx="12"/>
          </p:nvPr>
        </p:nvSpPr>
        <p:spPr>
          <a:xfrm>
            <a:off x="531813" y="3244850"/>
            <a:ext cx="779462" cy="365125"/>
          </a:xfrm>
        </p:spPr>
        <p:txBody>
          <a:bodyPr/>
          <a:lstStyle>
            <a:lvl1pPr>
              <a:defRPr/>
            </a:lvl1pPr>
          </a:lstStyle>
          <a:p>
            <a:pPr>
              <a:defRPr/>
            </a:pPr>
            <a:fld id="{E63947C3-2C38-4799-95D3-2873B92134F6}" type="slidenum">
              <a:rPr lang="en-US" altLang="en-US"/>
              <a:pPr>
                <a:defRPr/>
              </a:pPr>
              <a:t>‹#›</a:t>
            </a:fld>
            <a:endParaRPr lang="en-US" altLang="en-US"/>
          </a:p>
        </p:txBody>
      </p:sp>
    </p:spTree>
    <p:extLst>
      <p:ext uri="{BB962C8B-B14F-4D97-AF65-F5344CB8AC3E}">
        <p14:creationId xmlns:p14="http://schemas.microsoft.com/office/powerpoint/2010/main" val="1630628217"/>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70ECEE0D-2C7A-4E67-8AC6-0E15F04A87EF}"/>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TextBox 36">
            <a:extLst>
              <a:ext uri="{FF2B5EF4-FFF2-40B4-BE49-F238E27FC236}">
                <a16:creationId xmlns:a16="http://schemas.microsoft.com/office/drawing/2014/main" id="{1F2F7079-90D9-4DCB-A1B1-C1D8FDEEDA3B}"/>
              </a:ext>
            </a:extLst>
          </p:cNvPr>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58082AC7-B0F7-4CE6-83F2-FCA52FA8A89C}"/>
              </a:ext>
            </a:extLst>
          </p:cNvPr>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090423BF-E11D-4EBA-9868-5FDD2FA94261}"/>
              </a:ext>
            </a:extLst>
          </p:cNvPr>
          <p:cNvSpPr>
            <a:spLocks noGrp="1"/>
          </p:cNvSpPr>
          <p:nvPr>
            <p:ph type="dt" sz="half" idx="14"/>
          </p:nvPr>
        </p:nvSpPr>
        <p:spPr/>
        <p:txBody>
          <a:bodyPr/>
          <a:lstStyle>
            <a:lvl1pPr>
              <a:defRPr/>
            </a:lvl1pPr>
          </a:lstStyle>
          <a:p>
            <a:pPr>
              <a:defRPr/>
            </a:pPr>
            <a:endParaRPr lang="en-US"/>
          </a:p>
        </p:txBody>
      </p:sp>
      <p:sp>
        <p:nvSpPr>
          <p:cNvPr id="9" name="Footer Placeholder 4">
            <a:extLst>
              <a:ext uri="{FF2B5EF4-FFF2-40B4-BE49-F238E27FC236}">
                <a16:creationId xmlns:a16="http://schemas.microsoft.com/office/drawing/2014/main" id="{C6689DF5-D77F-4DED-BBED-420370124FBB}"/>
              </a:ext>
            </a:extLst>
          </p:cNvPr>
          <p:cNvSpPr>
            <a:spLocks noGrp="1"/>
          </p:cNvSpPr>
          <p:nvPr>
            <p:ph type="ftr" sz="quarter" idx="15"/>
          </p:nvPr>
        </p:nvSpPr>
        <p:spPr/>
        <p:txBody>
          <a:bodyPr/>
          <a:lstStyle>
            <a:lvl1pPr>
              <a:defRPr/>
            </a:lvl1pPr>
          </a:lstStyle>
          <a:p>
            <a:pPr>
              <a:defRPr/>
            </a:pPr>
            <a:r>
              <a:rPr lang="en-US"/>
              <a:t>Mountjoy Bible School</a:t>
            </a:r>
          </a:p>
        </p:txBody>
      </p:sp>
      <p:sp>
        <p:nvSpPr>
          <p:cNvPr id="10" name="Slide Number Placeholder 5">
            <a:extLst>
              <a:ext uri="{FF2B5EF4-FFF2-40B4-BE49-F238E27FC236}">
                <a16:creationId xmlns:a16="http://schemas.microsoft.com/office/drawing/2014/main" id="{5BF95A4E-C44B-41C3-B2A5-D15735CB67E1}"/>
              </a:ext>
            </a:extLst>
          </p:cNvPr>
          <p:cNvSpPr>
            <a:spLocks noGrp="1"/>
          </p:cNvSpPr>
          <p:nvPr>
            <p:ph type="sldNum" sz="quarter" idx="16"/>
          </p:nvPr>
        </p:nvSpPr>
        <p:spPr>
          <a:xfrm>
            <a:off x="531813" y="3244850"/>
            <a:ext cx="779462" cy="365125"/>
          </a:xfrm>
        </p:spPr>
        <p:txBody>
          <a:bodyPr/>
          <a:lstStyle>
            <a:lvl1pPr>
              <a:defRPr/>
            </a:lvl1pPr>
          </a:lstStyle>
          <a:p>
            <a:pPr>
              <a:defRPr/>
            </a:pPr>
            <a:fld id="{A4838579-EA84-445D-9053-97D734195D85}" type="slidenum">
              <a:rPr lang="en-US" altLang="en-US"/>
              <a:pPr>
                <a:defRPr/>
              </a:pPr>
              <a:t>‹#›</a:t>
            </a:fld>
            <a:endParaRPr lang="en-US" altLang="en-US"/>
          </a:p>
        </p:txBody>
      </p:sp>
    </p:spTree>
    <p:extLst>
      <p:ext uri="{BB962C8B-B14F-4D97-AF65-F5344CB8AC3E}">
        <p14:creationId xmlns:p14="http://schemas.microsoft.com/office/powerpoint/2010/main" val="257934319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79CB6D6B-9664-4BA3-A003-003A8D28D4DC}"/>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24F61EFE-A7C0-47EC-B4FA-A647F84E757F}"/>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B800FEF6-3EF5-4C21-8A82-7C47312908EF}"/>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A1DCCF24-620C-4EEC-A547-48974E873563}"/>
              </a:ext>
            </a:extLst>
          </p:cNvPr>
          <p:cNvSpPr>
            <a:spLocks noGrp="1"/>
          </p:cNvSpPr>
          <p:nvPr>
            <p:ph type="sldNum" sz="quarter" idx="12"/>
          </p:nvPr>
        </p:nvSpPr>
        <p:spPr>
          <a:xfrm>
            <a:off x="531813" y="4983163"/>
            <a:ext cx="779462" cy="365125"/>
          </a:xfrm>
        </p:spPr>
        <p:txBody>
          <a:bodyPr/>
          <a:lstStyle>
            <a:lvl1pPr>
              <a:defRPr/>
            </a:lvl1pPr>
          </a:lstStyle>
          <a:p>
            <a:pPr>
              <a:defRPr/>
            </a:pPr>
            <a:fld id="{824A0B81-D6A5-432B-A878-209BCDD8D7F6}" type="slidenum">
              <a:rPr lang="en-US" altLang="en-US"/>
              <a:pPr>
                <a:defRPr/>
              </a:pPr>
              <a:t>‹#›</a:t>
            </a:fld>
            <a:endParaRPr lang="en-US" altLang="en-US"/>
          </a:p>
        </p:txBody>
      </p:sp>
    </p:spTree>
    <p:extLst>
      <p:ext uri="{BB962C8B-B14F-4D97-AF65-F5344CB8AC3E}">
        <p14:creationId xmlns:p14="http://schemas.microsoft.com/office/powerpoint/2010/main" val="1693200182"/>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A132BB9-7031-4856-94E3-484F722E7C44}"/>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TextBox 36">
            <a:extLst>
              <a:ext uri="{FF2B5EF4-FFF2-40B4-BE49-F238E27FC236}">
                <a16:creationId xmlns:a16="http://schemas.microsoft.com/office/drawing/2014/main" id="{F8AC0807-EE96-45D2-9048-23A1E2DEE67F}"/>
              </a:ext>
            </a:extLst>
          </p:cNvPr>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001108A5-9ACD-47AC-B76C-6E2C90AC1040}"/>
              </a:ext>
            </a:extLst>
          </p:cNvPr>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id="{5ABA6A5D-2776-4458-A5DD-D36C08026C0D}"/>
              </a:ext>
            </a:extLst>
          </p:cNvPr>
          <p:cNvSpPr>
            <a:spLocks noGrp="1"/>
          </p:cNvSpPr>
          <p:nvPr>
            <p:ph type="dt" sz="half" idx="14"/>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E871A119-05BE-440B-95EE-64AB44F6DBD8}"/>
              </a:ext>
            </a:extLst>
          </p:cNvPr>
          <p:cNvSpPr>
            <a:spLocks noGrp="1"/>
          </p:cNvSpPr>
          <p:nvPr>
            <p:ph type="ftr" sz="quarter" idx="15"/>
          </p:nvPr>
        </p:nvSpPr>
        <p:spPr/>
        <p:txBody>
          <a:bodyPr/>
          <a:lstStyle>
            <a:lvl1pPr>
              <a:defRPr/>
            </a:lvl1pPr>
          </a:lstStyle>
          <a:p>
            <a:pPr>
              <a:defRPr/>
            </a:pPr>
            <a:r>
              <a:rPr lang="en-US"/>
              <a:t>Mountjoy Bible School</a:t>
            </a:r>
          </a:p>
        </p:txBody>
      </p:sp>
      <p:sp>
        <p:nvSpPr>
          <p:cNvPr id="10" name="Slide Number Placeholder 6">
            <a:extLst>
              <a:ext uri="{FF2B5EF4-FFF2-40B4-BE49-F238E27FC236}">
                <a16:creationId xmlns:a16="http://schemas.microsoft.com/office/drawing/2014/main" id="{364589B7-28A4-49F6-A8FB-EFAF66EF1AEA}"/>
              </a:ext>
            </a:extLst>
          </p:cNvPr>
          <p:cNvSpPr>
            <a:spLocks noGrp="1"/>
          </p:cNvSpPr>
          <p:nvPr>
            <p:ph type="sldNum" sz="quarter" idx="16"/>
          </p:nvPr>
        </p:nvSpPr>
        <p:spPr>
          <a:xfrm>
            <a:off x="531813" y="4983163"/>
            <a:ext cx="779462" cy="365125"/>
          </a:xfrm>
        </p:spPr>
        <p:txBody>
          <a:bodyPr/>
          <a:lstStyle>
            <a:lvl1pPr>
              <a:defRPr/>
            </a:lvl1pPr>
          </a:lstStyle>
          <a:p>
            <a:pPr>
              <a:defRPr/>
            </a:pPr>
            <a:fld id="{05F004FB-DF79-4EAE-9EE6-9438E8EBBBA0}" type="slidenum">
              <a:rPr lang="en-US" altLang="en-US"/>
              <a:pPr>
                <a:defRPr/>
              </a:pPr>
              <a:t>‹#›</a:t>
            </a:fld>
            <a:endParaRPr lang="en-US" altLang="en-US"/>
          </a:p>
        </p:txBody>
      </p:sp>
    </p:spTree>
    <p:extLst>
      <p:ext uri="{BB962C8B-B14F-4D97-AF65-F5344CB8AC3E}">
        <p14:creationId xmlns:p14="http://schemas.microsoft.com/office/powerpoint/2010/main" val="3117153906"/>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73689CF9-6DC1-4ED7-A3AF-9816986FBC0A}"/>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F5D1B6B0-1425-4B54-BE26-F02362F2DB15}"/>
              </a:ext>
            </a:extLst>
          </p:cNvPr>
          <p:cNvSpPr>
            <a:spLocks noGrp="1"/>
          </p:cNvSpPr>
          <p:nvPr>
            <p:ph type="dt" sz="half" idx="14"/>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CCEC5BB1-E0A8-48D3-8869-3A7087799007}"/>
              </a:ext>
            </a:extLst>
          </p:cNvPr>
          <p:cNvSpPr>
            <a:spLocks noGrp="1"/>
          </p:cNvSpPr>
          <p:nvPr>
            <p:ph type="ftr" sz="quarter" idx="15"/>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C6F791CA-152E-4ACD-B844-EDA3C758CBD3}"/>
              </a:ext>
            </a:extLst>
          </p:cNvPr>
          <p:cNvSpPr>
            <a:spLocks noGrp="1"/>
          </p:cNvSpPr>
          <p:nvPr>
            <p:ph type="sldNum" sz="quarter" idx="16"/>
          </p:nvPr>
        </p:nvSpPr>
        <p:spPr>
          <a:xfrm>
            <a:off x="531813" y="4983163"/>
            <a:ext cx="779462" cy="365125"/>
          </a:xfrm>
        </p:spPr>
        <p:txBody>
          <a:bodyPr/>
          <a:lstStyle>
            <a:lvl1pPr>
              <a:defRPr/>
            </a:lvl1pPr>
          </a:lstStyle>
          <a:p>
            <a:pPr>
              <a:defRPr/>
            </a:pPr>
            <a:fld id="{E3EA2857-F809-4B45-AE20-91390E6461B2}" type="slidenum">
              <a:rPr lang="en-US" altLang="en-US"/>
              <a:pPr>
                <a:defRPr/>
              </a:pPr>
              <a:t>‹#›</a:t>
            </a:fld>
            <a:endParaRPr lang="en-US" altLang="en-US"/>
          </a:p>
        </p:txBody>
      </p:sp>
    </p:spTree>
    <p:extLst>
      <p:ext uri="{BB962C8B-B14F-4D97-AF65-F5344CB8AC3E}">
        <p14:creationId xmlns:p14="http://schemas.microsoft.com/office/powerpoint/2010/main" val="1342671296"/>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B5C9E77C-A425-498B-B982-563085575997}"/>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E6ADE2A-F33C-4D12-AC3E-93E539C46E0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3B819DE5-4160-456B-B616-D001244BAC8C}"/>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A3103D73-C814-4285-AC1B-7A34EF4A5862}"/>
              </a:ext>
            </a:extLst>
          </p:cNvPr>
          <p:cNvSpPr>
            <a:spLocks noGrp="1"/>
          </p:cNvSpPr>
          <p:nvPr>
            <p:ph type="sldNum" sz="quarter" idx="12"/>
          </p:nvPr>
        </p:nvSpPr>
        <p:spPr/>
        <p:txBody>
          <a:bodyPr/>
          <a:lstStyle>
            <a:lvl1pPr>
              <a:defRPr/>
            </a:lvl1pPr>
          </a:lstStyle>
          <a:p>
            <a:pPr>
              <a:defRPr/>
            </a:pPr>
            <a:fld id="{E4DA0D1A-08FF-4BAB-8993-EFB9C79CADBA}" type="slidenum">
              <a:rPr lang="en-US" altLang="en-US"/>
              <a:pPr>
                <a:defRPr/>
              </a:pPr>
              <a:t>‹#›</a:t>
            </a:fld>
            <a:endParaRPr lang="en-US" altLang="en-US"/>
          </a:p>
        </p:txBody>
      </p:sp>
    </p:spTree>
    <p:extLst>
      <p:ext uri="{BB962C8B-B14F-4D97-AF65-F5344CB8AC3E}">
        <p14:creationId xmlns:p14="http://schemas.microsoft.com/office/powerpoint/2010/main" val="38364123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45F3D534-005E-40D2-BD22-7BBF3ABA19F0}"/>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9820B54-1707-4A7B-B24D-035255B2A0E1}"/>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57D8FDF2-7409-4A48-B472-030F9AA1F86C}"/>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AF0B9B2C-A94F-4BB3-A3C3-24D7CE24B731}"/>
              </a:ext>
            </a:extLst>
          </p:cNvPr>
          <p:cNvSpPr>
            <a:spLocks noGrp="1"/>
          </p:cNvSpPr>
          <p:nvPr>
            <p:ph type="sldNum" sz="quarter" idx="12"/>
          </p:nvPr>
        </p:nvSpPr>
        <p:spPr/>
        <p:txBody>
          <a:bodyPr/>
          <a:lstStyle>
            <a:lvl1pPr>
              <a:defRPr/>
            </a:lvl1pPr>
          </a:lstStyle>
          <a:p>
            <a:pPr>
              <a:defRPr/>
            </a:pPr>
            <a:fld id="{DCA73AB6-3663-4B37-BD40-61238ADDB62E}" type="slidenum">
              <a:rPr lang="en-US" altLang="en-US"/>
              <a:pPr>
                <a:defRPr/>
              </a:pPr>
              <a:t>‹#›</a:t>
            </a:fld>
            <a:endParaRPr lang="en-US" altLang="en-US"/>
          </a:p>
        </p:txBody>
      </p:sp>
    </p:spTree>
    <p:extLst>
      <p:ext uri="{BB962C8B-B14F-4D97-AF65-F5344CB8AC3E}">
        <p14:creationId xmlns:p14="http://schemas.microsoft.com/office/powerpoint/2010/main" val="2088819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91C662B-72EC-45EA-93DC-6899465F60BE}"/>
              </a:ext>
            </a:extLst>
          </p:cNvPr>
          <p:cNvSpPr>
            <a:spLocks noGrp="1"/>
          </p:cNvSpPr>
          <p:nvPr>
            <p:ph type="dt" sz="half" idx="10"/>
          </p:nvPr>
        </p:nvSpPr>
        <p:spPr/>
        <p:txBody>
          <a:bodyPr/>
          <a:lstStyle>
            <a:lvl1pPr>
              <a:defRPr/>
            </a:lvl1pPr>
          </a:lstStyle>
          <a:p>
            <a:pPr>
              <a:defRPr/>
            </a:pPr>
            <a:fld id="{2CCEBF24-9D38-413C-9A1D-31922226A7DE}" type="datetimeFigureOut">
              <a:rPr lang="en-GB"/>
              <a:pPr>
                <a:defRPr/>
              </a:pPr>
              <a:t>01/01/2020</a:t>
            </a:fld>
            <a:endParaRPr lang="en-GB"/>
          </a:p>
        </p:txBody>
      </p:sp>
      <p:sp>
        <p:nvSpPr>
          <p:cNvPr id="5" name="Footer Placeholder 4">
            <a:extLst>
              <a:ext uri="{FF2B5EF4-FFF2-40B4-BE49-F238E27FC236}">
                <a16:creationId xmlns:a16="http://schemas.microsoft.com/office/drawing/2014/main" id="{11D263B6-70D3-4ADD-8DDF-EF27BC4B35F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88E36168-4B58-46D7-9963-6E25E7EED651}"/>
              </a:ext>
            </a:extLst>
          </p:cNvPr>
          <p:cNvSpPr>
            <a:spLocks noGrp="1"/>
          </p:cNvSpPr>
          <p:nvPr>
            <p:ph type="sldNum" sz="quarter" idx="12"/>
          </p:nvPr>
        </p:nvSpPr>
        <p:spPr/>
        <p:txBody>
          <a:bodyPr/>
          <a:lstStyle>
            <a:lvl1pPr>
              <a:defRPr/>
            </a:lvl1pPr>
          </a:lstStyle>
          <a:p>
            <a:pPr>
              <a:defRPr/>
            </a:pPr>
            <a:fld id="{D07D49BE-0D3B-4DC5-B0FD-79D4531B7BF4}" type="slidenum">
              <a:rPr lang="en-GB"/>
              <a:pPr>
                <a:defRPr/>
              </a:pPr>
              <a:t>‹#›</a:t>
            </a:fld>
            <a:endParaRPr lang="en-GB"/>
          </a:p>
        </p:txBody>
      </p:sp>
    </p:spTree>
    <p:extLst>
      <p:ext uri="{BB962C8B-B14F-4D97-AF65-F5344CB8AC3E}">
        <p14:creationId xmlns:p14="http://schemas.microsoft.com/office/powerpoint/2010/main" val="757502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5AA087-688A-4645-AA4A-496402A17075}"/>
              </a:ext>
            </a:extLst>
          </p:cNvPr>
          <p:cNvSpPr>
            <a:spLocks noGrp="1"/>
          </p:cNvSpPr>
          <p:nvPr>
            <p:ph type="dt" sz="half" idx="10"/>
          </p:nvPr>
        </p:nvSpPr>
        <p:spPr/>
        <p:txBody>
          <a:bodyPr/>
          <a:lstStyle>
            <a:lvl1pPr>
              <a:defRPr/>
            </a:lvl1pPr>
          </a:lstStyle>
          <a:p>
            <a:pPr>
              <a:defRPr/>
            </a:pPr>
            <a:fld id="{C942F455-6B80-460A-9FD7-205E3A563034}" type="datetimeFigureOut">
              <a:rPr lang="en-GB"/>
              <a:pPr>
                <a:defRPr/>
              </a:pPr>
              <a:t>01/01/2020</a:t>
            </a:fld>
            <a:endParaRPr lang="en-GB"/>
          </a:p>
        </p:txBody>
      </p:sp>
      <p:sp>
        <p:nvSpPr>
          <p:cNvPr id="5" name="Footer Placeholder 4">
            <a:extLst>
              <a:ext uri="{FF2B5EF4-FFF2-40B4-BE49-F238E27FC236}">
                <a16:creationId xmlns:a16="http://schemas.microsoft.com/office/drawing/2014/main" id="{9D5E425D-7260-41E0-A53C-9DCE2D12A53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3F13E77D-9159-4F6F-A336-08219B502D13}"/>
              </a:ext>
            </a:extLst>
          </p:cNvPr>
          <p:cNvSpPr>
            <a:spLocks noGrp="1"/>
          </p:cNvSpPr>
          <p:nvPr>
            <p:ph type="sldNum" sz="quarter" idx="12"/>
          </p:nvPr>
        </p:nvSpPr>
        <p:spPr/>
        <p:txBody>
          <a:bodyPr/>
          <a:lstStyle>
            <a:lvl1pPr>
              <a:defRPr/>
            </a:lvl1pPr>
          </a:lstStyle>
          <a:p>
            <a:pPr>
              <a:defRPr/>
            </a:pPr>
            <a:fld id="{F341D7F8-1303-4DBB-B51B-A63B60D7262E}" type="slidenum">
              <a:rPr lang="en-GB"/>
              <a:pPr>
                <a:defRPr/>
              </a:pPr>
              <a:t>‹#›</a:t>
            </a:fld>
            <a:endParaRPr lang="en-GB"/>
          </a:p>
        </p:txBody>
      </p:sp>
    </p:spTree>
    <p:extLst>
      <p:ext uri="{BB962C8B-B14F-4D97-AF65-F5344CB8AC3E}">
        <p14:creationId xmlns:p14="http://schemas.microsoft.com/office/powerpoint/2010/main" val="1356478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F4DD55-A03F-4BF2-82FD-6C4309D4C978}"/>
              </a:ext>
            </a:extLst>
          </p:cNvPr>
          <p:cNvSpPr>
            <a:spLocks noGrp="1"/>
          </p:cNvSpPr>
          <p:nvPr>
            <p:ph type="dt" sz="half" idx="10"/>
          </p:nvPr>
        </p:nvSpPr>
        <p:spPr/>
        <p:txBody>
          <a:bodyPr/>
          <a:lstStyle>
            <a:lvl1pPr>
              <a:defRPr/>
            </a:lvl1pPr>
          </a:lstStyle>
          <a:p>
            <a:pPr>
              <a:defRPr/>
            </a:pPr>
            <a:fld id="{393940BC-5568-475D-9A13-A84D9E9CD644}" type="datetimeFigureOut">
              <a:rPr lang="en-GB"/>
              <a:pPr>
                <a:defRPr/>
              </a:pPr>
              <a:t>01/01/2020</a:t>
            </a:fld>
            <a:endParaRPr lang="en-GB"/>
          </a:p>
        </p:txBody>
      </p:sp>
      <p:sp>
        <p:nvSpPr>
          <p:cNvPr id="5" name="Footer Placeholder 4">
            <a:extLst>
              <a:ext uri="{FF2B5EF4-FFF2-40B4-BE49-F238E27FC236}">
                <a16:creationId xmlns:a16="http://schemas.microsoft.com/office/drawing/2014/main" id="{ED62FC5B-3166-4F38-B136-DB4F37AC927B}"/>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93DCBC3-4F42-4C04-A5E9-9434C41B3905}"/>
              </a:ext>
            </a:extLst>
          </p:cNvPr>
          <p:cNvSpPr>
            <a:spLocks noGrp="1"/>
          </p:cNvSpPr>
          <p:nvPr>
            <p:ph type="sldNum" sz="quarter" idx="12"/>
          </p:nvPr>
        </p:nvSpPr>
        <p:spPr/>
        <p:txBody>
          <a:bodyPr/>
          <a:lstStyle>
            <a:lvl1pPr>
              <a:defRPr/>
            </a:lvl1pPr>
          </a:lstStyle>
          <a:p>
            <a:pPr>
              <a:defRPr/>
            </a:pPr>
            <a:fld id="{09480D79-8669-438B-B25D-EA4E91315CD2}" type="slidenum">
              <a:rPr lang="en-GB"/>
              <a:pPr>
                <a:defRPr/>
              </a:pPr>
              <a:t>‹#›</a:t>
            </a:fld>
            <a:endParaRPr lang="en-GB"/>
          </a:p>
        </p:txBody>
      </p:sp>
    </p:spTree>
    <p:extLst>
      <p:ext uri="{BB962C8B-B14F-4D97-AF65-F5344CB8AC3E}">
        <p14:creationId xmlns:p14="http://schemas.microsoft.com/office/powerpoint/2010/main" val="448331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98F01E46-5CBB-4C45-8D34-1B23FC0F9BE5}"/>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lvl1pPr>
              <a:defRPr sz="2800"/>
            </a:lvl1pPr>
            <a:lvl2pPr>
              <a:defRPr sz="2400"/>
            </a:lvl2pPr>
          </a:lstStyle>
          <a:p>
            <a:pPr lvl="0"/>
            <a:r>
              <a:rPr lang="en-US" dirty="0"/>
              <a:t>Click to edit Master text styles</a:t>
            </a:r>
          </a:p>
          <a:p>
            <a:pPr lvl="1"/>
            <a:r>
              <a:rPr lang="en-US" dirty="0"/>
              <a:t>Second level</a:t>
            </a:r>
          </a:p>
        </p:txBody>
      </p:sp>
      <p:sp>
        <p:nvSpPr>
          <p:cNvPr id="5" name="Date Placeholder 3">
            <a:extLst>
              <a:ext uri="{FF2B5EF4-FFF2-40B4-BE49-F238E27FC236}">
                <a16:creationId xmlns:a16="http://schemas.microsoft.com/office/drawing/2014/main" id="{8B44BD5A-3951-46CE-99DF-09D9031201A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BFF77F2-F032-49C3-AB32-A27A5C500DB6}"/>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437616B1-51B1-4780-861C-D5C66C8BCD72}"/>
              </a:ext>
            </a:extLst>
          </p:cNvPr>
          <p:cNvSpPr>
            <a:spLocks noGrp="1"/>
          </p:cNvSpPr>
          <p:nvPr>
            <p:ph type="sldNum" sz="quarter" idx="12"/>
          </p:nvPr>
        </p:nvSpPr>
        <p:spPr/>
        <p:txBody>
          <a:bodyPr/>
          <a:lstStyle>
            <a:lvl1pPr>
              <a:defRPr/>
            </a:lvl1pPr>
          </a:lstStyle>
          <a:p>
            <a:pPr>
              <a:defRPr/>
            </a:pPr>
            <a:fld id="{05141FC9-638B-49A6-B524-DE73BA3458ED}" type="slidenum">
              <a:rPr lang="en-US" altLang="en-US"/>
              <a:pPr>
                <a:defRPr/>
              </a:pPr>
              <a:t>‹#›</a:t>
            </a:fld>
            <a:endParaRPr lang="en-US" altLang="en-US"/>
          </a:p>
        </p:txBody>
      </p:sp>
    </p:spTree>
    <p:extLst>
      <p:ext uri="{BB962C8B-B14F-4D97-AF65-F5344CB8AC3E}">
        <p14:creationId xmlns:p14="http://schemas.microsoft.com/office/powerpoint/2010/main" val="7877240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252B5240-45BF-4118-99EA-69CF7B1D403F}"/>
              </a:ext>
            </a:extLst>
          </p:cNvPr>
          <p:cNvSpPr>
            <a:spLocks noGrp="1"/>
          </p:cNvSpPr>
          <p:nvPr>
            <p:ph type="dt" sz="half" idx="10"/>
          </p:nvPr>
        </p:nvSpPr>
        <p:spPr/>
        <p:txBody>
          <a:bodyPr/>
          <a:lstStyle>
            <a:lvl1pPr>
              <a:defRPr/>
            </a:lvl1pPr>
          </a:lstStyle>
          <a:p>
            <a:pPr>
              <a:defRPr/>
            </a:pPr>
            <a:fld id="{DC2C4764-9AFD-4812-A872-8C82C8A0219A}" type="datetimeFigureOut">
              <a:rPr lang="en-GB"/>
              <a:pPr>
                <a:defRPr/>
              </a:pPr>
              <a:t>01/01/2020</a:t>
            </a:fld>
            <a:endParaRPr lang="en-GB"/>
          </a:p>
        </p:txBody>
      </p:sp>
      <p:sp>
        <p:nvSpPr>
          <p:cNvPr id="6" name="Footer Placeholder 4">
            <a:extLst>
              <a:ext uri="{FF2B5EF4-FFF2-40B4-BE49-F238E27FC236}">
                <a16:creationId xmlns:a16="http://schemas.microsoft.com/office/drawing/2014/main" id="{86C3903B-050C-48B1-BCF1-767E5701B9D1}"/>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D5F3210-895C-4E92-A9D6-6A4729D28FDD}"/>
              </a:ext>
            </a:extLst>
          </p:cNvPr>
          <p:cNvSpPr>
            <a:spLocks noGrp="1"/>
          </p:cNvSpPr>
          <p:nvPr>
            <p:ph type="sldNum" sz="quarter" idx="12"/>
          </p:nvPr>
        </p:nvSpPr>
        <p:spPr/>
        <p:txBody>
          <a:bodyPr/>
          <a:lstStyle>
            <a:lvl1pPr>
              <a:defRPr/>
            </a:lvl1pPr>
          </a:lstStyle>
          <a:p>
            <a:pPr>
              <a:defRPr/>
            </a:pPr>
            <a:fld id="{3B43F634-F7BB-427B-A0B1-D2BD6FE82331}" type="slidenum">
              <a:rPr lang="en-GB"/>
              <a:pPr>
                <a:defRPr/>
              </a:pPr>
              <a:t>‹#›</a:t>
            </a:fld>
            <a:endParaRPr lang="en-GB"/>
          </a:p>
        </p:txBody>
      </p:sp>
    </p:spTree>
    <p:extLst>
      <p:ext uri="{BB962C8B-B14F-4D97-AF65-F5344CB8AC3E}">
        <p14:creationId xmlns:p14="http://schemas.microsoft.com/office/powerpoint/2010/main" val="29994056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A0E8E932-B550-4487-A597-632615849C2A}"/>
              </a:ext>
            </a:extLst>
          </p:cNvPr>
          <p:cNvSpPr>
            <a:spLocks noGrp="1"/>
          </p:cNvSpPr>
          <p:nvPr>
            <p:ph type="dt" sz="half" idx="10"/>
          </p:nvPr>
        </p:nvSpPr>
        <p:spPr/>
        <p:txBody>
          <a:bodyPr/>
          <a:lstStyle>
            <a:lvl1pPr>
              <a:defRPr/>
            </a:lvl1pPr>
          </a:lstStyle>
          <a:p>
            <a:pPr>
              <a:defRPr/>
            </a:pPr>
            <a:fld id="{DF26A70B-DCA2-4CF6-896B-D70664555F21}" type="datetimeFigureOut">
              <a:rPr lang="en-GB"/>
              <a:pPr>
                <a:defRPr/>
              </a:pPr>
              <a:t>01/01/2020</a:t>
            </a:fld>
            <a:endParaRPr lang="en-GB"/>
          </a:p>
        </p:txBody>
      </p:sp>
      <p:sp>
        <p:nvSpPr>
          <p:cNvPr id="8" name="Footer Placeholder 4">
            <a:extLst>
              <a:ext uri="{FF2B5EF4-FFF2-40B4-BE49-F238E27FC236}">
                <a16:creationId xmlns:a16="http://schemas.microsoft.com/office/drawing/2014/main" id="{2A6F7A7B-A7BF-4C1D-AE07-9A5B9FD0B470}"/>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5EF86081-E744-4105-8DD9-16136B984C2D}"/>
              </a:ext>
            </a:extLst>
          </p:cNvPr>
          <p:cNvSpPr>
            <a:spLocks noGrp="1"/>
          </p:cNvSpPr>
          <p:nvPr>
            <p:ph type="sldNum" sz="quarter" idx="12"/>
          </p:nvPr>
        </p:nvSpPr>
        <p:spPr/>
        <p:txBody>
          <a:bodyPr/>
          <a:lstStyle>
            <a:lvl1pPr>
              <a:defRPr/>
            </a:lvl1pPr>
          </a:lstStyle>
          <a:p>
            <a:pPr>
              <a:defRPr/>
            </a:pPr>
            <a:fld id="{353721A1-2038-45A2-A261-B16721069455}" type="slidenum">
              <a:rPr lang="en-GB"/>
              <a:pPr>
                <a:defRPr/>
              </a:pPr>
              <a:t>‹#›</a:t>
            </a:fld>
            <a:endParaRPr lang="en-GB"/>
          </a:p>
        </p:txBody>
      </p:sp>
    </p:spTree>
    <p:extLst>
      <p:ext uri="{BB962C8B-B14F-4D97-AF65-F5344CB8AC3E}">
        <p14:creationId xmlns:p14="http://schemas.microsoft.com/office/powerpoint/2010/main" val="31885004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1DB267C6-4E5E-4649-8748-46483A2ED412}"/>
              </a:ext>
            </a:extLst>
          </p:cNvPr>
          <p:cNvSpPr>
            <a:spLocks noGrp="1"/>
          </p:cNvSpPr>
          <p:nvPr>
            <p:ph type="dt" sz="half" idx="10"/>
          </p:nvPr>
        </p:nvSpPr>
        <p:spPr/>
        <p:txBody>
          <a:bodyPr/>
          <a:lstStyle>
            <a:lvl1pPr>
              <a:defRPr/>
            </a:lvl1pPr>
          </a:lstStyle>
          <a:p>
            <a:pPr>
              <a:defRPr/>
            </a:pPr>
            <a:fld id="{7CFF94C3-757F-4069-BCDD-09B768E5FA8C}" type="datetimeFigureOut">
              <a:rPr lang="en-GB"/>
              <a:pPr>
                <a:defRPr/>
              </a:pPr>
              <a:t>01/01/2020</a:t>
            </a:fld>
            <a:endParaRPr lang="en-GB"/>
          </a:p>
        </p:txBody>
      </p:sp>
      <p:sp>
        <p:nvSpPr>
          <p:cNvPr id="4" name="Footer Placeholder 4">
            <a:extLst>
              <a:ext uri="{FF2B5EF4-FFF2-40B4-BE49-F238E27FC236}">
                <a16:creationId xmlns:a16="http://schemas.microsoft.com/office/drawing/2014/main" id="{DABB7FE7-E9A1-4882-8147-012D21B85BB3}"/>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5E98C88E-7817-4534-A18D-7BC8F65EBFDF}"/>
              </a:ext>
            </a:extLst>
          </p:cNvPr>
          <p:cNvSpPr>
            <a:spLocks noGrp="1"/>
          </p:cNvSpPr>
          <p:nvPr>
            <p:ph type="sldNum" sz="quarter" idx="12"/>
          </p:nvPr>
        </p:nvSpPr>
        <p:spPr/>
        <p:txBody>
          <a:bodyPr/>
          <a:lstStyle>
            <a:lvl1pPr>
              <a:defRPr/>
            </a:lvl1pPr>
          </a:lstStyle>
          <a:p>
            <a:pPr>
              <a:defRPr/>
            </a:pPr>
            <a:fld id="{AE167C10-3E57-47CF-A97D-DFE170B5B22A}" type="slidenum">
              <a:rPr lang="en-GB"/>
              <a:pPr>
                <a:defRPr/>
              </a:pPr>
              <a:t>‹#›</a:t>
            </a:fld>
            <a:endParaRPr lang="en-GB"/>
          </a:p>
        </p:txBody>
      </p:sp>
    </p:spTree>
    <p:extLst>
      <p:ext uri="{BB962C8B-B14F-4D97-AF65-F5344CB8AC3E}">
        <p14:creationId xmlns:p14="http://schemas.microsoft.com/office/powerpoint/2010/main" val="30639740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E8EA066-6576-4C71-A7CC-585245C0312E}"/>
              </a:ext>
            </a:extLst>
          </p:cNvPr>
          <p:cNvSpPr>
            <a:spLocks noGrp="1"/>
          </p:cNvSpPr>
          <p:nvPr>
            <p:ph type="dt" sz="half" idx="10"/>
          </p:nvPr>
        </p:nvSpPr>
        <p:spPr/>
        <p:txBody>
          <a:bodyPr/>
          <a:lstStyle>
            <a:lvl1pPr>
              <a:defRPr/>
            </a:lvl1pPr>
          </a:lstStyle>
          <a:p>
            <a:pPr>
              <a:defRPr/>
            </a:pPr>
            <a:fld id="{B4F71839-0ED9-4AC7-8622-DC77EF23630D}" type="datetimeFigureOut">
              <a:rPr lang="en-GB"/>
              <a:pPr>
                <a:defRPr/>
              </a:pPr>
              <a:t>01/01/2020</a:t>
            </a:fld>
            <a:endParaRPr lang="en-GB"/>
          </a:p>
        </p:txBody>
      </p:sp>
      <p:sp>
        <p:nvSpPr>
          <p:cNvPr id="3" name="Footer Placeholder 4">
            <a:extLst>
              <a:ext uri="{FF2B5EF4-FFF2-40B4-BE49-F238E27FC236}">
                <a16:creationId xmlns:a16="http://schemas.microsoft.com/office/drawing/2014/main" id="{0248AAF0-10DE-45F6-93F1-4483B72120DD}"/>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83684AC7-D2EF-4C8B-BC0F-661C53C1B454}"/>
              </a:ext>
            </a:extLst>
          </p:cNvPr>
          <p:cNvSpPr>
            <a:spLocks noGrp="1"/>
          </p:cNvSpPr>
          <p:nvPr>
            <p:ph type="sldNum" sz="quarter" idx="12"/>
          </p:nvPr>
        </p:nvSpPr>
        <p:spPr/>
        <p:txBody>
          <a:bodyPr/>
          <a:lstStyle>
            <a:lvl1pPr>
              <a:defRPr/>
            </a:lvl1pPr>
          </a:lstStyle>
          <a:p>
            <a:pPr>
              <a:defRPr/>
            </a:pPr>
            <a:fld id="{74EE6572-5FF9-4462-899D-5446D39588B9}" type="slidenum">
              <a:rPr lang="en-GB"/>
              <a:pPr>
                <a:defRPr/>
              </a:pPr>
              <a:t>‹#›</a:t>
            </a:fld>
            <a:endParaRPr lang="en-GB"/>
          </a:p>
        </p:txBody>
      </p:sp>
    </p:spTree>
    <p:extLst>
      <p:ext uri="{BB962C8B-B14F-4D97-AF65-F5344CB8AC3E}">
        <p14:creationId xmlns:p14="http://schemas.microsoft.com/office/powerpoint/2010/main" val="3620049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C8E3E9D0-0905-4149-A48F-11500CB1DAEA}"/>
              </a:ext>
            </a:extLst>
          </p:cNvPr>
          <p:cNvSpPr>
            <a:spLocks noGrp="1"/>
          </p:cNvSpPr>
          <p:nvPr>
            <p:ph type="dt" sz="half" idx="10"/>
          </p:nvPr>
        </p:nvSpPr>
        <p:spPr/>
        <p:txBody>
          <a:bodyPr/>
          <a:lstStyle>
            <a:lvl1pPr>
              <a:defRPr/>
            </a:lvl1pPr>
          </a:lstStyle>
          <a:p>
            <a:pPr>
              <a:defRPr/>
            </a:pPr>
            <a:fld id="{11ED17CC-4CB9-46AA-A299-E4FFF123E967}" type="datetimeFigureOut">
              <a:rPr lang="en-GB"/>
              <a:pPr>
                <a:defRPr/>
              </a:pPr>
              <a:t>01/01/2020</a:t>
            </a:fld>
            <a:endParaRPr lang="en-GB"/>
          </a:p>
        </p:txBody>
      </p:sp>
      <p:sp>
        <p:nvSpPr>
          <p:cNvPr id="6" name="Footer Placeholder 4">
            <a:extLst>
              <a:ext uri="{FF2B5EF4-FFF2-40B4-BE49-F238E27FC236}">
                <a16:creationId xmlns:a16="http://schemas.microsoft.com/office/drawing/2014/main" id="{E1B26420-CC3C-4D62-81F2-E972149ACEF9}"/>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F469F94-5BBE-4C3D-8DE6-A90EC7212AA5}"/>
              </a:ext>
            </a:extLst>
          </p:cNvPr>
          <p:cNvSpPr>
            <a:spLocks noGrp="1"/>
          </p:cNvSpPr>
          <p:nvPr>
            <p:ph type="sldNum" sz="quarter" idx="12"/>
          </p:nvPr>
        </p:nvSpPr>
        <p:spPr/>
        <p:txBody>
          <a:bodyPr/>
          <a:lstStyle>
            <a:lvl1pPr>
              <a:defRPr/>
            </a:lvl1pPr>
          </a:lstStyle>
          <a:p>
            <a:pPr>
              <a:defRPr/>
            </a:pPr>
            <a:fld id="{CA76960E-F95E-41E3-BDB5-B7A0679D398D}" type="slidenum">
              <a:rPr lang="en-GB"/>
              <a:pPr>
                <a:defRPr/>
              </a:pPr>
              <a:t>‹#›</a:t>
            </a:fld>
            <a:endParaRPr lang="en-GB"/>
          </a:p>
        </p:txBody>
      </p:sp>
    </p:spTree>
    <p:extLst>
      <p:ext uri="{BB962C8B-B14F-4D97-AF65-F5344CB8AC3E}">
        <p14:creationId xmlns:p14="http://schemas.microsoft.com/office/powerpoint/2010/main" val="12766507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4B0CFE58-7AA6-4F07-A75D-9546758D564D}"/>
              </a:ext>
            </a:extLst>
          </p:cNvPr>
          <p:cNvSpPr>
            <a:spLocks noGrp="1"/>
          </p:cNvSpPr>
          <p:nvPr>
            <p:ph type="dt" sz="half" idx="10"/>
          </p:nvPr>
        </p:nvSpPr>
        <p:spPr/>
        <p:txBody>
          <a:bodyPr/>
          <a:lstStyle>
            <a:lvl1pPr>
              <a:defRPr/>
            </a:lvl1pPr>
          </a:lstStyle>
          <a:p>
            <a:pPr>
              <a:defRPr/>
            </a:pPr>
            <a:fld id="{213F45EF-210A-4D58-92EB-5F5628AAAB9F}" type="datetimeFigureOut">
              <a:rPr lang="en-GB"/>
              <a:pPr>
                <a:defRPr/>
              </a:pPr>
              <a:t>01/01/2020</a:t>
            </a:fld>
            <a:endParaRPr lang="en-GB"/>
          </a:p>
        </p:txBody>
      </p:sp>
      <p:sp>
        <p:nvSpPr>
          <p:cNvPr id="6" name="Footer Placeholder 4">
            <a:extLst>
              <a:ext uri="{FF2B5EF4-FFF2-40B4-BE49-F238E27FC236}">
                <a16:creationId xmlns:a16="http://schemas.microsoft.com/office/drawing/2014/main" id="{B172F128-D643-4ED0-B6F0-304F4DB35C6C}"/>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30404169-7CB9-4433-B536-118E9B742FBC}"/>
              </a:ext>
            </a:extLst>
          </p:cNvPr>
          <p:cNvSpPr>
            <a:spLocks noGrp="1"/>
          </p:cNvSpPr>
          <p:nvPr>
            <p:ph type="sldNum" sz="quarter" idx="12"/>
          </p:nvPr>
        </p:nvSpPr>
        <p:spPr/>
        <p:txBody>
          <a:bodyPr/>
          <a:lstStyle>
            <a:lvl1pPr>
              <a:defRPr/>
            </a:lvl1pPr>
          </a:lstStyle>
          <a:p>
            <a:pPr>
              <a:defRPr/>
            </a:pPr>
            <a:fld id="{6088ED2B-40C7-433D-86B1-969EA27C38CD}" type="slidenum">
              <a:rPr lang="en-GB"/>
              <a:pPr>
                <a:defRPr/>
              </a:pPr>
              <a:t>‹#›</a:t>
            </a:fld>
            <a:endParaRPr lang="en-GB"/>
          </a:p>
        </p:txBody>
      </p:sp>
    </p:spTree>
    <p:extLst>
      <p:ext uri="{BB962C8B-B14F-4D97-AF65-F5344CB8AC3E}">
        <p14:creationId xmlns:p14="http://schemas.microsoft.com/office/powerpoint/2010/main" val="17121680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38D290-EC30-41F7-953F-167F345D0EE6}"/>
              </a:ext>
            </a:extLst>
          </p:cNvPr>
          <p:cNvSpPr>
            <a:spLocks noGrp="1"/>
          </p:cNvSpPr>
          <p:nvPr>
            <p:ph type="dt" sz="half" idx="10"/>
          </p:nvPr>
        </p:nvSpPr>
        <p:spPr/>
        <p:txBody>
          <a:bodyPr/>
          <a:lstStyle>
            <a:lvl1pPr>
              <a:defRPr/>
            </a:lvl1pPr>
          </a:lstStyle>
          <a:p>
            <a:pPr>
              <a:defRPr/>
            </a:pPr>
            <a:fld id="{18642608-0211-4F80-AADF-3B0DFEF33F26}" type="datetimeFigureOut">
              <a:rPr lang="en-GB"/>
              <a:pPr>
                <a:defRPr/>
              </a:pPr>
              <a:t>01/01/2020</a:t>
            </a:fld>
            <a:endParaRPr lang="en-GB"/>
          </a:p>
        </p:txBody>
      </p:sp>
      <p:sp>
        <p:nvSpPr>
          <p:cNvPr id="5" name="Footer Placeholder 4">
            <a:extLst>
              <a:ext uri="{FF2B5EF4-FFF2-40B4-BE49-F238E27FC236}">
                <a16:creationId xmlns:a16="http://schemas.microsoft.com/office/drawing/2014/main" id="{5380E5B4-AD3B-4078-9AE1-4FB7B7B8AA3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5ED815A-2283-48EE-AC1E-1E292302204C}"/>
              </a:ext>
            </a:extLst>
          </p:cNvPr>
          <p:cNvSpPr>
            <a:spLocks noGrp="1"/>
          </p:cNvSpPr>
          <p:nvPr>
            <p:ph type="sldNum" sz="quarter" idx="12"/>
          </p:nvPr>
        </p:nvSpPr>
        <p:spPr/>
        <p:txBody>
          <a:bodyPr/>
          <a:lstStyle>
            <a:lvl1pPr>
              <a:defRPr/>
            </a:lvl1pPr>
          </a:lstStyle>
          <a:p>
            <a:pPr>
              <a:defRPr/>
            </a:pPr>
            <a:fld id="{D565A5BB-84B1-45CE-B6CD-31DE3F0035D0}" type="slidenum">
              <a:rPr lang="en-GB"/>
              <a:pPr>
                <a:defRPr/>
              </a:pPr>
              <a:t>‹#›</a:t>
            </a:fld>
            <a:endParaRPr lang="en-GB"/>
          </a:p>
        </p:txBody>
      </p:sp>
    </p:spTree>
    <p:extLst>
      <p:ext uri="{BB962C8B-B14F-4D97-AF65-F5344CB8AC3E}">
        <p14:creationId xmlns:p14="http://schemas.microsoft.com/office/powerpoint/2010/main" val="147987689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EC9CBA8-8D0C-46DB-9273-0B519ED53682}"/>
              </a:ext>
            </a:extLst>
          </p:cNvPr>
          <p:cNvSpPr>
            <a:spLocks noGrp="1"/>
          </p:cNvSpPr>
          <p:nvPr>
            <p:ph type="dt" sz="half" idx="10"/>
          </p:nvPr>
        </p:nvSpPr>
        <p:spPr/>
        <p:txBody>
          <a:bodyPr/>
          <a:lstStyle>
            <a:lvl1pPr>
              <a:defRPr/>
            </a:lvl1pPr>
          </a:lstStyle>
          <a:p>
            <a:pPr>
              <a:defRPr/>
            </a:pPr>
            <a:fld id="{27905162-7A7B-48DA-B51C-18F2D757A1A0}" type="datetimeFigureOut">
              <a:rPr lang="en-GB"/>
              <a:pPr>
                <a:defRPr/>
              </a:pPr>
              <a:t>01/01/2020</a:t>
            </a:fld>
            <a:endParaRPr lang="en-GB"/>
          </a:p>
        </p:txBody>
      </p:sp>
      <p:sp>
        <p:nvSpPr>
          <p:cNvPr id="5" name="Footer Placeholder 4">
            <a:extLst>
              <a:ext uri="{FF2B5EF4-FFF2-40B4-BE49-F238E27FC236}">
                <a16:creationId xmlns:a16="http://schemas.microsoft.com/office/drawing/2014/main" id="{D000B10B-37B7-4528-B0CF-E6BED0F84A9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6503EEC5-33C9-4A2B-A62A-ACDA1092F452}"/>
              </a:ext>
            </a:extLst>
          </p:cNvPr>
          <p:cNvSpPr>
            <a:spLocks noGrp="1"/>
          </p:cNvSpPr>
          <p:nvPr>
            <p:ph type="sldNum" sz="quarter" idx="12"/>
          </p:nvPr>
        </p:nvSpPr>
        <p:spPr/>
        <p:txBody>
          <a:bodyPr/>
          <a:lstStyle>
            <a:lvl1pPr>
              <a:defRPr/>
            </a:lvl1pPr>
          </a:lstStyle>
          <a:p>
            <a:pPr>
              <a:defRPr/>
            </a:pPr>
            <a:fld id="{06E68362-836A-4124-BE5B-2DFCA5145F89}" type="slidenum">
              <a:rPr lang="en-GB"/>
              <a:pPr>
                <a:defRPr/>
              </a:pPr>
              <a:t>‹#›</a:t>
            </a:fld>
            <a:endParaRPr lang="en-GB"/>
          </a:p>
        </p:txBody>
      </p:sp>
    </p:spTree>
    <p:extLst>
      <p:ext uri="{BB962C8B-B14F-4D97-AF65-F5344CB8AC3E}">
        <p14:creationId xmlns:p14="http://schemas.microsoft.com/office/powerpoint/2010/main" val="18919741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09751A-79F4-42C2-B44B-6E3701C62D4A}"/>
              </a:ext>
            </a:extLst>
          </p:cNvPr>
          <p:cNvSpPr>
            <a:spLocks noGrp="1"/>
          </p:cNvSpPr>
          <p:nvPr>
            <p:ph type="dt" sz="half" idx="10"/>
          </p:nvPr>
        </p:nvSpPr>
        <p:spPr/>
        <p:txBody>
          <a:bodyPr/>
          <a:lstStyle>
            <a:lvl1pPr>
              <a:defRPr/>
            </a:lvl1pPr>
          </a:lstStyle>
          <a:p>
            <a:pPr>
              <a:defRPr/>
            </a:pPr>
            <a:fld id="{260DCAB7-F4C3-43D6-A932-7A11690771A4}" type="datetimeFigureOut">
              <a:rPr lang="en-GB"/>
              <a:pPr>
                <a:defRPr/>
              </a:pPr>
              <a:t>01/01/2020</a:t>
            </a:fld>
            <a:endParaRPr lang="en-GB"/>
          </a:p>
        </p:txBody>
      </p:sp>
      <p:sp>
        <p:nvSpPr>
          <p:cNvPr id="5" name="Footer Placeholder 4">
            <a:extLst>
              <a:ext uri="{FF2B5EF4-FFF2-40B4-BE49-F238E27FC236}">
                <a16:creationId xmlns:a16="http://schemas.microsoft.com/office/drawing/2014/main" id="{0B45AEF3-CA2F-4948-89C2-36DA42026AB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33E1080-1E4B-4798-A3C6-D03D2958EE22}"/>
              </a:ext>
            </a:extLst>
          </p:cNvPr>
          <p:cNvSpPr>
            <a:spLocks noGrp="1"/>
          </p:cNvSpPr>
          <p:nvPr>
            <p:ph type="sldNum" sz="quarter" idx="12"/>
          </p:nvPr>
        </p:nvSpPr>
        <p:spPr/>
        <p:txBody>
          <a:bodyPr/>
          <a:lstStyle>
            <a:lvl1pPr>
              <a:defRPr/>
            </a:lvl1pPr>
          </a:lstStyle>
          <a:p>
            <a:pPr>
              <a:defRPr/>
            </a:pPr>
            <a:fld id="{E17981DC-381C-4815-B480-7330D7E22D59}" type="slidenum">
              <a:rPr lang="en-GB"/>
              <a:pPr>
                <a:defRPr/>
              </a:pPr>
              <a:t>‹#›</a:t>
            </a:fld>
            <a:endParaRPr lang="en-GB"/>
          </a:p>
        </p:txBody>
      </p:sp>
    </p:spTree>
    <p:extLst>
      <p:ext uri="{BB962C8B-B14F-4D97-AF65-F5344CB8AC3E}">
        <p14:creationId xmlns:p14="http://schemas.microsoft.com/office/powerpoint/2010/main" val="761034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829B92-8688-4EC0-9A7D-FF304A990BF8}"/>
              </a:ext>
            </a:extLst>
          </p:cNvPr>
          <p:cNvSpPr>
            <a:spLocks noGrp="1"/>
          </p:cNvSpPr>
          <p:nvPr>
            <p:ph type="dt" sz="half" idx="10"/>
          </p:nvPr>
        </p:nvSpPr>
        <p:spPr/>
        <p:txBody>
          <a:bodyPr/>
          <a:lstStyle>
            <a:lvl1pPr>
              <a:defRPr/>
            </a:lvl1pPr>
          </a:lstStyle>
          <a:p>
            <a:pPr>
              <a:defRPr/>
            </a:pPr>
            <a:fld id="{679EC0AB-0F4C-423D-A724-44D38728B1AB}" type="datetimeFigureOut">
              <a:rPr lang="en-GB"/>
              <a:pPr>
                <a:defRPr/>
              </a:pPr>
              <a:t>01/01/2020</a:t>
            </a:fld>
            <a:endParaRPr lang="en-GB"/>
          </a:p>
        </p:txBody>
      </p:sp>
      <p:sp>
        <p:nvSpPr>
          <p:cNvPr id="5" name="Footer Placeholder 4">
            <a:extLst>
              <a:ext uri="{FF2B5EF4-FFF2-40B4-BE49-F238E27FC236}">
                <a16:creationId xmlns:a16="http://schemas.microsoft.com/office/drawing/2014/main" id="{FAA5A5CF-E8C5-4D43-9942-125C79E8CCB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8C71F0F-BBFD-4011-BFAF-76C818874544}"/>
              </a:ext>
            </a:extLst>
          </p:cNvPr>
          <p:cNvSpPr>
            <a:spLocks noGrp="1"/>
          </p:cNvSpPr>
          <p:nvPr>
            <p:ph type="sldNum" sz="quarter" idx="12"/>
          </p:nvPr>
        </p:nvSpPr>
        <p:spPr/>
        <p:txBody>
          <a:bodyPr/>
          <a:lstStyle>
            <a:lvl1pPr>
              <a:defRPr/>
            </a:lvl1pPr>
          </a:lstStyle>
          <a:p>
            <a:pPr>
              <a:defRPr/>
            </a:pPr>
            <a:fld id="{04CBF6E5-D72F-482E-ACC9-10E44E8BEBCE}" type="slidenum">
              <a:rPr lang="en-GB"/>
              <a:pPr>
                <a:defRPr/>
              </a:pPr>
              <a:t>‹#›</a:t>
            </a:fld>
            <a:endParaRPr lang="en-GB"/>
          </a:p>
        </p:txBody>
      </p:sp>
    </p:spTree>
    <p:extLst>
      <p:ext uri="{BB962C8B-B14F-4D97-AF65-F5344CB8AC3E}">
        <p14:creationId xmlns:p14="http://schemas.microsoft.com/office/powerpoint/2010/main" val="1320903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EF408A26-16A0-41D8-BF16-1405D4C748F4}"/>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CFA8A7EC-BB63-4D70-972A-E0FA9282C7FB}"/>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FAE7031-B94C-4AC6-B2B9-917465333408}"/>
              </a:ext>
            </a:extLst>
          </p:cNvPr>
          <p:cNvSpPr>
            <a:spLocks noGrp="1"/>
          </p:cNvSpPr>
          <p:nvPr>
            <p:ph type="ftr" sz="quarter" idx="11"/>
          </p:nvPr>
        </p:nvSpPr>
        <p:spPr/>
        <p:txBody>
          <a:bodyPr/>
          <a:lstStyle>
            <a:lvl1pPr>
              <a:defRPr/>
            </a:lvl1pPr>
          </a:lstStyle>
          <a:p>
            <a:pPr>
              <a:defRPr/>
            </a:pPr>
            <a:r>
              <a:rPr lang="en-US"/>
              <a:t>Mountjoy Bible School</a:t>
            </a:r>
          </a:p>
        </p:txBody>
      </p:sp>
      <p:sp>
        <p:nvSpPr>
          <p:cNvPr id="7" name="Slide Number Placeholder 5">
            <a:extLst>
              <a:ext uri="{FF2B5EF4-FFF2-40B4-BE49-F238E27FC236}">
                <a16:creationId xmlns:a16="http://schemas.microsoft.com/office/drawing/2014/main" id="{F024104C-1943-4032-8E23-FA55ACE701DC}"/>
              </a:ext>
            </a:extLst>
          </p:cNvPr>
          <p:cNvSpPr>
            <a:spLocks noGrp="1"/>
          </p:cNvSpPr>
          <p:nvPr>
            <p:ph type="sldNum" sz="quarter" idx="12"/>
          </p:nvPr>
        </p:nvSpPr>
        <p:spPr>
          <a:xfrm>
            <a:off x="531813" y="3244850"/>
            <a:ext cx="779462" cy="365125"/>
          </a:xfrm>
        </p:spPr>
        <p:txBody>
          <a:bodyPr/>
          <a:lstStyle>
            <a:lvl1pPr>
              <a:defRPr/>
            </a:lvl1pPr>
          </a:lstStyle>
          <a:p>
            <a:pPr>
              <a:defRPr/>
            </a:pPr>
            <a:fld id="{616F5328-6535-4AB3-97D1-AC91083FE855}" type="slidenum">
              <a:rPr lang="en-US" altLang="en-US"/>
              <a:pPr>
                <a:defRPr/>
              </a:pPr>
              <a:t>‹#›</a:t>
            </a:fld>
            <a:endParaRPr lang="en-US" altLang="en-US"/>
          </a:p>
        </p:txBody>
      </p:sp>
    </p:spTree>
    <p:extLst>
      <p:ext uri="{BB962C8B-B14F-4D97-AF65-F5344CB8AC3E}">
        <p14:creationId xmlns:p14="http://schemas.microsoft.com/office/powerpoint/2010/main" val="6984834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9A4A329-C9A9-4659-810E-0AC9B455A4B8}"/>
              </a:ext>
            </a:extLst>
          </p:cNvPr>
          <p:cNvSpPr>
            <a:spLocks noGrp="1"/>
          </p:cNvSpPr>
          <p:nvPr>
            <p:ph type="dt" sz="half" idx="10"/>
          </p:nvPr>
        </p:nvSpPr>
        <p:spPr/>
        <p:txBody>
          <a:bodyPr/>
          <a:lstStyle>
            <a:lvl1pPr>
              <a:defRPr/>
            </a:lvl1pPr>
          </a:lstStyle>
          <a:p>
            <a:pPr>
              <a:defRPr/>
            </a:pPr>
            <a:fld id="{A9CD41CE-22E8-4435-93C8-76FE7E5CCF66}" type="datetimeFigureOut">
              <a:rPr lang="en-GB"/>
              <a:pPr>
                <a:defRPr/>
              </a:pPr>
              <a:t>01/01/2020</a:t>
            </a:fld>
            <a:endParaRPr lang="en-GB"/>
          </a:p>
        </p:txBody>
      </p:sp>
      <p:sp>
        <p:nvSpPr>
          <p:cNvPr id="5" name="Footer Placeholder 4">
            <a:extLst>
              <a:ext uri="{FF2B5EF4-FFF2-40B4-BE49-F238E27FC236}">
                <a16:creationId xmlns:a16="http://schemas.microsoft.com/office/drawing/2014/main" id="{A322F44C-0262-4E94-8D77-58A9B74D6275}"/>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2F6E1B4A-3C5E-4DFE-990B-A97B33A6C97B}"/>
              </a:ext>
            </a:extLst>
          </p:cNvPr>
          <p:cNvSpPr>
            <a:spLocks noGrp="1"/>
          </p:cNvSpPr>
          <p:nvPr>
            <p:ph type="sldNum" sz="quarter" idx="12"/>
          </p:nvPr>
        </p:nvSpPr>
        <p:spPr/>
        <p:txBody>
          <a:bodyPr/>
          <a:lstStyle>
            <a:lvl1pPr>
              <a:defRPr/>
            </a:lvl1pPr>
          </a:lstStyle>
          <a:p>
            <a:pPr>
              <a:defRPr/>
            </a:pPr>
            <a:fld id="{DEFC13DF-C82B-4974-A9B6-073FAEA85366}" type="slidenum">
              <a:rPr lang="en-GB"/>
              <a:pPr>
                <a:defRPr/>
              </a:pPr>
              <a:t>‹#›</a:t>
            </a:fld>
            <a:endParaRPr lang="en-GB"/>
          </a:p>
        </p:txBody>
      </p:sp>
    </p:spTree>
    <p:extLst>
      <p:ext uri="{BB962C8B-B14F-4D97-AF65-F5344CB8AC3E}">
        <p14:creationId xmlns:p14="http://schemas.microsoft.com/office/powerpoint/2010/main" val="234165169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A132A6A7-113C-4562-A8B5-2DDA3D887D13}"/>
              </a:ext>
            </a:extLst>
          </p:cNvPr>
          <p:cNvSpPr>
            <a:spLocks noGrp="1"/>
          </p:cNvSpPr>
          <p:nvPr>
            <p:ph type="dt" sz="half" idx="10"/>
          </p:nvPr>
        </p:nvSpPr>
        <p:spPr/>
        <p:txBody>
          <a:bodyPr/>
          <a:lstStyle>
            <a:lvl1pPr>
              <a:defRPr/>
            </a:lvl1pPr>
          </a:lstStyle>
          <a:p>
            <a:pPr>
              <a:defRPr/>
            </a:pPr>
            <a:fld id="{F0736260-C9E5-41C2-AC5B-00AE1FB54F0A}" type="datetimeFigureOut">
              <a:rPr lang="en-GB"/>
              <a:pPr>
                <a:defRPr/>
              </a:pPr>
              <a:t>01/01/2020</a:t>
            </a:fld>
            <a:endParaRPr lang="en-GB"/>
          </a:p>
        </p:txBody>
      </p:sp>
      <p:sp>
        <p:nvSpPr>
          <p:cNvPr id="6" name="Footer Placeholder 4">
            <a:extLst>
              <a:ext uri="{FF2B5EF4-FFF2-40B4-BE49-F238E27FC236}">
                <a16:creationId xmlns:a16="http://schemas.microsoft.com/office/drawing/2014/main" id="{0F4BBE23-2FE2-4B25-B8DE-A114D42C82A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B89602E-2FA6-4ECD-B2AF-59C40F38C8DF}"/>
              </a:ext>
            </a:extLst>
          </p:cNvPr>
          <p:cNvSpPr>
            <a:spLocks noGrp="1"/>
          </p:cNvSpPr>
          <p:nvPr>
            <p:ph type="sldNum" sz="quarter" idx="12"/>
          </p:nvPr>
        </p:nvSpPr>
        <p:spPr/>
        <p:txBody>
          <a:bodyPr/>
          <a:lstStyle>
            <a:lvl1pPr>
              <a:defRPr/>
            </a:lvl1pPr>
          </a:lstStyle>
          <a:p>
            <a:pPr>
              <a:defRPr/>
            </a:pPr>
            <a:fld id="{0006A15C-C87B-455D-A170-FFF6C2DE6E18}" type="slidenum">
              <a:rPr lang="en-GB"/>
              <a:pPr>
                <a:defRPr/>
              </a:pPr>
              <a:t>‹#›</a:t>
            </a:fld>
            <a:endParaRPr lang="en-GB"/>
          </a:p>
        </p:txBody>
      </p:sp>
    </p:spTree>
    <p:extLst>
      <p:ext uri="{BB962C8B-B14F-4D97-AF65-F5344CB8AC3E}">
        <p14:creationId xmlns:p14="http://schemas.microsoft.com/office/powerpoint/2010/main" val="4207210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A5DFAD87-8396-42F4-AAF2-8EE9E5AB7759}"/>
              </a:ext>
            </a:extLst>
          </p:cNvPr>
          <p:cNvSpPr>
            <a:spLocks noGrp="1"/>
          </p:cNvSpPr>
          <p:nvPr>
            <p:ph type="dt" sz="half" idx="10"/>
          </p:nvPr>
        </p:nvSpPr>
        <p:spPr/>
        <p:txBody>
          <a:bodyPr/>
          <a:lstStyle>
            <a:lvl1pPr>
              <a:defRPr/>
            </a:lvl1pPr>
          </a:lstStyle>
          <a:p>
            <a:pPr>
              <a:defRPr/>
            </a:pPr>
            <a:fld id="{A28ED4FC-1063-48E8-9955-8693560A6707}" type="datetimeFigureOut">
              <a:rPr lang="en-GB"/>
              <a:pPr>
                <a:defRPr/>
              </a:pPr>
              <a:t>01/01/2020</a:t>
            </a:fld>
            <a:endParaRPr lang="en-GB"/>
          </a:p>
        </p:txBody>
      </p:sp>
      <p:sp>
        <p:nvSpPr>
          <p:cNvPr id="8" name="Footer Placeholder 4">
            <a:extLst>
              <a:ext uri="{FF2B5EF4-FFF2-40B4-BE49-F238E27FC236}">
                <a16:creationId xmlns:a16="http://schemas.microsoft.com/office/drawing/2014/main" id="{73002622-959D-41F5-83E5-EC6275A9621A}"/>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7F6CF1A1-90DC-4DFF-9D1A-DBEB2018C9ED}"/>
              </a:ext>
            </a:extLst>
          </p:cNvPr>
          <p:cNvSpPr>
            <a:spLocks noGrp="1"/>
          </p:cNvSpPr>
          <p:nvPr>
            <p:ph type="sldNum" sz="quarter" idx="12"/>
          </p:nvPr>
        </p:nvSpPr>
        <p:spPr/>
        <p:txBody>
          <a:bodyPr/>
          <a:lstStyle>
            <a:lvl1pPr>
              <a:defRPr/>
            </a:lvl1pPr>
          </a:lstStyle>
          <a:p>
            <a:pPr>
              <a:defRPr/>
            </a:pPr>
            <a:fld id="{5FDFED2D-0C57-44BC-ABC3-A1204207323E}" type="slidenum">
              <a:rPr lang="en-GB"/>
              <a:pPr>
                <a:defRPr/>
              </a:pPr>
              <a:t>‹#›</a:t>
            </a:fld>
            <a:endParaRPr lang="en-GB"/>
          </a:p>
        </p:txBody>
      </p:sp>
    </p:spTree>
    <p:extLst>
      <p:ext uri="{BB962C8B-B14F-4D97-AF65-F5344CB8AC3E}">
        <p14:creationId xmlns:p14="http://schemas.microsoft.com/office/powerpoint/2010/main" val="21444220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B7D24352-1008-4AD3-8037-C17F89D1C666}"/>
              </a:ext>
            </a:extLst>
          </p:cNvPr>
          <p:cNvSpPr>
            <a:spLocks noGrp="1"/>
          </p:cNvSpPr>
          <p:nvPr>
            <p:ph type="dt" sz="half" idx="10"/>
          </p:nvPr>
        </p:nvSpPr>
        <p:spPr/>
        <p:txBody>
          <a:bodyPr/>
          <a:lstStyle>
            <a:lvl1pPr>
              <a:defRPr/>
            </a:lvl1pPr>
          </a:lstStyle>
          <a:p>
            <a:pPr>
              <a:defRPr/>
            </a:pPr>
            <a:fld id="{FE0E8E82-D307-4106-AEB1-5C4306A74538}" type="datetimeFigureOut">
              <a:rPr lang="en-GB"/>
              <a:pPr>
                <a:defRPr/>
              </a:pPr>
              <a:t>01/01/2020</a:t>
            </a:fld>
            <a:endParaRPr lang="en-GB"/>
          </a:p>
        </p:txBody>
      </p:sp>
      <p:sp>
        <p:nvSpPr>
          <p:cNvPr id="4" name="Footer Placeholder 4">
            <a:extLst>
              <a:ext uri="{FF2B5EF4-FFF2-40B4-BE49-F238E27FC236}">
                <a16:creationId xmlns:a16="http://schemas.microsoft.com/office/drawing/2014/main" id="{333C2CDD-4F71-46D9-9D59-E3207BE2AB41}"/>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97058615-DD02-4B81-8D70-1DE51F8E0256}"/>
              </a:ext>
            </a:extLst>
          </p:cNvPr>
          <p:cNvSpPr>
            <a:spLocks noGrp="1"/>
          </p:cNvSpPr>
          <p:nvPr>
            <p:ph type="sldNum" sz="quarter" idx="12"/>
          </p:nvPr>
        </p:nvSpPr>
        <p:spPr/>
        <p:txBody>
          <a:bodyPr/>
          <a:lstStyle>
            <a:lvl1pPr>
              <a:defRPr/>
            </a:lvl1pPr>
          </a:lstStyle>
          <a:p>
            <a:pPr>
              <a:defRPr/>
            </a:pPr>
            <a:fld id="{D2E6F417-430B-4EA4-8E3B-02B7821350FD}" type="slidenum">
              <a:rPr lang="en-GB"/>
              <a:pPr>
                <a:defRPr/>
              </a:pPr>
              <a:t>‹#›</a:t>
            </a:fld>
            <a:endParaRPr lang="en-GB"/>
          </a:p>
        </p:txBody>
      </p:sp>
    </p:spTree>
    <p:extLst>
      <p:ext uri="{BB962C8B-B14F-4D97-AF65-F5344CB8AC3E}">
        <p14:creationId xmlns:p14="http://schemas.microsoft.com/office/powerpoint/2010/main" val="29315359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BFD0C9A-C855-4A83-A42D-63043E5B7815}"/>
              </a:ext>
            </a:extLst>
          </p:cNvPr>
          <p:cNvSpPr>
            <a:spLocks noGrp="1"/>
          </p:cNvSpPr>
          <p:nvPr>
            <p:ph type="dt" sz="half" idx="10"/>
          </p:nvPr>
        </p:nvSpPr>
        <p:spPr/>
        <p:txBody>
          <a:bodyPr/>
          <a:lstStyle>
            <a:lvl1pPr>
              <a:defRPr/>
            </a:lvl1pPr>
          </a:lstStyle>
          <a:p>
            <a:pPr>
              <a:defRPr/>
            </a:pPr>
            <a:fld id="{D04BE0AD-EB6C-4763-8AAE-482A7CA98EA2}" type="datetimeFigureOut">
              <a:rPr lang="en-GB"/>
              <a:pPr>
                <a:defRPr/>
              </a:pPr>
              <a:t>01/01/2020</a:t>
            </a:fld>
            <a:endParaRPr lang="en-GB"/>
          </a:p>
        </p:txBody>
      </p:sp>
      <p:sp>
        <p:nvSpPr>
          <p:cNvPr id="3" name="Footer Placeholder 4">
            <a:extLst>
              <a:ext uri="{FF2B5EF4-FFF2-40B4-BE49-F238E27FC236}">
                <a16:creationId xmlns:a16="http://schemas.microsoft.com/office/drawing/2014/main" id="{3FE5D659-1265-4A32-A095-6B6703F5FF13}"/>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695108FE-5FBA-44B5-A4B6-C1E1DE7E9F3A}"/>
              </a:ext>
            </a:extLst>
          </p:cNvPr>
          <p:cNvSpPr>
            <a:spLocks noGrp="1"/>
          </p:cNvSpPr>
          <p:nvPr>
            <p:ph type="sldNum" sz="quarter" idx="12"/>
          </p:nvPr>
        </p:nvSpPr>
        <p:spPr/>
        <p:txBody>
          <a:bodyPr/>
          <a:lstStyle>
            <a:lvl1pPr>
              <a:defRPr/>
            </a:lvl1pPr>
          </a:lstStyle>
          <a:p>
            <a:pPr>
              <a:defRPr/>
            </a:pPr>
            <a:fld id="{8DC7BE35-9D5D-4B39-B8DE-F32F0D56DF65}" type="slidenum">
              <a:rPr lang="en-GB"/>
              <a:pPr>
                <a:defRPr/>
              </a:pPr>
              <a:t>‹#›</a:t>
            </a:fld>
            <a:endParaRPr lang="en-GB"/>
          </a:p>
        </p:txBody>
      </p:sp>
    </p:spTree>
    <p:extLst>
      <p:ext uri="{BB962C8B-B14F-4D97-AF65-F5344CB8AC3E}">
        <p14:creationId xmlns:p14="http://schemas.microsoft.com/office/powerpoint/2010/main" val="253198471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D4335E62-790F-452B-B3D2-3D3EDF83C6B8}"/>
              </a:ext>
            </a:extLst>
          </p:cNvPr>
          <p:cNvSpPr>
            <a:spLocks noGrp="1"/>
          </p:cNvSpPr>
          <p:nvPr>
            <p:ph type="dt" sz="half" idx="10"/>
          </p:nvPr>
        </p:nvSpPr>
        <p:spPr/>
        <p:txBody>
          <a:bodyPr/>
          <a:lstStyle>
            <a:lvl1pPr>
              <a:defRPr/>
            </a:lvl1pPr>
          </a:lstStyle>
          <a:p>
            <a:pPr>
              <a:defRPr/>
            </a:pPr>
            <a:fld id="{53E22E5E-522D-46AD-B4E8-BDD4BBD208A2}" type="datetimeFigureOut">
              <a:rPr lang="en-GB"/>
              <a:pPr>
                <a:defRPr/>
              </a:pPr>
              <a:t>01/01/2020</a:t>
            </a:fld>
            <a:endParaRPr lang="en-GB"/>
          </a:p>
        </p:txBody>
      </p:sp>
      <p:sp>
        <p:nvSpPr>
          <p:cNvPr id="6" name="Footer Placeholder 4">
            <a:extLst>
              <a:ext uri="{FF2B5EF4-FFF2-40B4-BE49-F238E27FC236}">
                <a16:creationId xmlns:a16="http://schemas.microsoft.com/office/drawing/2014/main" id="{A6188833-5410-42AA-828C-525E00ABAEA7}"/>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B2EC5A0-6D8E-4FE1-A99E-B6168B0D1352}"/>
              </a:ext>
            </a:extLst>
          </p:cNvPr>
          <p:cNvSpPr>
            <a:spLocks noGrp="1"/>
          </p:cNvSpPr>
          <p:nvPr>
            <p:ph type="sldNum" sz="quarter" idx="12"/>
          </p:nvPr>
        </p:nvSpPr>
        <p:spPr/>
        <p:txBody>
          <a:bodyPr/>
          <a:lstStyle>
            <a:lvl1pPr>
              <a:defRPr/>
            </a:lvl1pPr>
          </a:lstStyle>
          <a:p>
            <a:pPr>
              <a:defRPr/>
            </a:pPr>
            <a:fld id="{5F45674F-78C4-4613-8FF6-A126FB902A20}" type="slidenum">
              <a:rPr lang="en-GB"/>
              <a:pPr>
                <a:defRPr/>
              </a:pPr>
              <a:t>‹#›</a:t>
            </a:fld>
            <a:endParaRPr lang="en-GB"/>
          </a:p>
        </p:txBody>
      </p:sp>
    </p:spTree>
    <p:extLst>
      <p:ext uri="{BB962C8B-B14F-4D97-AF65-F5344CB8AC3E}">
        <p14:creationId xmlns:p14="http://schemas.microsoft.com/office/powerpoint/2010/main" val="94443630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F3D7C434-8B9A-42BA-A1E6-57E75C0FE543}"/>
              </a:ext>
            </a:extLst>
          </p:cNvPr>
          <p:cNvSpPr>
            <a:spLocks noGrp="1"/>
          </p:cNvSpPr>
          <p:nvPr>
            <p:ph type="dt" sz="half" idx="10"/>
          </p:nvPr>
        </p:nvSpPr>
        <p:spPr/>
        <p:txBody>
          <a:bodyPr/>
          <a:lstStyle>
            <a:lvl1pPr>
              <a:defRPr/>
            </a:lvl1pPr>
          </a:lstStyle>
          <a:p>
            <a:pPr>
              <a:defRPr/>
            </a:pPr>
            <a:fld id="{C0F7F46A-90A9-4785-AB57-27E454243397}" type="datetimeFigureOut">
              <a:rPr lang="en-GB"/>
              <a:pPr>
                <a:defRPr/>
              </a:pPr>
              <a:t>01/01/2020</a:t>
            </a:fld>
            <a:endParaRPr lang="en-GB"/>
          </a:p>
        </p:txBody>
      </p:sp>
      <p:sp>
        <p:nvSpPr>
          <p:cNvPr id="6" name="Footer Placeholder 4">
            <a:extLst>
              <a:ext uri="{FF2B5EF4-FFF2-40B4-BE49-F238E27FC236}">
                <a16:creationId xmlns:a16="http://schemas.microsoft.com/office/drawing/2014/main" id="{FEEE5D47-8232-4FB6-9DA4-E46AEBAD7A6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7FE521C2-EF5B-406A-8B8E-325A2FFE3447}"/>
              </a:ext>
            </a:extLst>
          </p:cNvPr>
          <p:cNvSpPr>
            <a:spLocks noGrp="1"/>
          </p:cNvSpPr>
          <p:nvPr>
            <p:ph type="sldNum" sz="quarter" idx="12"/>
          </p:nvPr>
        </p:nvSpPr>
        <p:spPr/>
        <p:txBody>
          <a:bodyPr/>
          <a:lstStyle>
            <a:lvl1pPr>
              <a:defRPr/>
            </a:lvl1pPr>
          </a:lstStyle>
          <a:p>
            <a:pPr>
              <a:defRPr/>
            </a:pPr>
            <a:fld id="{8565A143-8D56-4997-BDE3-C28AE467A37A}" type="slidenum">
              <a:rPr lang="en-GB"/>
              <a:pPr>
                <a:defRPr/>
              </a:pPr>
              <a:t>‹#›</a:t>
            </a:fld>
            <a:endParaRPr lang="en-GB"/>
          </a:p>
        </p:txBody>
      </p:sp>
    </p:spTree>
    <p:extLst>
      <p:ext uri="{BB962C8B-B14F-4D97-AF65-F5344CB8AC3E}">
        <p14:creationId xmlns:p14="http://schemas.microsoft.com/office/powerpoint/2010/main" val="38748396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3894C8-548B-4E0A-B41F-82AE9D0A7AB9}"/>
              </a:ext>
            </a:extLst>
          </p:cNvPr>
          <p:cNvSpPr>
            <a:spLocks noGrp="1"/>
          </p:cNvSpPr>
          <p:nvPr>
            <p:ph type="dt" sz="half" idx="10"/>
          </p:nvPr>
        </p:nvSpPr>
        <p:spPr/>
        <p:txBody>
          <a:bodyPr/>
          <a:lstStyle>
            <a:lvl1pPr>
              <a:defRPr/>
            </a:lvl1pPr>
          </a:lstStyle>
          <a:p>
            <a:pPr>
              <a:defRPr/>
            </a:pPr>
            <a:fld id="{2478722E-E48C-4444-8FA4-B415A950E8E0}" type="datetimeFigureOut">
              <a:rPr lang="en-GB"/>
              <a:pPr>
                <a:defRPr/>
              </a:pPr>
              <a:t>01/01/2020</a:t>
            </a:fld>
            <a:endParaRPr lang="en-GB"/>
          </a:p>
        </p:txBody>
      </p:sp>
      <p:sp>
        <p:nvSpPr>
          <p:cNvPr id="5" name="Footer Placeholder 4">
            <a:extLst>
              <a:ext uri="{FF2B5EF4-FFF2-40B4-BE49-F238E27FC236}">
                <a16:creationId xmlns:a16="http://schemas.microsoft.com/office/drawing/2014/main" id="{CE003F49-6173-45BE-A732-28512689CC4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0C6E7D8D-A063-46F0-8F6A-574144985B36}"/>
              </a:ext>
            </a:extLst>
          </p:cNvPr>
          <p:cNvSpPr>
            <a:spLocks noGrp="1"/>
          </p:cNvSpPr>
          <p:nvPr>
            <p:ph type="sldNum" sz="quarter" idx="12"/>
          </p:nvPr>
        </p:nvSpPr>
        <p:spPr/>
        <p:txBody>
          <a:bodyPr/>
          <a:lstStyle>
            <a:lvl1pPr>
              <a:defRPr/>
            </a:lvl1pPr>
          </a:lstStyle>
          <a:p>
            <a:pPr>
              <a:defRPr/>
            </a:pPr>
            <a:fld id="{25E57817-00AD-4F21-A5C2-3CC432C44FCD}" type="slidenum">
              <a:rPr lang="en-GB"/>
              <a:pPr>
                <a:defRPr/>
              </a:pPr>
              <a:t>‹#›</a:t>
            </a:fld>
            <a:endParaRPr lang="en-GB"/>
          </a:p>
        </p:txBody>
      </p:sp>
    </p:spTree>
    <p:extLst>
      <p:ext uri="{BB962C8B-B14F-4D97-AF65-F5344CB8AC3E}">
        <p14:creationId xmlns:p14="http://schemas.microsoft.com/office/powerpoint/2010/main" val="20341520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60A652-CC9C-4A90-B6AF-456CEC0BD815}"/>
              </a:ext>
            </a:extLst>
          </p:cNvPr>
          <p:cNvSpPr>
            <a:spLocks noGrp="1"/>
          </p:cNvSpPr>
          <p:nvPr>
            <p:ph type="dt" sz="half" idx="10"/>
          </p:nvPr>
        </p:nvSpPr>
        <p:spPr/>
        <p:txBody>
          <a:bodyPr/>
          <a:lstStyle>
            <a:lvl1pPr>
              <a:defRPr/>
            </a:lvl1pPr>
          </a:lstStyle>
          <a:p>
            <a:pPr>
              <a:defRPr/>
            </a:pPr>
            <a:fld id="{643B0D4C-F5E0-47AD-B3B9-B82B7C2031F5}" type="datetimeFigureOut">
              <a:rPr lang="en-GB"/>
              <a:pPr>
                <a:defRPr/>
              </a:pPr>
              <a:t>01/01/2020</a:t>
            </a:fld>
            <a:endParaRPr lang="en-GB"/>
          </a:p>
        </p:txBody>
      </p:sp>
      <p:sp>
        <p:nvSpPr>
          <p:cNvPr id="5" name="Footer Placeholder 4">
            <a:extLst>
              <a:ext uri="{FF2B5EF4-FFF2-40B4-BE49-F238E27FC236}">
                <a16:creationId xmlns:a16="http://schemas.microsoft.com/office/drawing/2014/main" id="{3C3664C9-E592-4019-8030-475532EE4871}"/>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E063185-6065-4E17-830F-0CA700D20388}"/>
              </a:ext>
            </a:extLst>
          </p:cNvPr>
          <p:cNvSpPr>
            <a:spLocks noGrp="1"/>
          </p:cNvSpPr>
          <p:nvPr>
            <p:ph type="sldNum" sz="quarter" idx="12"/>
          </p:nvPr>
        </p:nvSpPr>
        <p:spPr/>
        <p:txBody>
          <a:bodyPr/>
          <a:lstStyle>
            <a:lvl1pPr>
              <a:defRPr/>
            </a:lvl1pPr>
          </a:lstStyle>
          <a:p>
            <a:pPr>
              <a:defRPr/>
            </a:pPr>
            <a:fld id="{D2620B40-D623-41B2-86F8-5A96792F834A}" type="slidenum">
              <a:rPr lang="en-GB"/>
              <a:pPr>
                <a:defRPr/>
              </a:pPr>
              <a:t>‹#›</a:t>
            </a:fld>
            <a:endParaRPr lang="en-GB"/>
          </a:p>
        </p:txBody>
      </p:sp>
    </p:spTree>
    <p:extLst>
      <p:ext uri="{BB962C8B-B14F-4D97-AF65-F5344CB8AC3E}">
        <p14:creationId xmlns:p14="http://schemas.microsoft.com/office/powerpoint/2010/main" val="6111954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05581828-B5AF-4AD0-ABD8-E5370FE94956}"/>
              </a:ext>
            </a:extLst>
          </p:cNvPr>
          <p:cNvSpPr>
            <a:spLocks/>
          </p:cNvSpPr>
          <p:nvPr/>
        </p:nvSpPr>
        <p:spPr bwMode="auto">
          <a:xfrm>
            <a:off x="0" y="4324350"/>
            <a:ext cx="1744663" cy="777875"/>
          </a:xfrm>
          <a:custGeom>
            <a:avLst/>
            <a:gdLst>
              <a:gd name="T0" fmla="*/ 287 w 372"/>
              <a:gd name="T1" fmla="*/ 166 h 166"/>
              <a:gd name="T2" fmla="*/ 293 w 372"/>
              <a:gd name="T3" fmla="*/ 164 h 166"/>
              <a:gd name="T4" fmla="*/ 294 w 372"/>
              <a:gd name="T5" fmla="*/ 163 h 166"/>
              <a:gd name="T6" fmla="*/ 370 w 372"/>
              <a:gd name="T7" fmla="*/ 87 h 166"/>
              <a:gd name="T8" fmla="*/ 370 w 372"/>
              <a:gd name="T9" fmla="*/ 78 h 166"/>
              <a:gd name="T10" fmla="*/ 294 w 372"/>
              <a:gd name="T11" fmla="*/ 3 h 166"/>
              <a:gd name="T12" fmla="*/ 293 w 372"/>
              <a:gd name="T13" fmla="*/ 2 h 166"/>
              <a:gd name="T14" fmla="*/ 287 w 372"/>
              <a:gd name="T15" fmla="*/ 0 h 166"/>
              <a:gd name="T16" fmla="*/ 0 w 372"/>
              <a:gd name="T17" fmla="*/ 0 h 166"/>
              <a:gd name="T18" fmla="*/ 0 w 372"/>
              <a:gd name="T19" fmla="*/ 166 h 166"/>
              <a:gd name="T20" fmla="*/ 287 w 372"/>
              <a:gd name="T21" fmla="*/ 166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CA1B0E63-97A4-4C96-BB63-A4F83736033B}"/>
              </a:ext>
            </a:extLst>
          </p:cNvPr>
          <p:cNvSpPr>
            <a:spLocks noGrp="1"/>
          </p:cNvSpPr>
          <p:nvPr>
            <p:ph type="dt" sz="half" idx="10"/>
          </p:nvPr>
        </p:nvSpPr>
        <p:spPr/>
        <p:txBody>
          <a:bodyPr/>
          <a:lstStyle>
            <a:lvl1pPr>
              <a:defRPr/>
            </a:lvl1pPr>
          </a:lstStyle>
          <a:p>
            <a:pPr>
              <a:defRPr/>
            </a:pPr>
            <a:fld id="{38BE8C98-3F50-41DB-8060-70388427C8C5}" type="datetimeFigureOut">
              <a:rPr lang="en-US"/>
              <a:pPr>
                <a:defRPr/>
              </a:pPr>
              <a:t>1/1/2020</a:t>
            </a:fld>
            <a:endParaRPr lang="en-US"/>
          </a:p>
        </p:txBody>
      </p:sp>
      <p:sp>
        <p:nvSpPr>
          <p:cNvPr id="6" name="Footer Placeholder 4">
            <a:extLst>
              <a:ext uri="{FF2B5EF4-FFF2-40B4-BE49-F238E27FC236}">
                <a16:creationId xmlns:a16="http://schemas.microsoft.com/office/drawing/2014/main" id="{B6EB525A-DEEE-4CE4-981E-390531DABFF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B6A980E-438A-4549-B8C6-E5B520C6F8EB}"/>
              </a:ext>
            </a:extLst>
          </p:cNvPr>
          <p:cNvSpPr>
            <a:spLocks noGrp="1"/>
          </p:cNvSpPr>
          <p:nvPr>
            <p:ph type="sldNum" sz="quarter" idx="12"/>
          </p:nvPr>
        </p:nvSpPr>
        <p:spPr>
          <a:xfrm>
            <a:off x="531813" y="4529138"/>
            <a:ext cx="779462" cy="365125"/>
          </a:xfrm>
        </p:spPr>
        <p:txBody>
          <a:bodyPr/>
          <a:lstStyle>
            <a:lvl1pPr>
              <a:defRPr/>
            </a:lvl1pPr>
          </a:lstStyle>
          <a:p>
            <a:pPr>
              <a:defRPr/>
            </a:pPr>
            <a:fld id="{4B6A7865-2E4D-4170-AAFA-27589C82BE74}" type="slidenum">
              <a:rPr lang="en-US"/>
              <a:pPr>
                <a:defRPr/>
              </a:pPr>
              <a:t>‹#›</a:t>
            </a:fld>
            <a:endParaRPr lang="en-US"/>
          </a:p>
        </p:txBody>
      </p:sp>
    </p:spTree>
    <p:extLst>
      <p:ext uri="{BB962C8B-B14F-4D97-AF65-F5344CB8AC3E}">
        <p14:creationId xmlns:p14="http://schemas.microsoft.com/office/powerpoint/2010/main" val="1628362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E3463C6-8874-4A5D-8C20-6F1D379FCD16}"/>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6F4E00D3-B7F4-445A-A9A2-DA4E32FB78E7}"/>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F1331742-C3F3-4C2A-ACE3-6BC480BBDA38}"/>
              </a:ext>
            </a:extLst>
          </p:cNvPr>
          <p:cNvSpPr>
            <a:spLocks noGrp="1"/>
          </p:cNvSpPr>
          <p:nvPr>
            <p:ph type="ftr" sz="quarter" idx="11"/>
          </p:nvPr>
        </p:nvSpPr>
        <p:spPr/>
        <p:txBody>
          <a:bodyPr/>
          <a:lstStyle>
            <a:lvl1pPr>
              <a:defRPr/>
            </a:lvl1pPr>
          </a:lstStyle>
          <a:p>
            <a:pPr>
              <a:defRPr/>
            </a:pPr>
            <a:r>
              <a:rPr lang="en-US"/>
              <a:t>Mountjoy Bible School</a:t>
            </a:r>
          </a:p>
        </p:txBody>
      </p:sp>
      <p:sp>
        <p:nvSpPr>
          <p:cNvPr id="9" name="Slide Number Placeholder 5">
            <a:extLst>
              <a:ext uri="{FF2B5EF4-FFF2-40B4-BE49-F238E27FC236}">
                <a16:creationId xmlns:a16="http://schemas.microsoft.com/office/drawing/2014/main" id="{3A385B16-A009-4354-8D26-38B45B6BEAEC}"/>
              </a:ext>
            </a:extLst>
          </p:cNvPr>
          <p:cNvSpPr>
            <a:spLocks noGrp="1"/>
          </p:cNvSpPr>
          <p:nvPr>
            <p:ph type="sldNum" sz="quarter" idx="12"/>
          </p:nvPr>
        </p:nvSpPr>
        <p:spPr/>
        <p:txBody>
          <a:bodyPr/>
          <a:lstStyle>
            <a:lvl1pPr>
              <a:defRPr/>
            </a:lvl1pPr>
          </a:lstStyle>
          <a:p>
            <a:pPr>
              <a:defRPr/>
            </a:pPr>
            <a:fld id="{CB3F971B-4BBF-4AC8-9CBF-24556E9B3673}" type="slidenum">
              <a:rPr lang="en-US" altLang="en-US"/>
              <a:pPr>
                <a:defRPr/>
              </a:pPr>
              <a:t>‹#›</a:t>
            </a:fld>
            <a:endParaRPr lang="en-US" altLang="en-US"/>
          </a:p>
        </p:txBody>
      </p:sp>
    </p:spTree>
    <p:extLst>
      <p:ext uri="{BB962C8B-B14F-4D97-AF65-F5344CB8AC3E}">
        <p14:creationId xmlns:p14="http://schemas.microsoft.com/office/powerpoint/2010/main" val="15075681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D6738960-61EC-4CAA-BBCB-96F2DDDF4096}"/>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5D985C4D-0A94-425D-989A-6DAB4ADDC8E0}"/>
              </a:ext>
            </a:extLst>
          </p:cNvPr>
          <p:cNvSpPr>
            <a:spLocks noGrp="1"/>
          </p:cNvSpPr>
          <p:nvPr>
            <p:ph type="dt" sz="half" idx="10"/>
          </p:nvPr>
        </p:nvSpPr>
        <p:spPr/>
        <p:txBody>
          <a:bodyPr/>
          <a:lstStyle>
            <a:lvl1pPr>
              <a:defRPr/>
            </a:lvl1pPr>
          </a:lstStyle>
          <a:p>
            <a:pPr>
              <a:defRPr/>
            </a:pPr>
            <a:fld id="{FBF80BBF-E60E-4177-AE75-5922EE9BA329}" type="datetimeFigureOut">
              <a:rPr lang="en-US"/>
              <a:pPr>
                <a:defRPr/>
              </a:pPr>
              <a:t>1/1/2020</a:t>
            </a:fld>
            <a:endParaRPr lang="en-US"/>
          </a:p>
        </p:txBody>
      </p:sp>
      <p:sp>
        <p:nvSpPr>
          <p:cNvPr id="6" name="Footer Placeholder 4">
            <a:extLst>
              <a:ext uri="{FF2B5EF4-FFF2-40B4-BE49-F238E27FC236}">
                <a16:creationId xmlns:a16="http://schemas.microsoft.com/office/drawing/2014/main" id="{823B125B-013B-43AB-9F80-81FB1B0357D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EEDAC18-F650-4311-B9C2-75BCB63D7BED}"/>
              </a:ext>
            </a:extLst>
          </p:cNvPr>
          <p:cNvSpPr>
            <a:spLocks noGrp="1"/>
          </p:cNvSpPr>
          <p:nvPr>
            <p:ph type="sldNum" sz="quarter" idx="12"/>
          </p:nvPr>
        </p:nvSpPr>
        <p:spPr/>
        <p:txBody>
          <a:bodyPr/>
          <a:lstStyle>
            <a:lvl1pPr>
              <a:defRPr/>
            </a:lvl1pPr>
          </a:lstStyle>
          <a:p>
            <a:pPr>
              <a:defRPr/>
            </a:pPr>
            <a:fld id="{C415BE93-05DC-46EF-99B7-728CF58D33F0}" type="slidenum">
              <a:rPr lang="en-US"/>
              <a:pPr>
                <a:defRPr/>
              </a:pPr>
              <a:t>‹#›</a:t>
            </a:fld>
            <a:endParaRPr lang="en-US"/>
          </a:p>
        </p:txBody>
      </p:sp>
    </p:spTree>
    <p:extLst>
      <p:ext uri="{BB962C8B-B14F-4D97-AF65-F5344CB8AC3E}">
        <p14:creationId xmlns:p14="http://schemas.microsoft.com/office/powerpoint/2010/main" val="212901202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A0B12211-6DB5-4184-836C-F6B46E76AF7D}"/>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745F982A-1532-4BB3-8F29-366A297C08E3}"/>
              </a:ext>
            </a:extLst>
          </p:cNvPr>
          <p:cNvSpPr>
            <a:spLocks noGrp="1"/>
          </p:cNvSpPr>
          <p:nvPr>
            <p:ph type="dt" sz="half" idx="10"/>
          </p:nvPr>
        </p:nvSpPr>
        <p:spPr/>
        <p:txBody>
          <a:bodyPr/>
          <a:lstStyle>
            <a:lvl1pPr>
              <a:defRPr/>
            </a:lvl1pPr>
          </a:lstStyle>
          <a:p>
            <a:pPr>
              <a:defRPr/>
            </a:pPr>
            <a:fld id="{8D42A70D-E83B-40B3-82B1-BED6F554EE3D}" type="datetimeFigureOut">
              <a:rPr lang="en-US"/>
              <a:pPr>
                <a:defRPr/>
              </a:pPr>
              <a:t>1/1/2020</a:t>
            </a:fld>
            <a:endParaRPr lang="en-US"/>
          </a:p>
        </p:txBody>
      </p:sp>
      <p:sp>
        <p:nvSpPr>
          <p:cNvPr id="6" name="Footer Placeholder 4">
            <a:extLst>
              <a:ext uri="{FF2B5EF4-FFF2-40B4-BE49-F238E27FC236}">
                <a16:creationId xmlns:a16="http://schemas.microsoft.com/office/drawing/2014/main" id="{BFCACD9E-4A89-4BD7-986B-3F8ED4E2D17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2D7332E-2B0B-47BD-B5E0-B3CEA0DC7555}"/>
              </a:ext>
            </a:extLst>
          </p:cNvPr>
          <p:cNvSpPr>
            <a:spLocks noGrp="1"/>
          </p:cNvSpPr>
          <p:nvPr>
            <p:ph type="sldNum" sz="quarter" idx="12"/>
          </p:nvPr>
        </p:nvSpPr>
        <p:spPr>
          <a:xfrm>
            <a:off x="531813" y="3244850"/>
            <a:ext cx="779462" cy="365125"/>
          </a:xfrm>
        </p:spPr>
        <p:txBody>
          <a:bodyPr/>
          <a:lstStyle>
            <a:lvl1pPr>
              <a:defRPr/>
            </a:lvl1pPr>
          </a:lstStyle>
          <a:p>
            <a:pPr>
              <a:defRPr/>
            </a:pPr>
            <a:fld id="{BD17AD04-DA24-41CE-A54D-7EAAB4D44C67}" type="slidenum">
              <a:rPr lang="en-US"/>
              <a:pPr>
                <a:defRPr/>
              </a:pPr>
              <a:t>‹#›</a:t>
            </a:fld>
            <a:endParaRPr lang="en-US"/>
          </a:p>
        </p:txBody>
      </p:sp>
    </p:spTree>
    <p:extLst>
      <p:ext uri="{BB962C8B-B14F-4D97-AF65-F5344CB8AC3E}">
        <p14:creationId xmlns:p14="http://schemas.microsoft.com/office/powerpoint/2010/main" val="260431317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DCA228ED-A212-4F5D-815C-4D4C0577DC3C}"/>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E176842B-821E-41E2-B385-2749D900F8CF}"/>
              </a:ext>
            </a:extLst>
          </p:cNvPr>
          <p:cNvSpPr>
            <a:spLocks noGrp="1"/>
          </p:cNvSpPr>
          <p:nvPr>
            <p:ph type="dt" sz="half" idx="10"/>
          </p:nvPr>
        </p:nvSpPr>
        <p:spPr/>
        <p:txBody>
          <a:bodyPr/>
          <a:lstStyle>
            <a:lvl1pPr>
              <a:defRPr/>
            </a:lvl1pPr>
          </a:lstStyle>
          <a:p>
            <a:pPr>
              <a:defRPr/>
            </a:pPr>
            <a:fld id="{31B90C8D-F9A5-4059-9AC3-11C88A584BB4}" type="datetimeFigureOut">
              <a:rPr lang="en-US"/>
              <a:pPr>
                <a:defRPr/>
              </a:pPr>
              <a:t>1/1/2020</a:t>
            </a:fld>
            <a:endParaRPr lang="en-US"/>
          </a:p>
        </p:txBody>
      </p:sp>
      <p:sp>
        <p:nvSpPr>
          <p:cNvPr id="7" name="Footer Placeholder 5">
            <a:extLst>
              <a:ext uri="{FF2B5EF4-FFF2-40B4-BE49-F238E27FC236}">
                <a16:creationId xmlns:a16="http://schemas.microsoft.com/office/drawing/2014/main" id="{C2A07DF0-089B-4BD9-82A1-8D0A552F609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3D40B57-ABFC-4EFC-9000-2FC0D16E8F00}"/>
              </a:ext>
            </a:extLst>
          </p:cNvPr>
          <p:cNvSpPr>
            <a:spLocks noGrp="1"/>
          </p:cNvSpPr>
          <p:nvPr>
            <p:ph type="sldNum" sz="quarter" idx="12"/>
          </p:nvPr>
        </p:nvSpPr>
        <p:spPr/>
        <p:txBody>
          <a:bodyPr/>
          <a:lstStyle>
            <a:lvl1pPr>
              <a:defRPr/>
            </a:lvl1pPr>
          </a:lstStyle>
          <a:p>
            <a:pPr>
              <a:defRPr/>
            </a:pPr>
            <a:fld id="{488F37B3-D6A8-497C-A473-FB93C25905ED}" type="slidenum">
              <a:rPr lang="en-US"/>
              <a:pPr>
                <a:defRPr/>
              </a:pPr>
              <a:t>‹#›</a:t>
            </a:fld>
            <a:endParaRPr lang="en-US"/>
          </a:p>
        </p:txBody>
      </p:sp>
    </p:spTree>
    <p:extLst>
      <p:ext uri="{BB962C8B-B14F-4D97-AF65-F5344CB8AC3E}">
        <p14:creationId xmlns:p14="http://schemas.microsoft.com/office/powerpoint/2010/main" val="27099400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3D1573A9-576C-4254-8345-F2B2DBCB1269}"/>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AF168F7B-BDAC-4B1F-B0BD-5F38AC73C093}"/>
              </a:ext>
            </a:extLst>
          </p:cNvPr>
          <p:cNvSpPr>
            <a:spLocks noGrp="1"/>
          </p:cNvSpPr>
          <p:nvPr>
            <p:ph type="dt" sz="half" idx="10"/>
          </p:nvPr>
        </p:nvSpPr>
        <p:spPr/>
        <p:txBody>
          <a:bodyPr/>
          <a:lstStyle>
            <a:lvl1pPr>
              <a:defRPr/>
            </a:lvl1pPr>
          </a:lstStyle>
          <a:p>
            <a:pPr>
              <a:defRPr/>
            </a:pPr>
            <a:fld id="{B9970272-F22B-4170-A89D-0429C6F197B0}" type="datetimeFigureOut">
              <a:rPr lang="en-US"/>
              <a:pPr>
                <a:defRPr/>
              </a:pPr>
              <a:t>1/1/2020</a:t>
            </a:fld>
            <a:endParaRPr lang="en-US"/>
          </a:p>
        </p:txBody>
      </p:sp>
      <p:sp>
        <p:nvSpPr>
          <p:cNvPr id="9" name="Footer Placeholder 7">
            <a:extLst>
              <a:ext uri="{FF2B5EF4-FFF2-40B4-BE49-F238E27FC236}">
                <a16:creationId xmlns:a16="http://schemas.microsoft.com/office/drawing/2014/main" id="{CF25355D-8D91-45CE-887C-E550E9A78267}"/>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645C56F2-998E-4758-8DB1-15A51C33B84B}"/>
              </a:ext>
            </a:extLst>
          </p:cNvPr>
          <p:cNvSpPr>
            <a:spLocks noGrp="1"/>
          </p:cNvSpPr>
          <p:nvPr>
            <p:ph type="sldNum" sz="quarter" idx="12"/>
          </p:nvPr>
        </p:nvSpPr>
        <p:spPr/>
        <p:txBody>
          <a:bodyPr/>
          <a:lstStyle>
            <a:lvl1pPr>
              <a:defRPr/>
            </a:lvl1pPr>
          </a:lstStyle>
          <a:p>
            <a:pPr>
              <a:defRPr/>
            </a:pPr>
            <a:fld id="{AC4D03DB-94AB-40A8-845E-AB6AA884D183}" type="slidenum">
              <a:rPr lang="en-US"/>
              <a:pPr>
                <a:defRPr/>
              </a:pPr>
              <a:t>‹#›</a:t>
            </a:fld>
            <a:endParaRPr lang="en-US"/>
          </a:p>
        </p:txBody>
      </p:sp>
    </p:spTree>
    <p:extLst>
      <p:ext uri="{BB962C8B-B14F-4D97-AF65-F5344CB8AC3E}">
        <p14:creationId xmlns:p14="http://schemas.microsoft.com/office/powerpoint/2010/main" val="176405256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8F6BBB0B-1FC5-406D-AC9B-836C02339FCE}"/>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8BD8B79B-3879-4EFE-AE26-765E49E10DF5}"/>
              </a:ext>
            </a:extLst>
          </p:cNvPr>
          <p:cNvSpPr>
            <a:spLocks noGrp="1"/>
          </p:cNvSpPr>
          <p:nvPr>
            <p:ph type="dt" sz="half" idx="10"/>
          </p:nvPr>
        </p:nvSpPr>
        <p:spPr/>
        <p:txBody>
          <a:bodyPr/>
          <a:lstStyle>
            <a:lvl1pPr>
              <a:defRPr/>
            </a:lvl1pPr>
          </a:lstStyle>
          <a:p>
            <a:pPr>
              <a:defRPr/>
            </a:pPr>
            <a:fld id="{BB352525-4DB1-4FF4-87C1-FA08B3ADD90E}" type="datetimeFigureOut">
              <a:rPr lang="en-US"/>
              <a:pPr>
                <a:defRPr/>
              </a:pPr>
              <a:t>1/1/2020</a:t>
            </a:fld>
            <a:endParaRPr lang="en-US"/>
          </a:p>
        </p:txBody>
      </p:sp>
      <p:sp>
        <p:nvSpPr>
          <p:cNvPr id="5" name="Footer Placeholder 3">
            <a:extLst>
              <a:ext uri="{FF2B5EF4-FFF2-40B4-BE49-F238E27FC236}">
                <a16:creationId xmlns:a16="http://schemas.microsoft.com/office/drawing/2014/main" id="{606A1505-0EB9-4B2D-A9F7-305C738BE48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C2C22E92-A589-4CCE-9BA2-A0210A58ED7C}"/>
              </a:ext>
            </a:extLst>
          </p:cNvPr>
          <p:cNvSpPr>
            <a:spLocks noGrp="1"/>
          </p:cNvSpPr>
          <p:nvPr>
            <p:ph type="sldNum" sz="quarter" idx="12"/>
          </p:nvPr>
        </p:nvSpPr>
        <p:spPr/>
        <p:txBody>
          <a:bodyPr/>
          <a:lstStyle>
            <a:lvl1pPr>
              <a:defRPr/>
            </a:lvl1pPr>
          </a:lstStyle>
          <a:p>
            <a:pPr>
              <a:defRPr/>
            </a:pPr>
            <a:fld id="{0037846B-131E-41EA-B876-9367CE901258}" type="slidenum">
              <a:rPr lang="en-US"/>
              <a:pPr>
                <a:defRPr/>
              </a:pPr>
              <a:t>‹#›</a:t>
            </a:fld>
            <a:endParaRPr lang="en-US"/>
          </a:p>
        </p:txBody>
      </p:sp>
    </p:spTree>
    <p:extLst>
      <p:ext uri="{BB962C8B-B14F-4D97-AF65-F5344CB8AC3E}">
        <p14:creationId xmlns:p14="http://schemas.microsoft.com/office/powerpoint/2010/main" val="257836557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6A0C1E2E-026F-408D-8654-2C0EF2A4D494}"/>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 name="Date Placeholder 1">
            <a:extLst>
              <a:ext uri="{FF2B5EF4-FFF2-40B4-BE49-F238E27FC236}">
                <a16:creationId xmlns:a16="http://schemas.microsoft.com/office/drawing/2014/main" id="{4D0D70BE-EFE7-4ED8-A7FA-8B4C8F583CCB}"/>
              </a:ext>
            </a:extLst>
          </p:cNvPr>
          <p:cNvSpPr>
            <a:spLocks noGrp="1"/>
          </p:cNvSpPr>
          <p:nvPr>
            <p:ph type="dt" sz="half" idx="10"/>
          </p:nvPr>
        </p:nvSpPr>
        <p:spPr/>
        <p:txBody>
          <a:bodyPr/>
          <a:lstStyle>
            <a:lvl1pPr>
              <a:defRPr/>
            </a:lvl1pPr>
          </a:lstStyle>
          <a:p>
            <a:pPr>
              <a:defRPr/>
            </a:pPr>
            <a:fld id="{8B8711BC-7A58-40B1-B763-B5DC4DAB451C}" type="datetimeFigureOut">
              <a:rPr lang="en-US"/>
              <a:pPr>
                <a:defRPr/>
              </a:pPr>
              <a:t>1/1/2020</a:t>
            </a:fld>
            <a:endParaRPr lang="en-US"/>
          </a:p>
        </p:txBody>
      </p:sp>
      <p:sp>
        <p:nvSpPr>
          <p:cNvPr id="4" name="Footer Placeholder 2">
            <a:extLst>
              <a:ext uri="{FF2B5EF4-FFF2-40B4-BE49-F238E27FC236}">
                <a16:creationId xmlns:a16="http://schemas.microsoft.com/office/drawing/2014/main" id="{06F6BA35-0DB0-42B0-9A62-94E383C1BA84}"/>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3">
            <a:extLst>
              <a:ext uri="{FF2B5EF4-FFF2-40B4-BE49-F238E27FC236}">
                <a16:creationId xmlns:a16="http://schemas.microsoft.com/office/drawing/2014/main" id="{5C027F51-D3E2-48AE-874C-085852417757}"/>
              </a:ext>
            </a:extLst>
          </p:cNvPr>
          <p:cNvSpPr>
            <a:spLocks noGrp="1"/>
          </p:cNvSpPr>
          <p:nvPr>
            <p:ph type="sldNum" sz="quarter" idx="12"/>
          </p:nvPr>
        </p:nvSpPr>
        <p:spPr/>
        <p:txBody>
          <a:bodyPr/>
          <a:lstStyle>
            <a:lvl1pPr>
              <a:defRPr/>
            </a:lvl1pPr>
          </a:lstStyle>
          <a:p>
            <a:pPr>
              <a:defRPr/>
            </a:pPr>
            <a:fld id="{2597957E-727D-4638-AEB1-6A6360890BFE}" type="slidenum">
              <a:rPr lang="en-US"/>
              <a:pPr>
                <a:defRPr/>
              </a:pPr>
              <a:t>‹#›</a:t>
            </a:fld>
            <a:endParaRPr lang="en-US"/>
          </a:p>
        </p:txBody>
      </p:sp>
    </p:spTree>
    <p:extLst>
      <p:ext uri="{BB962C8B-B14F-4D97-AF65-F5344CB8AC3E}">
        <p14:creationId xmlns:p14="http://schemas.microsoft.com/office/powerpoint/2010/main" val="16544230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2A04EB2C-D60E-4717-B579-50DBCD19B4AE}"/>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4FD372EA-6275-4C9C-95B5-735123EA0AFA}"/>
              </a:ext>
            </a:extLst>
          </p:cNvPr>
          <p:cNvSpPr>
            <a:spLocks noGrp="1"/>
          </p:cNvSpPr>
          <p:nvPr>
            <p:ph type="dt" sz="half" idx="10"/>
          </p:nvPr>
        </p:nvSpPr>
        <p:spPr/>
        <p:txBody>
          <a:bodyPr/>
          <a:lstStyle>
            <a:lvl1pPr>
              <a:defRPr/>
            </a:lvl1pPr>
          </a:lstStyle>
          <a:p>
            <a:pPr>
              <a:defRPr/>
            </a:pPr>
            <a:fld id="{93DC0CE8-C715-439D-98DC-1075DBC0F7C4}" type="datetimeFigureOut">
              <a:rPr lang="en-US"/>
              <a:pPr>
                <a:defRPr/>
              </a:pPr>
              <a:t>1/1/2020</a:t>
            </a:fld>
            <a:endParaRPr lang="en-US"/>
          </a:p>
        </p:txBody>
      </p:sp>
      <p:sp>
        <p:nvSpPr>
          <p:cNvPr id="7" name="Footer Placeholder 5">
            <a:extLst>
              <a:ext uri="{FF2B5EF4-FFF2-40B4-BE49-F238E27FC236}">
                <a16:creationId xmlns:a16="http://schemas.microsoft.com/office/drawing/2014/main" id="{0A01A023-651F-487F-B72B-1DA2CAF458FB}"/>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5F234FA1-4597-4757-82CA-7143EACE63E9}"/>
              </a:ext>
            </a:extLst>
          </p:cNvPr>
          <p:cNvSpPr>
            <a:spLocks noGrp="1"/>
          </p:cNvSpPr>
          <p:nvPr>
            <p:ph type="sldNum" sz="quarter" idx="12"/>
          </p:nvPr>
        </p:nvSpPr>
        <p:spPr/>
        <p:txBody>
          <a:bodyPr/>
          <a:lstStyle>
            <a:lvl1pPr>
              <a:defRPr/>
            </a:lvl1pPr>
          </a:lstStyle>
          <a:p>
            <a:pPr>
              <a:defRPr/>
            </a:pPr>
            <a:fld id="{14629D44-0489-4B81-BE77-0B19159B629D}" type="slidenum">
              <a:rPr lang="en-US"/>
              <a:pPr>
                <a:defRPr/>
              </a:pPr>
              <a:t>‹#›</a:t>
            </a:fld>
            <a:endParaRPr lang="en-US"/>
          </a:p>
        </p:txBody>
      </p:sp>
    </p:spTree>
    <p:extLst>
      <p:ext uri="{BB962C8B-B14F-4D97-AF65-F5344CB8AC3E}">
        <p14:creationId xmlns:p14="http://schemas.microsoft.com/office/powerpoint/2010/main" val="333314241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BD0069F6-8C56-4F4E-8608-AB8030A3D1C2}"/>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6B2109F5-A738-44AF-BA39-37859193DD2E}"/>
              </a:ext>
            </a:extLst>
          </p:cNvPr>
          <p:cNvSpPr>
            <a:spLocks noGrp="1"/>
          </p:cNvSpPr>
          <p:nvPr>
            <p:ph type="dt" sz="half" idx="10"/>
          </p:nvPr>
        </p:nvSpPr>
        <p:spPr/>
        <p:txBody>
          <a:bodyPr/>
          <a:lstStyle>
            <a:lvl1pPr>
              <a:defRPr/>
            </a:lvl1pPr>
          </a:lstStyle>
          <a:p>
            <a:pPr>
              <a:defRPr/>
            </a:pPr>
            <a:fld id="{9068AFDC-F97D-497D-A9B7-DEECBA6DBC35}" type="datetimeFigureOut">
              <a:rPr lang="en-US"/>
              <a:pPr>
                <a:defRPr/>
              </a:pPr>
              <a:t>1/1/2020</a:t>
            </a:fld>
            <a:endParaRPr lang="en-US"/>
          </a:p>
        </p:txBody>
      </p:sp>
      <p:sp>
        <p:nvSpPr>
          <p:cNvPr id="7" name="Footer Placeholder 5">
            <a:extLst>
              <a:ext uri="{FF2B5EF4-FFF2-40B4-BE49-F238E27FC236}">
                <a16:creationId xmlns:a16="http://schemas.microsoft.com/office/drawing/2014/main" id="{B3BD6628-C22E-4700-97DC-30022356FD3E}"/>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05F050A-B08D-4BC5-99B5-F69079F536A7}"/>
              </a:ext>
            </a:extLst>
          </p:cNvPr>
          <p:cNvSpPr>
            <a:spLocks noGrp="1"/>
          </p:cNvSpPr>
          <p:nvPr>
            <p:ph type="sldNum" sz="quarter" idx="12"/>
          </p:nvPr>
        </p:nvSpPr>
        <p:spPr>
          <a:xfrm>
            <a:off x="531813" y="4983163"/>
            <a:ext cx="779462" cy="365125"/>
          </a:xfrm>
        </p:spPr>
        <p:txBody>
          <a:bodyPr/>
          <a:lstStyle>
            <a:lvl1pPr>
              <a:defRPr/>
            </a:lvl1pPr>
          </a:lstStyle>
          <a:p>
            <a:pPr>
              <a:defRPr/>
            </a:pPr>
            <a:fld id="{F5005627-2C92-40F5-BA39-99EF95AE4B8F}" type="slidenum">
              <a:rPr lang="en-US"/>
              <a:pPr>
                <a:defRPr/>
              </a:pPr>
              <a:t>‹#›</a:t>
            </a:fld>
            <a:endParaRPr lang="en-US"/>
          </a:p>
        </p:txBody>
      </p:sp>
    </p:spTree>
    <p:extLst>
      <p:ext uri="{BB962C8B-B14F-4D97-AF65-F5344CB8AC3E}">
        <p14:creationId xmlns:p14="http://schemas.microsoft.com/office/powerpoint/2010/main" val="103588458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D8739EB0-D137-4906-AF73-AEF76F87B199}"/>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5" name="Date Placeholder 3">
            <a:extLst>
              <a:ext uri="{FF2B5EF4-FFF2-40B4-BE49-F238E27FC236}">
                <a16:creationId xmlns:a16="http://schemas.microsoft.com/office/drawing/2014/main" id="{21BAE726-DF06-4649-997D-1BBFFAA6BD05}"/>
              </a:ext>
            </a:extLst>
          </p:cNvPr>
          <p:cNvSpPr>
            <a:spLocks noGrp="1"/>
          </p:cNvSpPr>
          <p:nvPr>
            <p:ph type="dt" sz="half" idx="10"/>
          </p:nvPr>
        </p:nvSpPr>
        <p:spPr/>
        <p:txBody>
          <a:bodyPr/>
          <a:lstStyle>
            <a:lvl1pPr>
              <a:defRPr/>
            </a:lvl1pPr>
          </a:lstStyle>
          <a:p>
            <a:pPr>
              <a:defRPr/>
            </a:pPr>
            <a:fld id="{1965FE5C-3170-46A3-9E52-241BC9234ADD}" type="datetimeFigureOut">
              <a:rPr lang="en-US"/>
              <a:pPr>
                <a:defRPr/>
              </a:pPr>
              <a:t>1/1/2020</a:t>
            </a:fld>
            <a:endParaRPr lang="en-US"/>
          </a:p>
        </p:txBody>
      </p:sp>
      <p:sp>
        <p:nvSpPr>
          <p:cNvPr id="6" name="Footer Placeholder 4">
            <a:extLst>
              <a:ext uri="{FF2B5EF4-FFF2-40B4-BE49-F238E27FC236}">
                <a16:creationId xmlns:a16="http://schemas.microsoft.com/office/drawing/2014/main" id="{91B1F569-0F71-452C-992C-DC6BF722E61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4AB8E91-2AF1-4D3C-AFB9-2DB38D02B2E3}"/>
              </a:ext>
            </a:extLst>
          </p:cNvPr>
          <p:cNvSpPr>
            <a:spLocks noGrp="1"/>
          </p:cNvSpPr>
          <p:nvPr>
            <p:ph type="sldNum" sz="quarter" idx="12"/>
          </p:nvPr>
        </p:nvSpPr>
        <p:spPr>
          <a:xfrm>
            <a:off x="531813" y="3244850"/>
            <a:ext cx="779462" cy="365125"/>
          </a:xfrm>
        </p:spPr>
        <p:txBody>
          <a:bodyPr/>
          <a:lstStyle>
            <a:lvl1pPr>
              <a:defRPr/>
            </a:lvl1pPr>
          </a:lstStyle>
          <a:p>
            <a:pPr>
              <a:defRPr/>
            </a:pPr>
            <a:fld id="{304C696F-232A-4EA1-BC59-C7F67D9C782E}" type="slidenum">
              <a:rPr lang="en-US"/>
              <a:pPr>
                <a:defRPr/>
              </a:pPr>
              <a:t>‹#›</a:t>
            </a:fld>
            <a:endParaRPr lang="en-US"/>
          </a:p>
        </p:txBody>
      </p:sp>
    </p:spTree>
    <p:extLst>
      <p:ext uri="{BB962C8B-B14F-4D97-AF65-F5344CB8AC3E}">
        <p14:creationId xmlns:p14="http://schemas.microsoft.com/office/powerpoint/2010/main" val="164408105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6555FE0-9275-44DC-9952-59740B04DE6D}"/>
              </a:ext>
            </a:extLst>
          </p:cNvPr>
          <p:cNvSpPr>
            <a:spLocks/>
          </p:cNvSpPr>
          <p:nvPr/>
        </p:nvSpPr>
        <p:spPr bwMode="auto">
          <a:xfrm flipV="1">
            <a:off x="-4763" y="31781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TextBox 36">
            <a:extLst>
              <a:ext uri="{FF2B5EF4-FFF2-40B4-BE49-F238E27FC236}">
                <a16:creationId xmlns:a16="http://schemas.microsoft.com/office/drawing/2014/main" id="{B3C2014A-162C-4BCD-86C8-E5DE1689B772}"/>
              </a:ext>
            </a:extLst>
          </p:cNvPr>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874B8410-9F9E-4A3A-97E1-B275AC6F79B1}"/>
              </a:ext>
            </a:extLst>
          </p:cNvPr>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Date Placeholder 3">
            <a:extLst>
              <a:ext uri="{FF2B5EF4-FFF2-40B4-BE49-F238E27FC236}">
                <a16:creationId xmlns:a16="http://schemas.microsoft.com/office/drawing/2014/main" id="{2916B0D5-CC01-4608-ABED-01722BF74682}"/>
              </a:ext>
            </a:extLst>
          </p:cNvPr>
          <p:cNvSpPr>
            <a:spLocks noGrp="1"/>
          </p:cNvSpPr>
          <p:nvPr>
            <p:ph type="dt" sz="half" idx="14"/>
          </p:nvPr>
        </p:nvSpPr>
        <p:spPr/>
        <p:txBody>
          <a:bodyPr/>
          <a:lstStyle>
            <a:lvl1pPr>
              <a:defRPr/>
            </a:lvl1pPr>
          </a:lstStyle>
          <a:p>
            <a:pPr>
              <a:defRPr/>
            </a:pPr>
            <a:fld id="{6E5ACD73-B13D-4E1C-B6CF-E51A32FF6C9F}" type="datetimeFigureOut">
              <a:rPr lang="en-US"/>
              <a:pPr>
                <a:defRPr/>
              </a:pPr>
              <a:t>1/1/2020</a:t>
            </a:fld>
            <a:endParaRPr lang="en-US"/>
          </a:p>
        </p:txBody>
      </p:sp>
      <p:sp>
        <p:nvSpPr>
          <p:cNvPr id="9" name="Footer Placeholder 4">
            <a:extLst>
              <a:ext uri="{FF2B5EF4-FFF2-40B4-BE49-F238E27FC236}">
                <a16:creationId xmlns:a16="http://schemas.microsoft.com/office/drawing/2014/main" id="{695FFB6F-45CE-4D05-9497-5E098F418333}"/>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5">
            <a:extLst>
              <a:ext uri="{FF2B5EF4-FFF2-40B4-BE49-F238E27FC236}">
                <a16:creationId xmlns:a16="http://schemas.microsoft.com/office/drawing/2014/main" id="{8AB5A6E0-9A37-4D89-B4E8-7D5EE2B72440}"/>
              </a:ext>
            </a:extLst>
          </p:cNvPr>
          <p:cNvSpPr>
            <a:spLocks noGrp="1"/>
          </p:cNvSpPr>
          <p:nvPr>
            <p:ph type="sldNum" sz="quarter" idx="16"/>
          </p:nvPr>
        </p:nvSpPr>
        <p:spPr>
          <a:xfrm>
            <a:off x="531813" y="3244850"/>
            <a:ext cx="779462" cy="365125"/>
          </a:xfrm>
        </p:spPr>
        <p:txBody>
          <a:bodyPr/>
          <a:lstStyle>
            <a:lvl1pPr>
              <a:defRPr/>
            </a:lvl1pPr>
          </a:lstStyle>
          <a:p>
            <a:pPr>
              <a:defRPr/>
            </a:pPr>
            <a:fld id="{ACD4DB31-FE08-4448-BEA8-7E501AF60334}" type="slidenum">
              <a:rPr lang="en-US"/>
              <a:pPr>
                <a:defRPr/>
              </a:pPr>
              <a:t>‹#›</a:t>
            </a:fld>
            <a:endParaRPr lang="en-US"/>
          </a:p>
        </p:txBody>
      </p:sp>
    </p:spTree>
    <p:extLst>
      <p:ext uri="{BB962C8B-B14F-4D97-AF65-F5344CB8AC3E}">
        <p14:creationId xmlns:p14="http://schemas.microsoft.com/office/powerpoint/2010/main" val="36073221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11">
            <a:extLst>
              <a:ext uri="{FF2B5EF4-FFF2-40B4-BE49-F238E27FC236}">
                <a16:creationId xmlns:a16="http://schemas.microsoft.com/office/drawing/2014/main" id="{8C5C7306-B46F-4460-8D4E-5C7ABDB34B3B}"/>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B2727830-3E4F-4D05-8105-5CD297A3A840}"/>
              </a:ext>
            </a:extLst>
          </p:cNvPr>
          <p:cNvSpPr>
            <a:spLocks noGrp="1"/>
          </p:cNvSpPr>
          <p:nvPr>
            <p:ph type="dt" sz="half" idx="10"/>
          </p:nvPr>
        </p:nvSpPr>
        <p:spPr/>
        <p:txBody>
          <a:bodyPr/>
          <a:lstStyle>
            <a:lvl1pPr>
              <a:defRPr/>
            </a:lvl1pPr>
          </a:lstStyle>
          <a:p>
            <a:pPr>
              <a:defRPr/>
            </a:pPr>
            <a:endParaRPr lang="en-US"/>
          </a:p>
        </p:txBody>
      </p:sp>
      <p:sp>
        <p:nvSpPr>
          <p:cNvPr id="9" name="Footer Placeholder 7">
            <a:extLst>
              <a:ext uri="{FF2B5EF4-FFF2-40B4-BE49-F238E27FC236}">
                <a16:creationId xmlns:a16="http://schemas.microsoft.com/office/drawing/2014/main" id="{9297B820-C39C-4A94-B863-FAACF20015D8}"/>
              </a:ext>
            </a:extLst>
          </p:cNvPr>
          <p:cNvSpPr>
            <a:spLocks noGrp="1"/>
          </p:cNvSpPr>
          <p:nvPr>
            <p:ph type="ftr" sz="quarter" idx="11"/>
          </p:nvPr>
        </p:nvSpPr>
        <p:spPr/>
        <p:txBody>
          <a:bodyPr/>
          <a:lstStyle>
            <a:lvl1pPr>
              <a:defRPr/>
            </a:lvl1pPr>
          </a:lstStyle>
          <a:p>
            <a:pPr>
              <a:defRPr/>
            </a:pPr>
            <a:r>
              <a:rPr lang="en-US"/>
              <a:t>Mountjoy Bible School</a:t>
            </a:r>
          </a:p>
        </p:txBody>
      </p:sp>
      <p:sp>
        <p:nvSpPr>
          <p:cNvPr id="11" name="Slide Number Placeholder 5">
            <a:extLst>
              <a:ext uri="{FF2B5EF4-FFF2-40B4-BE49-F238E27FC236}">
                <a16:creationId xmlns:a16="http://schemas.microsoft.com/office/drawing/2014/main" id="{6B8799DA-3979-434E-AEC2-C920598E55F1}"/>
              </a:ext>
            </a:extLst>
          </p:cNvPr>
          <p:cNvSpPr>
            <a:spLocks noGrp="1"/>
          </p:cNvSpPr>
          <p:nvPr>
            <p:ph type="sldNum" sz="quarter" idx="12"/>
          </p:nvPr>
        </p:nvSpPr>
        <p:spPr/>
        <p:txBody>
          <a:bodyPr/>
          <a:lstStyle>
            <a:lvl1pPr>
              <a:defRPr/>
            </a:lvl1pPr>
          </a:lstStyle>
          <a:p>
            <a:pPr>
              <a:defRPr/>
            </a:pPr>
            <a:fld id="{0A91308F-D216-460A-ABEA-B26CD06EADBA}" type="slidenum">
              <a:rPr lang="en-US" altLang="en-US"/>
              <a:pPr>
                <a:defRPr/>
              </a:pPr>
              <a:t>‹#›</a:t>
            </a:fld>
            <a:endParaRPr lang="en-US" altLang="en-US"/>
          </a:p>
        </p:txBody>
      </p:sp>
    </p:spTree>
    <p:extLst>
      <p:ext uri="{BB962C8B-B14F-4D97-AF65-F5344CB8AC3E}">
        <p14:creationId xmlns:p14="http://schemas.microsoft.com/office/powerpoint/2010/main" val="351107927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1C09104-A216-4D9E-A92F-32A92D3C1513}"/>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EA3A6B66-33DB-40B1-A355-476AD5AC757A}"/>
              </a:ext>
            </a:extLst>
          </p:cNvPr>
          <p:cNvSpPr>
            <a:spLocks noGrp="1"/>
          </p:cNvSpPr>
          <p:nvPr>
            <p:ph type="dt" sz="half" idx="10"/>
          </p:nvPr>
        </p:nvSpPr>
        <p:spPr/>
        <p:txBody>
          <a:bodyPr/>
          <a:lstStyle>
            <a:lvl1pPr>
              <a:defRPr/>
            </a:lvl1pPr>
          </a:lstStyle>
          <a:p>
            <a:pPr>
              <a:defRPr/>
            </a:pPr>
            <a:fld id="{1997A0DB-DF94-460F-B72D-F14B2FBD0162}" type="datetimeFigureOut">
              <a:rPr lang="en-US"/>
              <a:pPr>
                <a:defRPr/>
              </a:pPr>
              <a:t>1/1/2020</a:t>
            </a:fld>
            <a:endParaRPr lang="en-US"/>
          </a:p>
        </p:txBody>
      </p:sp>
      <p:sp>
        <p:nvSpPr>
          <p:cNvPr id="7" name="Footer Placeholder 5">
            <a:extLst>
              <a:ext uri="{FF2B5EF4-FFF2-40B4-BE49-F238E27FC236}">
                <a16:creationId xmlns:a16="http://schemas.microsoft.com/office/drawing/2014/main" id="{D6CE176F-39D4-401B-8DBD-E899FB5E7540}"/>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AB08C974-0643-4856-9C95-7C4A4C4A8CFD}"/>
              </a:ext>
            </a:extLst>
          </p:cNvPr>
          <p:cNvSpPr>
            <a:spLocks noGrp="1"/>
          </p:cNvSpPr>
          <p:nvPr>
            <p:ph type="sldNum" sz="quarter" idx="12"/>
          </p:nvPr>
        </p:nvSpPr>
        <p:spPr>
          <a:xfrm>
            <a:off x="531813" y="4983163"/>
            <a:ext cx="779462" cy="365125"/>
          </a:xfrm>
        </p:spPr>
        <p:txBody>
          <a:bodyPr/>
          <a:lstStyle>
            <a:lvl1pPr>
              <a:defRPr/>
            </a:lvl1pPr>
          </a:lstStyle>
          <a:p>
            <a:pPr>
              <a:defRPr/>
            </a:pPr>
            <a:fld id="{13C5E2EF-A18D-45C9-819F-C5AE48B83432}" type="slidenum">
              <a:rPr lang="en-US"/>
              <a:pPr>
                <a:defRPr/>
              </a:pPr>
              <a:t>‹#›</a:t>
            </a:fld>
            <a:endParaRPr lang="en-US"/>
          </a:p>
        </p:txBody>
      </p:sp>
    </p:spTree>
    <p:extLst>
      <p:ext uri="{BB962C8B-B14F-4D97-AF65-F5344CB8AC3E}">
        <p14:creationId xmlns:p14="http://schemas.microsoft.com/office/powerpoint/2010/main" val="122145568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E1D8A363-329C-4A03-83B0-2D78C2E1DDD4}"/>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6" name="TextBox 36">
            <a:extLst>
              <a:ext uri="{FF2B5EF4-FFF2-40B4-BE49-F238E27FC236}">
                <a16:creationId xmlns:a16="http://schemas.microsoft.com/office/drawing/2014/main" id="{F7628500-2E8B-43A7-BDA8-915880584302}"/>
              </a:ext>
            </a:extLst>
          </p:cNvPr>
          <p:cNvSpPr txBox="1">
            <a:spLocks noChangeArrowheads="1"/>
          </p:cNvSpPr>
          <p:nvPr/>
        </p:nvSpPr>
        <p:spPr bwMode="auto">
          <a:xfrm>
            <a:off x="2466975" y="647700"/>
            <a:ext cx="6096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7" name="TextBox 37">
            <a:extLst>
              <a:ext uri="{FF2B5EF4-FFF2-40B4-BE49-F238E27FC236}">
                <a16:creationId xmlns:a16="http://schemas.microsoft.com/office/drawing/2014/main" id="{9FF2D300-F0D1-4CD1-BFF1-47FCD6F9C7EE}"/>
              </a:ext>
            </a:extLst>
          </p:cNvPr>
          <p:cNvSpPr txBox="1">
            <a:spLocks noChangeArrowheads="1"/>
          </p:cNvSpPr>
          <p:nvPr/>
        </p:nvSpPr>
        <p:spPr bwMode="auto">
          <a:xfrm>
            <a:off x="11114088" y="2905125"/>
            <a:ext cx="60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fontAlgn="base">
              <a:spcBef>
                <a:spcPct val="0"/>
              </a:spcBef>
              <a:spcAft>
                <a:spcPct val="0"/>
              </a:spcAft>
              <a:defRPr>
                <a:solidFill>
                  <a:schemeClr val="tx1"/>
                </a:solidFill>
                <a:latin typeface="Century Gothic" panose="020B0502020202020204" pitchFamily="34" charset="0"/>
              </a:defRPr>
            </a:lvl6pPr>
            <a:lvl7pPr marL="2971800" indent="-228600" defTabSz="457200" fontAlgn="base">
              <a:spcBef>
                <a:spcPct val="0"/>
              </a:spcBef>
              <a:spcAft>
                <a:spcPct val="0"/>
              </a:spcAft>
              <a:defRPr>
                <a:solidFill>
                  <a:schemeClr val="tx1"/>
                </a:solidFill>
                <a:latin typeface="Century Gothic" panose="020B0502020202020204" pitchFamily="34" charset="0"/>
              </a:defRPr>
            </a:lvl7pPr>
            <a:lvl8pPr marL="3429000" indent="-228600" defTabSz="457200" fontAlgn="base">
              <a:spcBef>
                <a:spcPct val="0"/>
              </a:spcBef>
              <a:spcAft>
                <a:spcPct val="0"/>
              </a:spcAft>
              <a:defRPr>
                <a:solidFill>
                  <a:schemeClr val="tx1"/>
                </a:solidFill>
                <a:latin typeface="Century Gothic" panose="020B0502020202020204" pitchFamily="34" charset="0"/>
              </a:defRPr>
            </a:lvl8pPr>
            <a:lvl9pPr marL="3886200" indent="-228600" defTabSz="457200" fontAlgn="base">
              <a:spcBef>
                <a:spcPct val="0"/>
              </a:spcBef>
              <a:spcAft>
                <a:spcPct val="0"/>
              </a:spcAft>
              <a:defRPr>
                <a:solidFill>
                  <a:schemeClr val="tx1"/>
                </a:solidFill>
                <a:latin typeface="Century Gothic" panose="020B0502020202020204" pitchFamily="34" charset="0"/>
              </a:defRPr>
            </a:lvl9pPr>
          </a:lstStyle>
          <a:p>
            <a:pPr eaLnBrk="1" hangingPunct="1"/>
            <a:r>
              <a:rPr lang="en-US" altLang="en-US" sz="8000">
                <a:solidFill>
                  <a:schemeClr val="accent1"/>
                </a:solidFill>
                <a:latin typeface="Arial" panose="020B0604020202020204" pitchFamily="34" charset="0"/>
              </a:rPr>
              <a:t>”</a:t>
            </a:r>
          </a:p>
        </p:txBody>
      </p:sp>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8" name="Date Placeholder 4">
            <a:extLst>
              <a:ext uri="{FF2B5EF4-FFF2-40B4-BE49-F238E27FC236}">
                <a16:creationId xmlns:a16="http://schemas.microsoft.com/office/drawing/2014/main" id="{7BF1B057-CB42-4895-845E-B04421A4D659}"/>
              </a:ext>
            </a:extLst>
          </p:cNvPr>
          <p:cNvSpPr>
            <a:spLocks noGrp="1"/>
          </p:cNvSpPr>
          <p:nvPr>
            <p:ph type="dt" sz="half" idx="14"/>
          </p:nvPr>
        </p:nvSpPr>
        <p:spPr/>
        <p:txBody>
          <a:bodyPr/>
          <a:lstStyle>
            <a:lvl1pPr>
              <a:defRPr/>
            </a:lvl1pPr>
          </a:lstStyle>
          <a:p>
            <a:pPr>
              <a:defRPr/>
            </a:pPr>
            <a:fld id="{8C32FEE3-9DF1-4681-973A-5E507604CDAA}" type="datetimeFigureOut">
              <a:rPr lang="en-US"/>
              <a:pPr>
                <a:defRPr/>
              </a:pPr>
              <a:t>1/1/2020</a:t>
            </a:fld>
            <a:endParaRPr lang="en-US"/>
          </a:p>
        </p:txBody>
      </p:sp>
      <p:sp>
        <p:nvSpPr>
          <p:cNvPr id="9" name="Footer Placeholder 5">
            <a:extLst>
              <a:ext uri="{FF2B5EF4-FFF2-40B4-BE49-F238E27FC236}">
                <a16:creationId xmlns:a16="http://schemas.microsoft.com/office/drawing/2014/main" id="{497B2FEE-E837-4B61-85E1-6A13FED9A87B}"/>
              </a:ext>
            </a:extLst>
          </p:cNvPr>
          <p:cNvSpPr>
            <a:spLocks noGrp="1"/>
          </p:cNvSpPr>
          <p:nvPr>
            <p:ph type="ftr" sz="quarter" idx="15"/>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3C6FD9C-C02E-4E1D-9757-902DEE7AFA17}"/>
              </a:ext>
            </a:extLst>
          </p:cNvPr>
          <p:cNvSpPr>
            <a:spLocks noGrp="1"/>
          </p:cNvSpPr>
          <p:nvPr>
            <p:ph type="sldNum" sz="quarter" idx="16"/>
          </p:nvPr>
        </p:nvSpPr>
        <p:spPr>
          <a:xfrm>
            <a:off x="531813" y="4983163"/>
            <a:ext cx="779462" cy="365125"/>
          </a:xfrm>
        </p:spPr>
        <p:txBody>
          <a:bodyPr/>
          <a:lstStyle>
            <a:lvl1pPr>
              <a:defRPr/>
            </a:lvl1pPr>
          </a:lstStyle>
          <a:p>
            <a:pPr>
              <a:defRPr/>
            </a:pPr>
            <a:fld id="{8CA1776C-2487-437A-869B-203624D44C28}" type="slidenum">
              <a:rPr lang="en-US"/>
              <a:pPr>
                <a:defRPr/>
              </a:pPr>
              <a:t>‹#›</a:t>
            </a:fld>
            <a:endParaRPr lang="en-US"/>
          </a:p>
        </p:txBody>
      </p:sp>
    </p:spTree>
    <p:extLst>
      <p:ext uri="{BB962C8B-B14F-4D97-AF65-F5344CB8AC3E}">
        <p14:creationId xmlns:p14="http://schemas.microsoft.com/office/powerpoint/2010/main" val="23806018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7A58B1D4-2445-4428-988E-6AF8444A0232}"/>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rtlCol="0">
            <a:normAutofit/>
          </a:bodyPr>
          <a:lstStyle>
            <a:lvl1pPr>
              <a:buNone/>
              <a:defRPr lang="en-US">
                <a:solidFill>
                  <a:schemeClr val="tx1">
                    <a:lumMod val="65000"/>
                    <a:lumOff val="35000"/>
                  </a:schemeClr>
                </a:solidFill>
              </a:defRPr>
            </a:lvl1pPr>
          </a:lstStyle>
          <a:p>
            <a:pPr lvl="0"/>
            <a:r>
              <a:rPr lang="en-US"/>
              <a:t>Click to edit Master text styles</a:t>
            </a:r>
          </a:p>
        </p:txBody>
      </p:sp>
      <p:sp>
        <p:nvSpPr>
          <p:cNvPr id="6" name="Date Placeholder 4">
            <a:extLst>
              <a:ext uri="{FF2B5EF4-FFF2-40B4-BE49-F238E27FC236}">
                <a16:creationId xmlns:a16="http://schemas.microsoft.com/office/drawing/2014/main" id="{72FB695B-6E80-4E40-AFB4-4A438BAE37F0}"/>
              </a:ext>
            </a:extLst>
          </p:cNvPr>
          <p:cNvSpPr>
            <a:spLocks noGrp="1"/>
          </p:cNvSpPr>
          <p:nvPr>
            <p:ph type="dt" sz="half" idx="14"/>
          </p:nvPr>
        </p:nvSpPr>
        <p:spPr/>
        <p:txBody>
          <a:bodyPr/>
          <a:lstStyle>
            <a:lvl1pPr>
              <a:defRPr/>
            </a:lvl1pPr>
          </a:lstStyle>
          <a:p>
            <a:pPr>
              <a:defRPr/>
            </a:pPr>
            <a:fld id="{A2652CC3-304F-41EA-9BCB-10A053584DF5}" type="datetimeFigureOut">
              <a:rPr lang="en-US"/>
              <a:pPr>
                <a:defRPr/>
              </a:pPr>
              <a:t>1/1/2020</a:t>
            </a:fld>
            <a:endParaRPr lang="en-US"/>
          </a:p>
        </p:txBody>
      </p:sp>
      <p:sp>
        <p:nvSpPr>
          <p:cNvPr id="7" name="Footer Placeholder 5">
            <a:extLst>
              <a:ext uri="{FF2B5EF4-FFF2-40B4-BE49-F238E27FC236}">
                <a16:creationId xmlns:a16="http://schemas.microsoft.com/office/drawing/2014/main" id="{E8F3C25B-C928-4DB2-BF28-53582D3884C4}"/>
              </a:ext>
            </a:extLst>
          </p:cNvPr>
          <p:cNvSpPr>
            <a:spLocks noGrp="1"/>
          </p:cNvSpPr>
          <p:nvPr>
            <p:ph type="ftr" sz="quarter" idx="15"/>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D31E9954-B840-440A-84B9-972447B1E251}"/>
              </a:ext>
            </a:extLst>
          </p:cNvPr>
          <p:cNvSpPr>
            <a:spLocks noGrp="1"/>
          </p:cNvSpPr>
          <p:nvPr>
            <p:ph type="sldNum" sz="quarter" idx="16"/>
          </p:nvPr>
        </p:nvSpPr>
        <p:spPr>
          <a:xfrm>
            <a:off x="531813" y="4983163"/>
            <a:ext cx="779462" cy="365125"/>
          </a:xfrm>
        </p:spPr>
        <p:txBody>
          <a:bodyPr/>
          <a:lstStyle>
            <a:lvl1pPr>
              <a:defRPr/>
            </a:lvl1pPr>
          </a:lstStyle>
          <a:p>
            <a:pPr>
              <a:defRPr/>
            </a:pPr>
            <a:fld id="{DFFCB0D2-1797-42B7-BC3E-000BF6B9824E}" type="slidenum">
              <a:rPr lang="en-US"/>
              <a:pPr>
                <a:defRPr/>
              </a:pPr>
              <a:t>‹#›</a:t>
            </a:fld>
            <a:endParaRPr lang="en-US"/>
          </a:p>
        </p:txBody>
      </p:sp>
    </p:spTree>
    <p:extLst>
      <p:ext uri="{BB962C8B-B14F-4D97-AF65-F5344CB8AC3E}">
        <p14:creationId xmlns:p14="http://schemas.microsoft.com/office/powerpoint/2010/main" val="148639654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7607DB75-AC9E-4190-A4BD-950883F47E65}"/>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ADD45793-E072-4D6E-A6E9-707F2C441A5C}"/>
              </a:ext>
            </a:extLst>
          </p:cNvPr>
          <p:cNvSpPr>
            <a:spLocks noGrp="1"/>
          </p:cNvSpPr>
          <p:nvPr>
            <p:ph type="dt" sz="half" idx="10"/>
          </p:nvPr>
        </p:nvSpPr>
        <p:spPr/>
        <p:txBody>
          <a:bodyPr/>
          <a:lstStyle>
            <a:lvl1pPr>
              <a:defRPr/>
            </a:lvl1pPr>
          </a:lstStyle>
          <a:p>
            <a:pPr>
              <a:defRPr/>
            </a:pPr>
            <a:fld id="{F5777C33-2E51-43AB-92E6-A8187ED69CE0}" type="datetimeFigureOut">
              <a:rPr lang="en-US"/>
              <a:pPr>
                <a:defRPr/>
              </a:pPr>
              <a:t>1/1/2020</a:t>
            </a:fld>
            <a:endParaRPr lang="en-US"/>
          </a:p>
        </p:txBody>
      </p:sp>
      <p:sp>
        <p:nvSpPr>
          <p:cNvPr id="6" name="Footer Placeholder 4">
            <a:extLst>
              <a:ext uri="{FF2B5EF4-FFF2-40B4-BE49-F238E27FC236}">
                <a16:creationId xmlns:a16="http://schemas.microsoft.com/office/drawing/2014/main" id="{E30BE7CC-39F9-46CE-9319-75A40A7E5A4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60C2EFE-63B4-4AA6-ACEC-51BD66AADA0A}"/>
              </a:ext>
            </a:extLst>
          </p:cNvPr>
          <p:cNvSpPr>
            <a:spLocks noGrp="1"/>
          </p:cNvSpPr>
          <p:nvPr>
            <p:ph type="sldNum" sz="quarter" idx="12"/>
          </p:nvPr>
        </p:nvSpPr>
        <p:spPr/>
        <p:txBody>
          <a:bodyPr/>
          <a:lstStyle>
            <a:lvl1pPr>
              <a:defRPr/>
            </a:lvl1pPr>
          </a:lstStyle>
          <a:p>
            <a:pPr>
              <a:defRPr/>
            </a:pPr>
            <a:fld id="{86102FF9-D95F-4915-8CDB-D352B75CAB9C}" type="slidenum">
              <a:rPr lang="en-US"/>
              <a:pPr>
                <a:defRPr/>
              </a:pPr>
              <a:t>‹#›</a:t>
            </a:fld>
            <a:endParaRPr lang="en-US"/>
          </a:p>
        </p:txBody>
      </p:sp>
    </p:spTree>
    <p:extLst>
      <p:ext uri="{BB962C8B-B14F-4D97-AF65-F5344CB8AC3E}">
        <p14:creationId xmlns:p14="http://schemas.microsoft.com/office/powerpoint/2010/main" val="140413679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11">
            <a:extLst>
              <a:ext uri="{FF2B5EF4-FFF2-40B4-BE49-F238E27FC236}">
                <a16:creationId xmlns:a16="http://schemas.microsoft.com/office/drawing/2014/main" id="{7348C872-1CE6-4784-8AD3-3F7533FF4143}"/>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88FB0D40-7F4D-440A-ACA1-227A3D67971B}"/>
              </a:ext>
            </a:extLst>
          </p:cNvPr>
          <p:cNvSpPr>
            <a:spLocks noGrp="1"/>
          </p:cNvSpPr>
          <p:nvPr>
            <p:ph type="dt" sz="half" idx="10"/>
          </p:nvPr>
        </p:nvSpPr>
        <p:spPr/>
        <p:txBody>
          <a:bodyPr/>
          <a:lstStyle>
            <a:lvl1pPr>
              <a:defRPr/>
            </a:lvl1pPr>
          </a:lstStyle>
          <a:p>
            <a:pPr>
              <a:defRPr/>
            </a:pPr>
            <a:fld id="{C81B6E12-4929-4925-8293-5E8614499937}" type="datetimeFigureOut">
              <a:rPr lang="en-US"/>
              <a:pPr>
                <a:defRPr/>
              </a:pPr>
              <a:t>1/1/2020</a:t>
            </a:fld>
            <a:endParaRPr lang="en-US"/>
          </a:p>
        </p:txBody>
      </p:sp>
      <p:sp>
        <p:nvSpPr>
          <p:cNvPr id="6" name="Footer Placeholder 4">
            <a:extLst>
              <a:ext uri="{FF2B5EF4-FFF2-40B4-BE49-F238E27FC236}">
                <a16:creationId xmlns:a16="http://schemas.microsoft.com/office/drawing/2014/main" id="{B3B1E8C8-C869-4218-9C11-29C0641E158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E0CFCB7-0CC8-4CAF-B371-E26873FC0A26}"/>
              </a:ext>
            </a:extLst>
          </p:cNvPr>
          <p:cNvSpPr>
            <a:spLocks noGrp="1"/>
          </p:cNvSpPr>
          <p:nvPr>
            <p:ph type="sldNum" sz="quarter" idx="12"/>
          </p:nvPr>
        </p:nvSpPr>
        <p:spPr/>
        <p:txBody>
          <a:bodyPr/>
          <a:lstStyle>
            <a:lvl1pPr>
              <a:defRPr/>
            </a:lvl1pPr>
          </a:lstStyle>
          <a:p>
            <a:pPr>
              <a:defRPr/>
            </a:pPr>
            <a:fld id="{D7AF6448-8174-4876-96D8-1EB5F4440B28}" type="slidenum">
              <a:rPr lang="en-US"/>
              <a:pPr>
                <a:defRPr/>
              </a:pPr>
              <a:t>‹#›</a:t>
            </a:fld>
            <a:endParaRPr lang="en-US"/>
          </a:p>
        </p:txBody>
      </p:sp>
    </p:spTree>
    <p:extLst>
      <p:ext uri="{BB962C8B-B14F-4D97-AF65-F5344CB8AC3E}">
        <p14:creationId xmlns:p14="http://schemas.microsoft.com/office/powerpoint/2010/main" val="418399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11">
            <a:extLst>
              <a:ext uri="{FF2B5EF4-FFF2-40B4-BE49-F238E27FC236}">
                <a16:creationId xmlns:a16="http://schemas.microsoft.com/office/drawing/2014/main" id="{8E8F3EAB-E661-4D6F-AB89-51D3E8B08974}"/>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29ADC7F8-AA8A-49D3-8184-ABBE20F2C7F7}"/>
              </a:ext>
            </a:extLst>
          </p:cNvPr>
          <p:cNvSpPr>
            <a:spLocks noGrp="1"/>
          </p:cNvSpPr>
          <p:nvPr>
            <p:ph type="dt" sz="half" idx="10"/>
          </p:nvPr>
        </p:nvSpPr>
        <p:spPr/>
        <p:txBody>
          <a:bodyPr/>
          <a:lstStyle>
            <a:lvl1pPr>
              <a:defRPr/>
            </a:lvl1pPr>
          </a:lstStyle>
          <a:p>
            <a:pPr>
              <a:defRPr/>
            </a:pPr>
            <a:endParaRPr lang="en-US"/>
          </a:p>
        </p:txBody>
      </p:sp>
      <p:sp>
        <p:nvSpPr>
          <p:cNvPr id="5" name="Footer Placeholder 3">
            <a:extLst>
              <a:ext uri="{FF2B5EF4-FFF2-40B4-BE49-F238E27FC236}">
                <a16:creationId xmlns:a16="http://schemas.microsoft.com/office/drawing/2014/main" id="{BBF03250-6BF7-42A3-ACD7-B60B793A062D}"/>
              </a:ext>
            </a:extLst>
          </p:cNvPr>
          <p:cNvSpPr>
            <a:spLocks noGrp="1"/>
          </p:cNvSpPr>
          <p:nvPr>
            <p:ph type="ftr" sz="quarter" idx="11"/>
          </p:nvPr>
        </p:nvSpPr>
        <p:spPr/>
        <p:txBody>
          <a:bodyPr/>
          <a:lstStyle>
            <a:lvl1pPr>
              <a:defRPr/>
            </a:lvl1pPr>
          </a:lstStyle>
          <a:p>
            <a:pPr>
              <a:defRPr/>
            </a:pPr>
            <a:r>
              <a:rPr lang="en-US"/>
              <a:t>Mountjoy Bible School</a:t>
            </a:r>
          </a:p>
        </p:txBody>
      </p:sp>
      <p:sp>
        <p:nvSpPr>
          <p:cNvPr id="6" name="Slide Number Placeholder 4">
            <a:extLst>
              <a:ext uri="{FF2B5EF4-FFF2-40B4-BE49-F238E27FC236}">
                <a16:creationId xmlns:a16="http://schemas.microsoft.com/office/drawing/2014/main" id="{51E93102-ECD4-4564-BB1B-95F65D3056F0}"/>
              </a:ext>
            </a:extLst>
          </p:cNvPr>
          <p:cNvSpPr>
            <a:spLocks noGrp="1"/>
          </p:cNvSpPr>
          <p:nvPr>
            <p:ph type="sldNum" sz="quarter" idx="12"/>
          </p:nvPr>
        </p:nvSpPr>
        <p:spPr/>
        <p:txBody>
          <a:bodyPr/>
          <a:lstStyle>
            <a:lvl1pPr>
              <a:defRPr/>
            </a:lvl1pPr>
          </a:lstStyle>
          <a:p>
            <a:pPr>
              <a:defRPr/>
            </a:pPr>
            <a:fld id="{D9160CC4-393F-4E0F-9445-106C881FDFBB}" type="slidenum">
              <a:rPr lang="en-US" altLang="en-US"/>
              <a:pPr>
                <a:defRPr/>
              </a:pPr>
              <a:t>‹#›</a:t>
            </a:fld>
            <a:endParaRPr lang="en-US" altLang="en-US"/>
          </a:p>
        </p:txBody>
      </p:sp>
    </p:spTree>
    <p:extLst>
      <p:ext uri="{BB962C8B-B14F-4D97-AF65-F5344CB8AC3E}">
        <p14:creationId xmlns:p14="http://schemas.microsoft.com/office/powerpoint/2010/main" val="824192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reeform 11">
            <a:extLst>
              <a:ext uri="{FF2B5EF4-FFF2-40B4-BE49-F238E27FC236}">
                <a16:creationId xmlns:a16="http://schemas.microsoft.com/office/drawing/2014/main" id="{1EB33BEC-B34E-47BD-9D00-EB5E98203348}"/>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3" name="Date Placeholder 1">
            <a:extLst>
              <a:ext uri="{FF2B5EF4-FFF2-40B4-BE49-F238E27FC236}">
                <a16:creationId xmlns:a16="http://schemas.microsoft.com/office/drawing/2014/main" id="{F007E8B3-903F-4678-BAC2-F2BEA593E991}"/>
              </a:ext>
            </a:extLst>
          </p:cNvPr>
          <p:cNvSpPr>
            <a:spLocks noGrp="1"/>
          </p:cNvSpPr>
          <p:nvPr>
            <p:ph type="dt" sz="half" idx="10"/>
          </p:nvPr>
        </p:nvSpPr>
        <p:spPr/>
        <p:txBody>
          <a:bodyPr/>
          <a:lstStyle>
            <a:lvl1pPr>
              <a:defRPr/>
            </a:lvl1pPr>
          </a:lstStyle>
          <a:p>
            <a:pPr>
              <a:defRPr/>
            </a:pPr>
            <a:endParaRPr lang="en-US"/>
          </a:p>
        </p:txBody>
      </p:sp>
      <p:sp>
        <p:nvSpPr>
          <p:cNvPr id="4" name="Footer Placeholder 2">
            <a:extLst>
              <a:ext uri="{FF2B5EF4-FFF2-40B4-BE49-F238E27FC236}">
                <a16:creationId xmlns:a16="http://schemas.microsoft.com/office/drawing/2014/main" id="{A5CBD25D-EFB4-46D3-A6B8-01C3156047CC}"/>
              </a:ext>
            </a:extLst>
          </p:cNvPr>
          <p:cNvSpPr>
            <a:spLocks noGrp="1"/>
          </p:cNvSpPr>
          <p:nvPr>
            <p:ph type="ftr" sz="quarter" idx="11"/>
          </p:nvPr>
        </p:nvSpPr>
        <p:spPr/>
        <p:txBody>
          <a:bodyPr/>
          <a:lstStyle>
            <a:lvl1pPr>
              <a:defRPr/>
            </a:lvl1pPr>
          </a:lstStyle>
          <a:p>
            <a:pPr>
              <a:defRPr/>
            </a:pPr>
            <a:r>
              <a:rPr lang="en-US"/>
              <a:t>Mountjoy Bible School</a:t>
            </a:r>
          </a:p>
        </p:txBody>
      </p:sp>
      <p:sp>
        <p:nvSpPr>
          <p:cNvPr id="5" name="Slide Number Placeholder 3">
            <a:extLst>
              <a:ext uri="{FF2B5EF4-FFF2-40B4-BE49-F238E27FC236}">
                <a16:creationId xmlns:a16="http://schemas.microsoft.com/office/drawing/2014/main" id="{C50C63DC-96E1-400C-9ACE-4A77E5D44251}"/>
              </a:ext>
            </a:extLst>
          </p:cNvPr>
          <p:cNvSpPr>
            <a:spLocks noGrp="1"/>
          </p:cNvSpPr>
          <p:nvPr>
            <p:ph type="sldNum" sz="quarter" idx="12"/>
          </p:nvPr>
        </p:nvSpPr>
        <p:spPr/>
        <p:txBody>
          <a:bodyPr/>
          <a:lstStyle>
            <a:lvl1pPr>
              <a:defRPr/>
            </a:lvl1pPr>
          </a:lstStyle>
          <a:p>
            <a:pPr>
              <a:defRPr/>
            </a:pPr>
            <a:fld id="{3B3A6CE4-EB0E-4DFE-8F9E-F19DE30D069B}" type="slidenum">
              <a:rPr lang="en-US" altLang="en-US"/>
              <a:pPr>
                <a:defRPr/>
              </a:pPr>
              <a:t>‹#›</a:t>
            </a:fld>
            <a:endParaRPr lang="en-US" altLang="en-US"/>
          </a:p>
        </p:txBody>
      </p:sp>
    </p:spTree>
    <p:extLst>
      <p:ext uri="{BB962C8B-B14F-4D97-AF65-F5344CB8AC3E}">
        <p14:creationId xmlns:p14="http://schemas.microsoft.com/office/powerpoint/2010/main" val="389624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2801FFC5-45F2-469E-A7C8-0E521E3AE408}"/>
              </a:ext>
            </a:extLst>
          </p:cNvPr>
          <p:cNvSpPr>
            <a:spLocks/>
          </p:cNvSpPr>
          <p:nvPr/>
        </p:nvSpPr>
        <p:spPr bwMode="auto">
          <a:xfrm flipV="1">
            <a:off x="-4763" y="71437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40BD4DC8-49BE-485E-80AE-8A351FD78FC5}"/>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7EC9A81E-4C10-4563-842B-7CB5FF62B465}"/>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A8E92E23-2B41-43B7-B6C2-8F119E9F1365}"/>
              </a:ext>
            </a:extLst>
          </p:cNvPr>
          <p:cNvSpPr>
            <a:spLocks noGrp="1"/>
          </p:cNvSpPr>
          <p:nvPr>
            <p:ph type="sldNum" sz="quarter" idx="12"/>
          </p:nvPr>
        </p:nvSpPr>
        <p:spPr/>
        <p:txBody>
          <a:bodyPr/>
          <a:lstStyle>
            <a:lvl1pPr>
              <a:defRPr/>
            </a:lvl1pPr>
          </a:lstStyle>
          <a:p>
            <a:pPr>
              <a:defRPr/>
            </a:pPr>
            <a:fld id="{18A82926-15AF-46FD-A4F9-F497927F6480}" type="slidenum">
              <a:rPr lang="en-US" altLang="en-US"/>
              <a:pPr>
                <a:defRPr/>
              </a:pPr>
              <a:t>‹#›</a:t>
            </a:fld>
            <a:endParaRPr lang="en-US" altLang="en-US"/>
          </a:p>
        </p:txBody>
      </p:sp>
    </p:spTree>
    <p:extLst>
      <p:ext uri="{BB962C8B-B14F-4D97-AF65-F5344CB8AC3E}">
        <p14:creationId xmlns:p14="http://schemas.microsoft.com/office/powerpoint/2010/main" val="476579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Freeform 11">
            <a:extLst>
              <a:ext uri="{FF2B5EF4-FFF2-40B4-BE49-F238E27FC236}">
                <a16:creationId xmlns:a16="http://schemas.microsoft.com/office/drawing/2014/main" id="{0F625466-2693-4489-8CDE-68CD36B9EADE}"/>
              </a:ext>
            </a:extLst>
          </p:cNvPr>
          <p:cNvSpPr>
            <a:spLocks/>
          </p:cNvSpPr>
          <p:nvPr/>
        </p:nvSpPr>
        <p:spPr bwMode="auto">
          <a:xfrm flipV="1">
            <a:off x="-4763" y="4911725"/>
            <a:ext cx="1589088" cy="508000"/>
          </a:xfrm>
          <a:custGeom>
            <a:avLst/>
            <a:gdLst>
              <a:gd name="T0" fmla="*/ 9248 w 9248"/>
              <a:gd name="T1" fmla="*/ 4701 h 10000"/>
              <a:gd name="T2" fmla="*/ 7915 w 9248"/>
              <a:gd name="T3" fmla="*/ 188 h 10000"/>
              <a:gd name="T4" fmla="*/ 7886 w 9248"/>
              <a:gd name="T5" fmla="*/ 94 h 10000"/>
              <a:gd name="T6" fmla="*/ 7803 w 9248"/>
              <a:gd name="T7" fmla="*/ 0 h 10000"/>
              <a:gd name="T8" fmla="*/ 7275 w 9248"/>
              <a:gd name="T9" fmla="*/ 0 h 10000"/>
              <a:gd name="T10" fmla="*/ 0 w 9248"/>
              <a:gd name="T11" fmla="*/ 70 h 10000"/>
              <a:gd name="T12" fmla="*/ 25 w 9248"/>
              <a:gd name="T13" fmla="*/ 10000 h 10000"/>
              <a:gd name="T14" fmla="*/ 7275 w 9248"/>
              <a:gd name="T15" fmla="*/ 9966 h 10000"/>
              <a:gd name="T16" fmla="*/ 7803 w 9248"/>
              <a:gd name="T17" fmla="*/ 9966 h 10000"/>
              <a:gd name="T18" fmla="*/ 7886 w 9248"/>
              <a:gd name="T19" fmla="*/ 9872 h 10000"/>
              <a:gd name="T20" fmla="*/ 7915 w 9248"/>
              <a:gd name="T21" fmla="*/ 9778 h 10000"/>
              <a:gd name="T22" fmla="*/ 9248 w 9248"/>
              <a:gd name="T23" fmla="*/ 5265 h 10000"/>
              <a:gd name="T24" fmla="*/ 9248 w 9248"/>
              <a:gd name="T25" fmla="*/ 4701 h 10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Date Placeholder 4">
            <a:extLst>
              <a:ext uri="{FF2B5EF4-FFF2-40B4-BE49-F238E27FC236}">
                <a16:creationId xmlns:a16="http://schemas.microsoft.com/office/drawing/2014/main" id="{08D869B3-DF40-4459-ADFF-F3291AAEDD3D}"/>
              </a:ext>
            </a:extLst>
          </p:cNvPr>
          <p:cNvSpPr>
            <a:spLocks noGrp="1"/>
          </p:cNvSpPr>
          <p:nvPr>
            <p:ph type="dt" sz="half" idx="10"/>
          </p:nvPr>
        </p:nvSpPr>
        <p:spPr/>
        <p:txBody>
          <a:bodyPr/>
          <a:lstStyle>
            <a:lvl1pPr>
              <a:defRPr/>
            </a:lvl1pPr>
          </a:lstStyle>
          <a:p>
            <a:pPr>
              <a:defRPr/>
            </a:pPr>
            <a:endParaRPr lang="en-US"/>
          </a:p>
        </p:txBody>
      </p:sp>
      <p:sp>
        <p:nvSpPr>
          <p:cNvPr id="7" name="Footer Placeholder 5">
            <a:extLst>
              <a:ext uri="{FF2B5EF4-FFF2-40B4-BE49-F238E27FC236}">
                <a16:creationId xmlns:a16="http://schemas.microsoft.com/office/drawing/2014/main" id="{3A0A0855-C05B-47E5-B908-1C9ECBDCB161}"/>
              </a:ext>
            </a:extLst>
          </p:cNvPr>
          <p:cNvSpPr>
            <a:spLocks noGrp="1"/>
          </p:cNvSpPr>
          <p:nvPr>
            <p:ph type="ftr" sz="quarter" idx="11"/>
          </p:nvPr>
        </p:nvSpPr>
        <p:spPr/>
        <p:txBody>
          <a:bodyPr/>
          <a:lstStyle>
            <a:lvl1pPr>
              <a:defRPr/>
            </a:lvl1pPr>
          </a:lstStyle>
          <a:p>
            <a:pPr>
              <a:defRPr/>
            </a:pPr>
            <a:r>
              <a:rPr lang="en-US"/>
              <a:t>Mountjoy Bible School</a:t>
            </a:r>
          </a:p>
        </p:txBody>
      </p:sp>
      <p:sp>
        <p:nvSpPr>
          <p:cNvPr id="8" name="Slide Number Placeholder 6">
            <a:extLst>
              <a:ext uri="{FF2B5EF4-FFF2-40B4-BE49-F238E27FC236}">
                <a16:creationId xmlns:a16="http://schemas.microsoft.com/office/drawing/2014/main" id="{BB029FEE-A04F-4B49-A13E-7C0D0D0AF816}"/>
              </a:ext>
            </a:extLst>
          </p:cNvPr>
          <p:cNvSpPr>
            <a:spLocks noGrp="1"/>
          </p:cNvSpPr>
          <p:nvPr>
            <p:ph type="sldNum" sz="quarter" idx="12"/>
          </p:nvPr>
        </p:nvSpPr>
        <p:spPr>
          <a:xfrm>
            <a:off x="531813" y="4983163"/>
            <a:ext cx="779462" cy="365125"/>
          </a:xfrm>
        </p:spPr>
        <p:txBody>
          <a:bodyPr/>
          <a:lstStyle>
            <a:lvl1pPr>
              <a:defRPr/>
            </a:lvl1pPr>
          </a:lstStyle>
          <a:p>
            <a:pPr>
              <a:defRPr/>
            </a:pPr>
            <a:fld id="{E7CF040D-7D06-4B23-9D9C-444AF2AC65AA}" type="slidenum">
              <a:rPr lang="en-US" altLang="en-US"/>
              <a:pPr>
                <a:defRPr/>
              </a:pPr>
              <a:t>‹#›</a:t>
            </a:fld>
            <a:endParaRPr lang="en-US" altLang="en-US"/>
          </a:p>
        </p:txBody>
      </p:sp>
    </p:spTree>
    <p:extLst>
      <p:ext uri="{BB962C8B-B14F-4D97-AF65-F5344CB8AC3E}">
        <p14:creationId xmlns:p14="http://schemas.microsoft.com/office/powerpoint/2010/main" val="354159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slideLayout" Target="../slideLayouts/slideLayout51.xml"/><Relationship Id="rId18" Type="http://schemas.openxmlformats.org/officeDocument/2006/relationships/image" Target="../media/image1.jpeg"/><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17" Type="http://schemas.openxmlformats.org/officeDocument/2006/relationships/theme" Target="../theme/theme4.xml"/><Relationship Id="rId2" Type="http://schemas.openxmlformats.org/officeDocument/2006/relationships/slideLayout" Target="../slideLayouts/slideLayout40.xml"/><Relationship Id="rId16" Type="http://schemas.openxmlformats.org/officeDocument/2006/relationships/slideLayout" Target="../slideLayouts/slideLayout54.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5" Type="http://schemas.openxmlformats.org/officeDocument/2006/relationships/slideLayout" Target="../slideLayouts/slideLayout5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 Id="rId1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22">
            <a:extLst>
              <a:ext uri="{FF2B5EF4-FFF2-40B4-BE49-F238E27FC236}">
                <a16:creationId xmlns:a16="http://schemas.microsoft.com/office/drawing/2014/main" id="{7DD04218-76A8-4EA4-B407-8A631C432788}"/>
              </a:ext>
            </a:extLst>
          </p:cNvPr>
          <p:cNvGrpSpPr>
            <a:grpSpLocks/>
          </p:cNvGrpSpPr>
          <p:nvPr/>
        </p:nvGrpSpPr>
        <p:grpSpPr bwMode="auto">
          <a:xfrm>
            <a:off x="0" y="228600"/>
            <a:ext cx="2851150" cy="6638925"/>
            <a:chOff x="2487613" y="285750"/>
            <a:chExt cx="2428875" cy="5654676"/>
          </a:xfrm>
        </p:grpSpPr>
        <p:sp>
          <p:nvSpPr>
            <p:cNvPr id="1046" name="Freeform 11">
              <a:extLst>
                <a:ext uri="{FF2B5EF4-FFF2-40B4-BE49-F238E27FC236}">
                  <a16:creationId xmlns:a16="http://schemas.microsoft.com/office/drawing/2014/main" id="{99CDF390-69D3-4A95-AA22-C3281C06DBBD}"/>
                </a:ext>
              </a:extLst>
            </p:cNvPr>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7" name="Freeform 12">
              <a:extLst>
                <a:ext uri="{FF2B5EF4-FFF2-40B4-BE49-F238E27FC236}">
                  <a16:creationId xmlns:a16="http://schemas.microsoft.com/office/drawing/2014/main" id="{95B75D74-D339-44AC-97D0-EBF835A142EA}"/>
                </a:ext>
              </a:extLst>
            </p:cNvPr>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Freeform 13">
              <a:extLst>
                <a:ext uri="{FF2B5EF4-FFF2-40B4-BE49-F238E27FC236}">
                  <a16:creationId xmlns:a16="http://schemas.microsoft.com/office/drawing/2014/main" id="{E3C4D224-9ED6-4A57-9D90-A3D8A71DFBDF}"/>
                </a:ext>
              </a:extLst>
            </p:cNvPr>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9" name="Freeform 14">
              <a:extLst>
                <a:ext uri="{FF2B5EF4-FFF2-40B4-BE49-F238E27FC236}">
                  <a16:creationId xmlns:a16="http://schemas.microsoft.com/office/drawing/2014/main" id="{A3A86C6F-4C98-45FB-BACF-F418A0082A5F}"/>
                </a:ext>
              </a:extLst>
            </p:cNvPr>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Freeform 15">
              <a:extLst>
                <a:ext uri="{FF2B5EF4-FFF2-40B4-BE49-F238E27FC236}">
                  <a16:creationId xmlns:a16="http://schemas.microsoft.com/office/drawing/2014/main" id="{18810D76-9DD2-4BF6-928A-EE2F24DD49F2}"/>
                </a:ext>
              </a:extLst>
            </p:cNvPr>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1" name="Freeform 16">
              <a:extLst>
                <a:ext uri="{FF2B5EF4-FFF2-40B4-BE49-F238E27FC236}">
                  <a16:creationId xmlns:a16="http://schemas.microsoft.com/office/drawing/2014/main" id="{1B026A8C-DC65-48D2-893E-9090F0C25D45}"/>
                </a:ext>
              </a:extLst>
            </p:cNvPr>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Freeform 17">
              <a:extLst>
                <a:ext uri="{FF2B5EF4-FFF2-40B4-BE49-F238E27FC236}">
                  <a16:creationId xmlns:a16="http://schemas.microsoft.com/office/drawing/2014/main" id="{C183EA94-BA91-438C-9478-941BAA889FBE}"/>
                </a:ext>
              </a:extLst>
            </p:cNvPr>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3" name="Freeform 18">
              <a:extLst>
                <a:ext uri="{FF2B5EF4-FFF2-40B4-BE49-F238E27FC236}">
                  <a16:creationId xmlns:a16="http://schemas.microsoft.com/office/drawing/2014/main" id="{A9773C6C-8C05-43CC-B6CC-65266867879C}"/>
                </a:ext>
              </a:extLst>
            </p:cNvPr>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Freeform 19">
              <a:extLst>
                <a:ext uri="{FF2B5EF4-FFF2-40B4-BE49-F238E27FC236}">
                  <a16:creationId xmlns:a16="http://schemas.microsoft.com/office/drawing/2014/main" id="{A0631024-2EE5-4F98-91C9-C47460DF54D8}"/>
                </a:ext>
              </a:extLst>
            </p:cNvPr>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5" name="Freeform 20">
              <a:extLst>
                <a:ext uri="{FF2B5EF4-FFF2-40B4-BE49-F238E27FC236}">
                  <a16:creationId xmlns:a16="http://schemas.microsoft.com/office/drawing/2014/main" id="{6FFECC43-6020-4EFD-AF00-6F8CCC30818B}"/>
                </a:ext>
              </a:extLst>
            </p:cNvPr>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Freeform 21">
              <a:extLst>
                <a:ext uri="{FF2B5EF4-FFF2-40B4-BE49-F238E27FC236}">
                  <a16:creationId xmlns:a16="http://schemas.microsoft.com/office/drawing/2014/main" id="{F9B840B0-4E3A-4ED7-8088-95686E333B62}"/>
                </a:ext>
              </a:extLst>
            </p:cNvPr>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7" name="Freeform 22">
              <a:extLst>
                <a:ext uri="{FF2B5EF4-FFF2-40B4-BE49-F238E27FC236}">
                  <a16:creationId xmlns:a16="http://schemas.microsoft.com/office/drawing/2014/main" id="{8A737623-749D-4B07-AB53-8D38DD261453}"/>
                </a:ext>
              </a:extLst>
            </p:cNvPr>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1027" name="Group 9">
            <a:extLst>
              <a:ext uri="{FF2B5EF4-FFF2-40B4-BE49-F238E27FC236}">
                <a16:creationId xmlns:a16="http://schemas.microsoft.com/office/drawing/2014/main" id="{28665717-4B3F-4889-9E8A-839AF2D9CA1F}"/>
              </a:ext>
            </a:extLst>
          </p:cNvPr>
          <p:cNvGrpSpPr>
            <a:grpSpLocks/>
          </p:cNvGrpSpPr>
          <p:nvPr/>
        </p:nvGrpSpPr>
        <p:grpSpPr bwMode="auto">
          <a:xfrm>
            <a:off x="26988" y="0"/>
            <a:ext cx="2357437" cy="6853238"/>
            <a:chOff x="6627813" y="194833"/>
            <a:chExt cx="1952625" cy="5678918"/>
          </a:xfrm>
        </p:grpSpPr>
        <p:sp>
          <p:nvSpPr>
            <p:cNvPr id="1034" name="Freeform 27">
              <a:extLst>
                <a:ext uri="{FF2B5EF4-FFF2-40B4-BE49-F238E27FC236}">
                  <a16:creationId xmlns:a16="http://schemas.microsoft.com/office/drawing/2014/main" id="{32BBE380-30EB-4391-9041-F5BB0B05A5D1}"/>
                </a:ext>
              </a:extLst>
            </p:cNvPr>
            <p:cNvSpPr>
              <a:spLocks/>
            </p:cNvSpPr>
            <p:nvPr/>
          </p:nvSpPr>
          <p:spPr bwMode="auto">
            <a:xfrm>
              <a:off x="6627813" y="194833"/>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5" name="Freeform 28">
              <a:extLst>
                <a:ext uri="{FF2B5EF4-FFF2-40B4-BE49-F238E27FC236}">
                  <a16:creationId xmlns:a16="http://schemas.microsoft.com/office/drawing/2014/main" id="{4881865E-8775-4E7D-9C53-1C522C369266}"/>
                </a:ext>
              </a:extLst>
            </p:cNvPr>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Freeform 29">
              <a:extLst>
                <a:ext uri="{FF2B5EF4-FFF2-40B4-BE49-F238E27FC236}">
                  <a16:creationId xmlns:a16="http://schemas.microsoft.com/office/drawing/2014/main" id="{7F98D365-B86E-45C9-A61A-114E1B22184F}"/>
                </a:ext>
              </a:extLst>
            </p:cNvPr>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7" name="Freeform 30">
              <a:extLst>
                <a:ext uri="{FF2B5EF4-FFF2-40B4-BE49-F238E27FC236}">
                  <a16:creationId xmlns:a16="http://schemas.microsoft.com/office/drawing/2014/main" id="{38C62F3F-9F76-4AF2-A94A-50C07286FB1E}"/>
                </a:ext>
              </a:extLst>
            </p:cNvPr>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Freeform 31">
              <a:extLst>
                <a:ext uri="{FF2B5EF4-FFF2-40B4-BE49-F238E27FC236}">
                  <a16:creationId xmlns:a16="http://schemas.microsoft.com/office/drawing/2014/main" id="{D67E658C-F226-4601-8474-F8A4DF134C68}"/>
                </a:ext>
              </a:extLst>
            </p:cNvPr>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9" name="Freeform 32">
              <a:extLst>
                <a:ext uri="{FF2B5EF4-FFF2-40B4-BE49-F238E27FC236}">
                  <a16:creationId xmlns:a16="http://schemas.microsoft.com/office/drawing/2014/main" id="{87AC3D4D-A991-4D8E-A753-959BE29C558F}"/>
                </a:ext>
              </a:extLst>
            </p:cNvPr>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Freeform 33">
              <a:extLst>
                <a:ext uri="{FF2B5EF4-FFF2-40B4-BE49-F238E27FC236}">
                  <a16:creationId xmlns:a16="http://schemas.microsoft.com/office/drawing/2014/main" id="{C3968AD9-2490-4A94-B97B-9B49ACEBAD68}"/>
                </a:ext>
              </a:extLst>
            </p:cNvPr>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1" name="Freeform 34">
              <a:extLst>
                <a:ext uri="{FF2B5EF4-FFF2-40B4-BE49-F238E27FC236}">
                  <a16:creationId xmlns:a16="http://schemas.microsoft.com/office/drawing/2014/main" id="{42F6084F-3C25-4755-85BF-C231FF27C04E}"/>
                </a:ext>
              </a:extLst>
            </p:cNvPr>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Freeform 35">
              <a:extLst>
                <a:ext uri="{FF2B5EF4-FFF2-40B4-BE49-F238E27FC236}">
                  <a16:creationId xmlns:a16="http://schemas.microsoft.com/office/drawing/2014/main" id="{A4116CF7-52E2-4823-A044-D4279B3DB02D}"/>
                </a:ext>
              </a:extLst>
            </p:cNvPr>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3" name="Freeform 36">
              <a:extLst>
                <a:ext uri="{FF2B5EF4-FFF2-40B4-BE49-F238E27FC236}">
                  <a16:creationId xmlns:a16="http://schemas.microsoft.com/office/drawing/2014/main" id="{5CE01043-4CE9-4812-9BEA-0A0D95F11FF8}"/>
                </a:ext>
              </a:extLst>
            </p:cNvPr>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Freeform 37">
              <a:extLst>
                <a:ext uri="{FF2B5EF4-FFF2-40B4-BE49-F238E27FC236}">
                  <a16:creationId xmlns:a16="http://schemas.microsoft.com/office/drawing/2014/main" id="{E979EE67-4D3B-468A-8B72-2FB32E2AC010}"/>
                </a:ext>
              </a:extLst>
            </p:cNvPr>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5" name="Freeform 38">
              <a:extLst>
                <a:ext uri="{FF2B5EF4-FFF2-40B4-BE49-F238E27FC236}">
                  <a16:creationId xmlns:a16="http://schemas.microsoft.com/office/drawing/2014/main" id="{3A5A9032-FD4B-44AD-8EF4-56D55B51D6A6}"/>
                </a:ext>
              </a:extLst>
            </p:cNvPr>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 name="Rectangle 6">
            <a:extLst>
              <a:ext uri="{FF2B5EF4-FFF2-40B4-BE49-F238E27FC236}">
                <a16:creationId xmlns:a16="http://schemas.microsoft.com/office/drawing/2014/main" id="{BB3851AF-A746-44B9-BC01-2959B35E50EB}"/>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a:extLst>
              <a:ext uri="{FF2B5EF4-FFF2-40B4-BE49-F238E27FC236}">
                <a16:creationId xmlns:a16="http://schemas.microsoft.com/office/drawing/2014/main" id="{B0B33531-857A-4781-9BFE-E27A07FD1BC8}"/>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3" name="Text Placeholder 2">
            <a:extLst>
              <a:ext uri="{FF2B5EF4-FFF2-40B4-BE49-F238E27FC236}">
                <a16:creationId xmlns:a16="http://schemas.microsoft.com/office/drawing/2014/main" id="{E52A23F7-EE04-4FDD-BE78-A98D278EDF8A}"/>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4F43B0C4-A4EB-4F5F-8386-0A5AA701B143}"/>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a:solidFill>
                  <a:schemeClr val="tx1">
                    <a:tint val="75000"/>
                  </a:schemeClr>
                </a:solidFill>
                <a:latin typeface="+mn-lt"/>
              </a:defRPr>
            </a:lvl1pPr>
          </a:lstStyle>
          <a:p>
            <a:pPr>
              <a:defRPr/>
            </a:pPr>
            <a:endParaRPr lang="en-US"/>
          </a:p>
        </p:txBody>
      </p:sp>
      <p:sp>
        <p:nvSpPr>
          <p:cNvPr id="5" name="Footer Placeholder 4">
            <a:extLst>
              <a:ext uri="{FF2B5EF4-FFF2-40B4-BE49-F238E27FC236}">
                <a16:creationId xmlns:a16="http://schemas.microsoft.com/office/drawing/2014/main" id="{FDD52E8E-07A8-4A85-9524-B5C58DCC0C5E}"/>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a:defRPr/>
            </a:pPr>
            <a:r>
              <a:rPr lang="en-US"/>
              <a:t>Mountjoy Bible School</a:t>
            </a:r>
          </a:p>
        </p:txBody>
      </p:sp>
      <p:sp>
        <p:nvSpPr>
          <p:cNvPr id="6" name="Slide Number Placeholder 5">
            <a:extLst>
              <a:ext uri="{FF2B5EF4-FFF2-40B4-BE49-F238E27FC236}">
                <a16:creationId xmlns:a16="http://schemas.microsoft.com/office/drawing/2014/main" id="{175C50F2-2030-4FA1-B995-F6DBA11D525D}"/>
              </a:ext>
            </a:extLst>
          </p:cNvPr>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smtClean="0">
                <a:solidFill>
                  <a:srgbClr val="FEFFFF"/>
                </a:solidFill>
                <a:latin typeface="+mn-lt"/>
              </a:defRPr>
            </a:lvl1pPr>
          </a:lstStyle>
          <a:p>
            <a:pPr>
              <a:defRPr/>
            </a:pPr>
            <a:fld id="{5168FF2D-B71E-48DB-86DC-BE4FE3C433E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hdr="0" dt="0"/>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anose="020B0502020202020204" pitchFamily="34" charset="0"/>
        </a:defRPr>
      </a:lvl2pPr>
      <a:lvl3pPr algn="l" defTabSz="457200" rtl="0" fontAlgn="base">
        <a:spcBef>
          <a:spcPct val="0"/>
        </a:spcBef>
        <a:spcAft>
          <a:spcPct val="0"/>
        </a:spcAft>
        <a:defRPr sz="3600">
          <a:solidFill>
            <a:srgbClr val="262626"/>
          </a:solidFill>
          <a:latin typeface="Century Gothic" panose="020B0502020202020204" pitchFamily="34" charset="0"/>
        </a:defRPr>
      </a:lvl3pPr>
      <a:lvl4pPr algn="l" defTabSz="457200" rtl="0" fontAlgn="base">
        <a:spcBef>
          <a:spcPct val="0"/>
        </a:spcBef>
        <a:spcAft>
          <a:spcPct val="0"/>
        </a:spcAft>
        <a:defRPr sz="3600">
          <a:solidFill>
            <a:srgbClr val="262626"/>
          </a:solidFill>
          <a:latin typeface="Century Gothic" panose="020B0502020202020204" pitchFamily="34" charset="0"/>
        </a:defRPr>
      </a:lvl4pPr>
      <a:lvl5pPr algn="l" defTabSz="457200" rtl="0" fontAlgn="base">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F71F8DF0-CB7C-4056-AD41-AFFA5F42B599}"/>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a:extLst>
              <a:ext uri="{FF2B5EF4-FFF2-40B4-BE49-F238E27FC236}">
                <a16:creationId xmlns:a16="http://schemas.microsoft.com/office/drawing/2014/main" id="{A859D2FC-F0D6-4E94-9EE3-7E6EEC4DCF61}"/>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18B5331C-9A9E-4095-9B9B-0A56485C9E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41F1AFC3-E244-481C-A807-5A021CE298B1}" type="datetimeFigureOut">
              <a:rPr lang="en-GB"/>
              <a:pPr>
                <a:defRPr/>
              </a:pPr>
              <a:t>01/01/2020</a:t>
            </a:fld>
            <a:endParaRPr lang="en-GB"/>
          </a:p>
        </p:txBody>
      </p:sp>
      <p:sp>
        <p:nvSpPr>
          <p:cNvPr id="5" name="Footer Placeholder 4">
            <a:extLst>
              <a:ext uri="{FF2B5EF4-FFF2-40B4-BE49-F238E27FC236}">
                <a16:creationId xmlns:a16="http://schemas.microsoft.com/office/drawing/2014/main" id="{F4B8906A-B78A-40A2-A937-71867FD066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568BF7CF-D5BF-4405-8121-278E5B0BF0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AE57B1B0-143C-432D-8214-074C00D0DAB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 id="2147483800" r:id="rId4"/>
    <p:sldLayoutId id="2147483801" r:id="rId5"/>
    <p:sldLayoutId id="2147483802" r:id="rId6"/>
    <p:sldLayoutId id="2147483803" r:id="rId7"/>
    <p:sldLayoutId id="2147483804" r:id="rId8"/>
    <p:sldLayoutId id="2147483805" r:id="rId9"/>
    <p:sldLayoutId id="2147483806" r:id="rId10"/>
    <p:sldLayoutId id="2147483807"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48C8EB1A-FF62-440A-8DEB-FDC505589AE2}"/>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3075" name="Text Placeholder 2">
            <a:extLst>
              <a:ext uri="{FF2B5EF4-FFF2-40B4-BE49-F238E27FC236}">
                <a16:creationId xmlns:a16="http://schemas.microsoft.com/office/drawing/2014/main" id="{0D266628-F413-4A46-88C4-3A24C0B0CC94}"/>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C9099A1E-7CE2-45C7-A121-090EAF9D7E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CD5D1ECE-11E0-427E-8B73-08AD16BCD05C}" type="datetimeFigureOut">
              <a:rPr lang="en-GB"/>
              <a:pPr>
                <a:defRPr/>
              </a:pPr>
              <a:t>01/01/2020</a:t>
            </a:fld>
            <a:endParaRPr lang="en-GB"/>
          </a:p>
        </p:txBody>
      </p:sp>
      <p:sp>
        <p:nvSpPr>
          <p:cNvPr id="5" name="Footer Placeholder 4">
            <a:extLst>
              <a:ext uri="{FF2B5EF4-FFF2-40B4-BE49-F238E27FC236}">
                <a16:creationId xmlns:a16="http://schemas.microsoft.com/office/drawing/2014/main" id="{717FC129-6C07-4B7B-AD8E-F41CC0855B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a:extLst>
              <a:ext uri="{FF2B5EF4-FFF2-40B4-BE49-F238E27FC236}">
                <a16:creationId xmlns:a16="http://schemas.microsoft.com/office/drawing/2014/main" id="{25AE6A05-5B75-44E4-80CA-7133E035F9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4FEF0D00-0D40-4FCD-BE88-7D2786AA4BD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4098" name="Group 22">
            <a:extLst>
              <a:ext uri="{FF2B5EF4-FFF2-40B4-BE49-F238E27FC236}">
                <a16:creationId xmlns:a16="http://schemas.microsoft.com/office/drawing/2014/main" id="{67DE931E-A640-4BF5-9074-8417A000B5C7}"/>
              </a:ext>
            </a:extLst>
          </p:cNvPr>
          <p:cNvGrpSpPr>
            <a:grpSpLocks/>
          </p:cNvGrpSpPr>
          <p:nvPr/>
        </p:nvGrpSpPr>
        <p:grpSpPr bwMode="auto">
          <a:xfrm>
            <a:off x="0" y="228600"/>
            <a:ext cx="2851150" cy="6638925"/>
            <a:chOff x="2487613" y="285750"/>
            <a:chExt cx="2428875" cy="5654676"/>
          </a:xfrm>
        </p:grpSpPr>
        <p:sp>
          <p:nvSpPr>
            <p:cNvPr id="4118" name="Freeform 11">
              <a:extLst>
                <a:ext uri="{FF2B5EF4-FFF2-40B4-BE49-F238E27FC236}">
                  <a16:creationId xmlns:a16="http://schemas.microsoft.com/office/drawing/2014/main" id="{A73C4654-6F43-4B50-8FA3-118952C5656C}"/>
                </a:ext>
              </a:extLst>
            </p:cNvPr>
            <p:cNvSpPr>
              <a:spLocks/>
            </p:cNvSpPr>
            <p:nvPr/>
          </p:nvSpPr>
          <p:spPr bwMode="auto">
            <a:xfrm>
              <a:off x="2487613" y="2284413"/>
              <a:ext cx="85725" cy="533400"/>
            </a:xfrm>
            <a:custGeom>
              <a:avLst/>
              <a:gdLst>
                <a:gd name="T0" fmla="*/ 22 w 22"/>
                <a:gd name="T1" fmla="*/ 136 h 136"/>
                <a:gd name="T2" fmla="*/ 17 w 22"/>
                <a:gd name="T3" fmla="*/ 80 h 136"/>
                <a:gd name="T4" fmla="*/ 0 w 22"/>
                <a:gd name="T5" fmla="*/ 0 h 136"/>
                <a:gd name="T6" fmla="*/ 0 w 22"/>
                <a:gd name="T7" fmla="*/ 35 h 136"/>
                <a:gd name="T8" fmla="*/ 20 w 22"/>
                <a:gd name="T9" fmla="*/ 124 h 136"/>
                <a:gd name="T10" fmla="*/ 22 w 22"/>
                <a:gd name="T11" fmla="*/ 136 h 136"/>
              </a:gdLst>
              <a:ahLst/>
              <a:cxnLst>
                <a:cxn ang="0">
                  <a:pos x="T0" y="T1"/>
                </a:cxn>
                <a:cxn ang="0">
                  <a:pos x="T2" y="T3"/>
                </a:cxn>
                <a:cxn ang="0">
                  <a:pos x="T4" y="T5"/>
                </a:cxn>
                <a:cxn ang="0">
                  <a:pos x="T6" y="T7"/>
                </a:cxn>
                <a:cxn ang="0">
                  <a:pos x="T8" y="T9"/>
                </a:cxn>
                <a:cxn ang="0">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9" name="Freeform 12">
              <a:extLst>
                <a:ext uri="{FF2B5EF4-FFF2-40B4-BE49-F238E27FC236}">
                  <a16:creationId xmlns:a16="http://schemas.microsoft.com/office/drawing/2014/main" id="{FF4BE0CA-606C-4DAC-8F28-7D8B6758AEE1}"/>
                </a:ext>
              </a:extLst>
            </p:cNvPr>
            <p:cNvSpPr>
              <a:spLocks/>
            </p:cNvSpPr>
            <p:nvPr/>
          </p:nvSpPr>
          <p:spPr bwMode="auto">
            <a:xfrm>
              <a:off x="2597151" y="2779713"/>
              <a:ext cx="550863" cy="1978025"/>
            </a:xfrm>
            <a:custGeom>
              <a:avLst/>
              <a:gdLst>
                <a:gd name="T0" fmla="*/ 86 w 140"/>
                <a:gd name="T1" fmla="*/ 350 h 504"/>
                <a:gd name="T2" fmla="*/ 139 w 140"/>
                <a:gd name="T3" fmla="*/ 504 h 504"/>
                <a:gd name="T4" fmla="*/ 140 w 140"/>
                <a:gd name="T5" fmla="*/ 478 h 504"/>
                <a:gd name="T6" fmla="*/ 95 w 140"/>
                <a:gd name="T7" fmla="*/ 347 h 504"/>
                <a:gd name="T8" fmla="*/ 0 w 140"/>
                <a:gd name="T9" fmla="*/ 0 h 504"/>
                <a:gd name="T10" fmla="*/ 6 w 140"/>
                <a:gd name="T11" fmla="*/ 61 h 504"/>
                <a:gd name="T12" fmla="*/ 86 w 140"/>
                <a:gd name="T13" fmla="*/ 350 h 504"/>
              </a:gdLst>
              <a:ahLst/>
              <a:cxnLst>
                <a:cxn ang="0">
                  <a:pos x="T0" y="T1"/>
                </a:cxn>
                <a:cxn ang="0">
                  <a:pos x="T2" y="T3"/>
                </a:cxn>
                <a:cxn ang="0">
                  <a:pos x="T4" y="T5"/>
                </a:cxn>
                <a:cxn ang="0">
                  <a:pos x="T6" y="T7"/>
                </a:cxn>
                <a:cxn ang="0">
                  <a:pos x="T8" y="T9"/>
                </a:cxn>
                <a:cxn ang="0">
                  <a:pos x="T10" y="T11"/>
                </a:cxn>
                <a:cxn ang="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0" name="Freeform 13">
              <a:extLst>
                <a:ext uri="{FF2B5EF4-FFF2-40B4-BE49-F238E27FC236}">
                  <a16:creationId xmlns:a16="http://schemas.microsoft.com/office/drawing/2014/main" id="{2E09AA4D-9801-45C6-AB2A-4DCF91C21FE7}"/>
                </a:ext>
              </a:extLst>
            </p:cNvPr>
            <p:cNvSpPr>
              <a:spLocks/>
            </p:cNvSpPr>
            <p:nvPr/>
          </p:nvSpPr>
          <p:spPr bwMode="auto">
            <a:xfrm>
              <a:off x="3175001" y="4730750"/>
              <a:ext cx="519113" cy="1209675"/>
            </a:xfrm>
            <a:custGeom>
              <a:avLst/>
              <a:gdLst>
                <a:gd name="T0" fmla="*/ 8 w 132"/>
                <a:gd name="T1" fmla="*/ 22 h 308"/>
                <a:gd name="T2" fmla="*/ 0 w 132"/>
                <a:gd name="T3" fmla="*/ 0 h 308"/>
                <a:gd name="T4" fmla="*/ 0 w 132"/>
                <a:gd name="T5" fmla="*/ 29 h 308"/>
                <a:gd name="T6" fmla="*/ 68 w 132"/>
                <a:gd name="T7" fmla="*/ 194 h 308"/>
                <a:gd name="T8" fmla="*/ 123 w 132"/>
                <a:gd name="T9" fmla="*/ 308 h 308"/>
                <a:gd name="T10" fmla="*/ 132 w 132"/>
                <a:gd name="T11" fmla="*/ 308 h 308"/>
                <a:gd name="T12" fmla="*/ 77 w 132"/>
                <a:gd name="T13" fmla="*/ 190 h 308"/>
                <a:gd name="T14" fmla="*/ 8 w 132"/>
                <a:gd name="T15" fmla="*/ 22 h 30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1" name="Freeform 14">
              <a:extLst>
                <a:ext uri="{FF2B5EF4-FFF2-40B4-BE49-F238E27FC236}">
                  <a16:creationId xmlns:a16="http://schemas.microsoft.com/office/drawing/2014/main" id="{7560807F-2D6A-4FEC-9F19-0365520E8B1C}"/>
                </a:ext>
              </a:extLst>
            </p:cNvPr>
            <p:cNvSpPr>
              <a:spLocks/>
            </p:cNvSpPr>
            <p:nvPr/>
          </p:nvSpPr>
          <p:spPr bwMode="auto">
            <a:xfrm>
              <a:off x="3305176" y="5630863"/>
              <a:ext cx="146050" cy="309563"/>
            </a:xfrm>
            <a:custGeom>
              <a:avLst/>
              <a:gdLst>
                <a:gd name="T0" fmla="*/ 28 w 37"/>
                <a:gd name="T1" fmla="*/ 79 h 79"/>
                <a:gd name="T2" fmla="*/ 37 w 37"/>
                <a:gd name="T3" fmla="*/ 79 h 79"/>
                <a:gd name="T4" fmla="*/ 0 w 37"/>
                <a:gd name="T5" fmla="*/ 0 h 79"/>
                <a:gd name="T6" fmla="*/ 28 w 37"/>
                <a:gd name="T7" fmla="*/ 79 h 79"/>
              </a:gdLst>
              <a:ahLst/>
              <a:cxnLst>
                <a:cxn ang="0">
                  <a:pos x="T0" y="T1"/>
                </a:cxn>
                <a:cxn ang="0">
                  <a:pos x="T2" y="T3"/>
                </a:cxn>
                <a:cxn ang="0">
                  <a:pos x="T4" y="T5"/>
                </a:cxn>
                <a:cxn ang="0">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2" name="Freeform 15">
              <a:extLst>
                <a:ext uri="{FF2B5EF4-FFF2-40B4-BE49-F238E27FC236}">
                  <a16:creationId xmlns:a16="http://schemas.microsoft.com/office/drawing/2014/main" id="{5C27946D-337C-410A-8DB3-CB6597E85DB3}"/>
                </a:ext>
              </a:extLst>
            </p:cNvPr>
            <p:cNvSpPr>
              <a:spLocks/>
            </p:cNvSpPr>
            <p:nvPr/>
          </p:nvSpPr>
          <p:spPr bwMode="auto">
            <a:xfrm>
              <a:off x="2573338" y="2817813"/>
              <a:ext cx="700088" cy="2835275"/>
            </a:xfrm>
            <a:custGeom>
              <a:avLst/>
              <a:gdLst>
                <a:gd name="T0" fmla="*/ 162 w 178"/>
                <a:gd name="T1" fmla="*/ 660 h 722"/>
                <a:gd name="T2" fmla="*/ 116 w 178"/>
                <a:gd name="T3" fmla="*/ 534 h 722"/>
                <a:gd name="T4" fmla="*/ 40 w 178"/>
                <a:gd name="T5" fmla="*/ 236 h 722"/>
                <a:gd name="T6" fmla="*/ 12 w 178"/>
                <a:gd name="T7" fmla="*/ 51 h 722"/>
                <a:gd name="T8" fmla="*/ 0 w 178"/>
                <a:gd name="T9" fmla="*/ 0 h 722"/>
                <a:gd name="T10" fmla="*/ 33 w 178"/>
                <a:gd name="T11" fmla="*/ 237 h 722"/>
                <a:gd name="T12" fmla="*/ 107 w 178"/>
                <a:gd name="T13" fmla="*/ 537 h 722"/>
                <a:gd name="T14" fmla="*/ 160 w 178"/>
                <a:gd name="T15" fmla="*/ 681 h 722"/>
                <a:gd name="T16" fmla="*/ 178 w 178"/>
                <a:gd name="T17" fmla="*/ 722 h 722"/>
                <a:gd name="T18" fmla="*/ 174 w 178"/>
                <a:gd name="T19" fmla="*/ 708 h 722"/>
                <a:gd name="T20" fmla="*/ 162 w 178"/>
                <a:gd name="T21" fmla="*/ 66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3" name="Freeform 16">
              <a:extLst>
                <a:ext uri="{FF2B5EF4-FFF2-40B4-BE49-F238E27FC236}">
                  <a16:creationId xmlns:a16="http://schemas.microsoft.com/office/drawing/2014/main" id="{2BD7DBCE-D22B-4F9B-921F-E7EF4D4F73F0}"/>
                </a:ext>
              </a:extLst>
            </p:cNvPr>
            <p:cNvSpPr>
              <a:spLocks/>
            </p:cNvSpPr>
            <p:nvPr/>
          </p:nvSpPr>
          <p:spPr bwMode="auto">
            <a:xfrm>
              <a:off x="2506663" y="285750"/>
              <a:ext cx="90488" cy="2493963"/>
            </a:xfrm>
            <a:custGeom>
              <a:avLst/>
              <a:gdLst>
                <a:gd name="T0" fmla="*/ 11 w 23"/>
                <a:gd name="T1" fmla="*/ 577 h 635"/>
                <a:gd name="T2" fmla="*/ 12 w 23"/>
                <a:gd name="T3" fmla="*/ 589 h 635"/>
                <a:gd name="T4" fmla="*/ 22 w 23"/>
                <a:gd name="T5" fmla="*/ 632 h 635"/>
                <a:gd name="T6" fmla="*/ 23 w 23"/>
                <a:gd name="T7" fmla="*/ 635 h 635"/>
                <a:gd name="T8" fmla="*/ 17 w 23"/>
                <a:gd name="T9" fmla="*/ 576 h 635"/>
                <a:gd name="T10" fmla="*/ 5 w 23"/>
                <a:gd name="T11" fmla="*/ 269 h 635"/>
                <a:gd name="T12" fmla="*/ 15 w 23"/>
                <a:gd name="T13" fmla="*/ 0 h 635"/>
                <a:gd name="T14" fmla="*/ 12 w 23"/>
                <a:gd name="T15" fmla="*/ 0 h 635"/>
                <a:gd name="T16" fmla="*/ 1 w 23"/>
                <a:gd name="T17" fmla="*/ 269 h 635"/>
                <a:gd name="T18" fmla="*/ 11 w 23"/>
                <a:gd name="T19" fmla="*/ 577 h 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4" name="Freeform 17">
              <a:extLst>
                <a:ext uri="{FF2B5EF4-FFF2-40B4-BE49-F238E27FC236}">
                  <a16:creationId xmlns:a16="http://schemas.microsoft.com/office/drawing/2014/main" id="{BCB3C6BA-F812-45B9-9B15-F3AD6A4BB9BC}"/>
                </a:ext>
              </a:extLst>
            </p:cNvPr>
            <p:cNvSpPr>
              <a:spLocks/>
            </p:cNvSpPr>
            <p:nvPr/>
          </p:nvSpPr>
          <p:spPr bwMode="auto">
            <a:xfrm>
              <a:off x="2554288" y="2598738"/>
              <a:ext cx="66675" cy="420688"/>
            </a:xfrm>
            <a:custGeom>
              <a:avLst/>
              <a:gdLst>
                <a:gd name="T0" fmla="*/ 0 w 17"/>
                <a:gd name="T1" fmla="*/ 0 h 107"/>
                <a:gd name="T2" fmla="*/ 5 w 17"/>
                <a:gd name="T3" fmla="*/ 56 h 107"/>
                <a:gd name="T4" fmla="*/ 17 w 17"/>
                <a:gd name="T5" fmla="*/ 107 h 107"/>
                <a:gd name="T6" fmla="*/ 11 w 17"/>
                <a:gd name="T7" fmla="*/ 46 h 107"/>
                <a:gd name="T8" fmla="*/ 10 w 17"/>
                <a:gd name="T9" fmla="*/ 43 h 107"/>
                <a:gd name="T10" fmla="*/ 0 w 17"/>
                <a:gd name="T11" fmla="*/ 0 h 107"/>
              </a:gdLst>
              <a:ahLst/>
              <a:cxnLst>
                <a:cxn ang="0">
                  <a:pos x="T0" y="T1"/>
                </a:cxn>
                <a:cxn ang="0">
                  <a:pos x="T2" y="T3"/>
                </a:cxn>
                <a:cxn ang="0">
                  <a:pos x="T4" y="T5"/>
                </a:cxn>
                <a:cxn ang="0">
                  <a:pos x="T6" y="T7"/>
                </a:cxn>
                <a:cxn ang="0">
                  <a:pos x="T8" y="T9"/>
                </a:cxn>
                <a:cxn ang="0">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5" name="Freeform 18">
              <a:extLst>
                <a:ext uri="{FF2B5EF4-FFF2-40B4-BE49-F238E27FC236}">
                  <a16:creationId xmlns:a16="http://schemas.microsoft.com/office/drawing/2014/main" id="{38A2A6DD-7F56-4B83-8F86-DDF5463CC2ED}"/>
                </a:ext>
              </a:extLst>
            </p:cNvPr>
            <p:cNvSpPr>
              <a:spLocks/>
            </p:cNvSpPr>
            <p:nvPr/>
          </p:nvSpPr>
          <p:spPr bwMode="auto">
            <a:xfrm>
              <a:off x="3143251" y="4757738"/>
              <a:ext cx="161925" cy="873125"/>
            </a:xfrm>
            <a:custGeom>
              <a:avLst/>
              <a:gdLst>
                <a:gd name="T0" fmla="*/ 0 w 41"/>
                <a:gd name="T1" fmla="*/ 0 h 222"/>
                <a:gd name="T2" fmla="*/ 5 w 41"/>
                <a:gd name="T3" fmla="*/ 93 h 222"/>
                <a:gd name="T4" fmla="*/ 17 w 41"/>
                <a:gd name="T5" fmla="*/ 166 h 222"/>
                <a:gd name="T6" fmla="*/ 24 w 41"/>
                <a:gd name="T7" fmla="*/ 184 h 222"/>
                <a:gd name="T8" fmla="*/ 41 w 41"/>
                <a:gd name="T9" fmla="*/ 222 h 222"/>
                <a:gd name="T10" fmla="*/ 38 w 41"/>
                <a:gd name="T11" fmla="*/ 212 h 222"/>
                <a:gd name="T12" fmla="*/ 13 w 41"/>
                <a:gd name="T13" fmla="*/ 92 h 222"/>
                <a:gd name="T14" fmla="*/ 8 w 41"/>
                <a:gd name="T15" fmla="*/ 22 h 222"/>
                <a:gd name="T16" fmla="*/ 7 w 41"/>
                <a:gd name="T17" fmla="*/ 18 h 222"/>
                <a:gd name="T18" fmla="*/ 0 w 41"/>
                <a:gd name="T19" fmla="*/ 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6" name="Freeform 19">
              <a:extLst>
                <a:ext uri="{FF2B5EF4-FFF2-40B4-BE49-F238E27FC236}">
                  <a16:creationId xmlns:a16="http://schemas.microsoft.com/office/drawing/2014/main" id="{7CDCC4EB-4582-431C-976A-CC443CDB72F5}"/>
                </a:ext>
              </a:extLst>
            </p:cNvPr>
            <p:cNvSpPr>
              <a:spLocks/>
            </p:cNvSpPr>
            <p:nvPr/>
          </p:nvSpPr>
          <p:spPr bwMode="auto">
            <a:xfrm>
              <a:off x="3148013" y="1282700"/>
              <a:ext cx="1768475" cy="3448050"/>
            </a:xfrm>
            <a:custGeom>
              <a:avLst/>
              <a:gdLst>
                <a:gd name="T0" fmla="*/ 7 w 450"/>
                <a:gd name="T1" fmla="*/ 854 h 878"/>
                <a:gd name="T2" fmla="*/ 50 w 450"/>
                <a:gd name="T3" fmla="*/ 613 h 878"/>
                <a:gd name="T4" fmla="*/ 149 w 450"/>
                <a:gd name="T5" fmla="*/ 388 h 878"/>
                <a:gd name="T6" fmla="*/ 285 w 450"/>
                <a:gd name="T7" fmla="*/ 183 h 878"/>
                <a:gd name="T8" fmla="*/ 364 w 450"/>
                <a:gd name="T9" fmla="*/ 89 h 878"/>
                <a:gd name="T10" fmla="*/ 406 w 450"/>
                <a:gd name="T11" fmla="*/ 44 h 878"/>
                <a:gd name="T12" fmla="*/ 450 w 450"/>
                <a:gd name="T13" fmla="*/ 1 h 878"/>
                <a:gd name="T14" fmla="*/ 450 w 450"/>
                <a:gd name="T15" fmla="*/ 0 h 878"/>
                <a:gd name="T16" fmla="*/ 405 w 450"/>
                <a:gd name="T17" fmla="*/ 43 h 878"/>
                <a:gd name="T18" fmla="*/ 363 w 450"/>
                <a:gd name="T19" fmla="*/ 88 h 878"/>
                <a:gd name="T20" fmla="*/ 283 w 450"/>
                <a:gd name="T21" fmla="*/ 181 h 878"/>
                <a:gd name="T22" fmla="*/ 145 w 450"/>
                <a:gd name="T23" fmla="*/ 386 h 878"/>
                <a:gd name="T24" fmla="*/ 45 w 450"/>
                <a:gd name="T25" fmla="*/ 611 h 878"/>
                <a:gd name="T26" fmla="*/ 0 w 450"/>
                <a:gd name="T27" fmla="*/ 854 h 878"/>
                <a:gd name="T28" fmla="*/ 0 w 450"/>
                <a:gd name="T29" fmla="*/ 859 h 878"/>
                <a:gd name="T30" fmla="*/ 7 w 450"/>
                <a:gd name="T31" fmla="*/ 878 h 878"/>
                <a:gd name="T32" fmla="*/ 7 w 450"/>
                <a:gd name="T33" fmla="*/ 854 h 8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7" name="Freeform 20">
              <a:extLst>
                <a:ext uri="{FF2B5EF4-FFF2-40B4-BE49-F238E27FC236}">
                  <a16:creationId xmlns:a16="http://schemas.microsoft.com/office/drawing/2014/main" id="{64B5DC9E-F6AA-4043-A375-C2BA59A00335}"/>
                </a:ext>
              </a:extLst>
            </p:cNvPr>
            <p:cNvSpPr>
              <a:spLocks/>
            </p:cNvSpPr>
            <p:nvPr/>
          </p:nvSpPr>
          <p:spPr bwMode="auto">
            <a:xfrm>
              <a:off x="3273426" y="5653088"/>
              <a:ext cx="138113" cy="287338"/>
            </a:xfrm>
            <a:custGeom>
              <a:avLst/>
              <a:gdLst>
                <a:gd name="T0" fmla="*/ 0 w 35"/>
                <a:gd name="T1" fmla="*/ 0 h 73"/>
                <a:gd name="T2" fmla="*/ 26 w 35"/>
                <a:gd name="T3" fmla="*/ 73 h 73"/>
                <a:gd name="T4" fmla="*/ 35 w 35"/>
                <a:gd name="T5" fmla="*/ 73 h 73"/>
                <a:gd name="T6" fmla="*/ 0 w 35"/>
                <a:gd name="T7" fmla="*/ 0 h 73"/>
              </a:gdLst>
              <a:ahLst/>
              <a:cxnLst>
                <a:cxn ang="0">
                  <a:pos x="T0" y="T1"/>
                </a:cxn>
                <a:cxn ang="0">
                  <a:pos x="T2" y="T3"/>
                </a:cxn>
                <a:cxn ang="0">
                  <a:pos x="T4" y="T5"/>
                </a:cxn>
                <a:cxn ang="0">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8" name="Freeform 21">
              <a:extLst>
                <a:ext uri="{FF2B5EF4-FFF2-40B4-BE49-F238E27FC236}">
                  <a16:creationId xmlns:a16="http://schemas.microsoft.com/office/drawing/2014/main" id="{43A25239-8F06-4BBB-9469-8215A329C28A}"/>
                </a:ext>
              </a:extLst>
            </p:cNvPr>
            <p:cNvSpPr>
              <a:spLocks/>
            </p:cNvSpPr>
            <p:nvPr/>
          </p:nvSpPr>
          <p:spPr bwMode="auto">
            <a:xfrm>
              <a:off x="3143251" y="4656138"/>
              <a:ext cx="31750" cy="188913"/>
            </a:xfrm>
            <a:custGeom>
              <a:avLst/>
              <a:gdLst>
                <a:gd name="T0" fmla="*/ 7 w 8"/>
                <a:gd name="T1" fmla="*/ 44 h 48"/>
                <a:gd name="T2" fmla="*/ 8 w 8"/>
                <a:gd name="T3" fmla="*/ 48 h 48"/>
                <a:gd name="T4" fmla="*/ 8 w 8"/>
                <a:gd name="T5" fmla="*/ 19 h 48"/>
                <a:gd name="T6" fmla="*/ 1 w 8"/>
                <a:gd name="T7" fmla="*/ 0 h 48"/>
                <a:gd name="T8" fmla="*/ 0 w 8"/>
                <a:gd name="T9" fmla="*/ 26 h 48"/>
                <a:gd name="T10" fmla="*/ 7 w 8"/>
                <a:gd name="T11" fmla="*/ 44 h 48"/>
              </a:gdLst>
              <a:ahLst/>
              <a:cxnLst>
                <a:cxn ang="0">
                  <a:pos x="T0" y="T1"/>
                </a:cxn>
                <a:cxn ang="0">
                  <a:pos x="T2" y="T3"/>
                </a:cxn>
                <a:cxn ang="0">
                  <a:pos x="T4" y="T5"/>
                </a:cxn>
                <a:cxn ang="0">
                  <a:pos x="T6" y="T7"/>
                </a:cxn>
                <a:cxn ang="0">
                  <a:pos x="T8" y="T9"/>
                </a:cxn>
                <a:cxn ang="0">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29" name="Freeform 22">
              <a:extLst>
                <a:ext uri="{FF2B5EF4-FFF2-40B4-BE49-F238E27FC236}">
                  <a16:creationId xmlns:a16="http://schemas.microsoft.com/office/drawing/2014/main" id="{D3871AE7-3CBF-4AC7-B51D-221E3C9529B6}"/>
                </a:ext>
              </a:extLst>
            </p:cNvPr>
            <p:cNvSpPr>
              <a:spLocks/>
            </p:cNvSpPr>
            <p:nvPr/>
          </p:nvSpPr>
          <p:spPr bwMode="auto">
            <a:xfrm>
              <a:off x="3211513" y="5410200"/>
              <a:ext cx="203200" cy="530225"/>
            </a:xfrm>
            <a:custGeom>
              <a:avLst/>
              <a:gdLst>
                <a:gd name="T0" fmla="*/ 7 w 52"/>
                <a:gd name="T1" fmla="*/ 18 h 135"/>
                <a:gd name="T2" fmla="*/ 0 w 52"/>
                <a:gd name="T3" fmla="*/ 0 h 135"/>
                <a:gd name="T4" fmla="*/ 12 w 52"/>
                <a:gd name="T5" fmla="*/ 48 h 135"/>
                <a:gd name="T6" fmla="*/ 16 w 52"/>
                <a:gd name="T7" fmla="*/ 62 h 135"/>
                <a:gd name="T8" fmla="*/ 51 w 52"/>
                <a:gd name="T9" fmla="*/ 135 h 135"/>
                <a:gd name="T10" fmla="*/ 52 w 52"/>
                <a:gd name="T11" fmla="*/ 135 h 135"/>
                <a:gd name="T12" fmla="*/ 24 w 52"/>
                <a:gd name="T13" fmla="*/ 56 h 135"/>
                <a:gd name="T14" fmla="*/ 7 w 52"/>
                <a:gd name="T15" fmla="*/ 18 h 13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grpSp>
        <p:nvGrpSpPr>
          <p:cNvPr id="4099" name="Group 9">
            <a:extLst>
              <a:ext uri="{FF2B5EF4-FFF2-40B4-BE49-F238E27FC236}">
                <a16:creationId xmlns:a16="http://schemas.microsoft.com/office/drawing/2014/main" id="{2830ADB5-ADB8-4AED-B154-AC487FCB1DD5}"/>
              </a:ext>
            </a:extLst>
          </p:cNvPr>
          <p:cNvGrpSpPr>
            <a:grpSpLocks/>
          </p:cNvGrpSpPr>
          <p:nvPr/>
        </p:nvGrpSpPr>
        <p:grpSpPr bwMode="auto">
          <a:xfrm>
            <a:off x="26988" y="0"/>
            <a:ext cx="2357437" cy="6853238"/>
            <a:chOff x="6627813" y="194833"/>
            <a:chExt cx="1952625" cy="5678918"/>
          </a:xfrm>
        </p:grpSpPr>
        <p:sp>
          <p:nvSpPr>
            <p:cNvPr id="4106" name="Freeform 27">
              <a:extLst>
                <a:ext uri="{FF2B5EF4-FFF2-40B4-BE49-F238E27FC236}">
                  <a16:creationId xmlns:a16="http://schemas.microsoft.com/office/drawing/2014/main" id="{F36F9287-F600-493F-A783-EB6FA48190A3}"/>
                </a:ext>
              </a:extLst>
            </p:cNvPr>
            <p:cNvSpPr>
              <a:spLocks/>
            </p:cNvSpPr>
            <p:nvPr/>
          </p:nvSpPr>
          <p:spPr bwMode="auto">
            <a:xfrm>
              <a:off x="6627813" y="194833"/>
              <a:ext cx="409575" cy="3646488"/>
            </a:xfrm>
            <a:custGeom>
              <a:avLst/>
              <a:gdLst>
                <a:gd name="T0" fmla="*/ 7 w 103"/>
                <a:gd name="T1" fmla="*/ 210 h 920"/>
                <a:gd name="T2" fmla="*/ 26 w 103"/>
                <a:gd name="T3" fmla="*/ 445 h 920"/>
                <a:gd name="T4" fmla="*/ 57 w 103"/>
                <a:gd name="T5" fmla="*/ 679 h 920"/>
                <a:gd name="T6" fmla="*/ 101 w 103"/>
                <a:gd name="T7" fmla="*/ 911 h 920"/>
                <a:gd name="T8" fmla="*/ 103 w 103"/>
                <a:gd name="T9" fmla="*/ 920 h 920"/>
                <a:gd name="T10" fmla="*/ 99 w 103"/>
                <a:gd name="T11" fmla="*/ 874 h 920"/>
                <a:gd name="T12" fmla="*/ 99 w 103"/>
                <a:gd name="T13" fmla="*/ 866 h 920"/>
                <a:gd name="T14" fmla="*/ 63 w 103"/>
                <a:gd name="T15" fmla="*/ 678 h 920"/>
                <a:gd name="T16" fmla="*/ 30 w 103"/>
                <a:gd name="T17" fmla="*/ 444 h 920"/>
                <a:gd name="T18" fmla="*/ 9 w 103"/>
                <a:gd name="T19" fmla="*/ 209 h 920"/>
                <a:gd name="T20" fmla="*/ 3 w 103"/>
                <a:gd name="T21" fmla="*/ 92 h 920"/>
                <a:gd name="T22" fmla="*/ 1 w 103"/>
                <a:gd name="T23" fmla="*/ 0 h 920"/>
                <a:gd name="T24" fmla="*/ 0 w 103"/>
                <a:gd name="T25" fmla="*/ 0 h 920"/>
                <a:gd name="T26" fmla="*/ 1 w 103"/>
                <a:gd name="T27" fmla="*/ 92 h 920"/>
                <a:gd name="T28" fmla="*/ 7 w 103"/>
                <a:gd name="T29" fmla="*/ 210 h 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7" name="Freeform 28">
              <a:extLst>
                <a:ext uri="{FF2B5EF4-FFF2-40B4-BE49-F238E27FC236}">
                  <a16:creationId xmlns:a16="http://schemas.microsoft.com/office/drawing/2014/main" id="{44A7CB56-FC14-4D07-A467-BC7B1A2DE260}"/>
                </a:ext>
              </a:extLst>
            </p:cNvPr>
            <p:cNvSpPr>
              <a:spLocks/>
            </p:cNvSpPr>
            <p:nvPr/>
          </p:nvSpPr>
          <p:spPr bwMode="auto">
            <a:xfrm>
              <a:off x="7061201" y="3771900"/>
              <a:ext cx="350838" cy="1309688"/>
            </a:xfrm>
            <a:custGeom>
              <a:avLst/>
              <a:gdLst>
                <a:gd name="T0" fmla="*/ 53 w 88"/>
                <a:gd name="T1" fmla="*/ 229 h 330"/>
                <a:gd name="T2" fmla="*/ 88 w 88"/>
                <a:gd name="T3" fmla="*/ 330 h 330"/>
                <a:gd name="T4" fmla="*/ 88 w 88"/>
                <a:gd name="T5" fmla="*/ 308 h 330"/>
                <a:gd name="T6" fmla="*/ 88 w 88"/>
                <a:gd name="T7" fmla="*/ 304 h 330"/>
                <a:gd name="T8" fmla="*/ 62 w 88"/>
                <a:gd name="T9" fmla="*/ 226 h 330"/>
                <a:gd name="T10" fmla="*/ 0 w 88"/>
                <a:gd name="T11" fmla="*/ 0 h 330"/>
                <a:gd name="T12" fmla="*/ 7 w 88"/>
                <a:gd name="T13" fmla="*/ 63 h 330"/>
                <a:gd name="T14" fmla="*/ 53 w 88"/>
                <a:gd name="T15" fmla="*/ 229 h 3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8" name="Freeform 29">
              <a:extLst>
                <a:ext uri="{FF2B5EF4-FFF2-40B4-BE49-F238E27FC236}">
                  <a16:creationId xmlns:a16="http://schemas.microsoft.com/office/drawing/2014/main" id="{635547FE-5D33-48A3-B65D-DBBAB41E340D}"/>
                </a:ext>
              </a:extLst>
            </p:cNvPr>
            <p:cNvSpPr>
              <a:spLocks/>
            </p:cNvSpPr>
            <p:nvPr/>
          </p:nvSpPr>
          <p:spPr bwMode="auto">
            <a:xfrm>
              <a:off x="7439026" y="5053013"/>
              <a:ext cx="357188" cy="820738"/>
            </a:xfrm>
            <a:custGeom>
              <a:avLst/>
              <a:gdLst>
                <a:gd name="T0" fmla="*/ 6 w 90"/>
                <a:gd name="T1" fmla="*/ 15 h 207"/>
                <a:gd name="T2" fmla="*/ 0 w 90"/>
                <a:gd name="T3" fmla="*/ 0 h 207"/>
                <a:gd name="T4" fmla="*/ 1 w 90"/>
                <a:gd name="T5" fmla="*/ 29 h 207"/>
                <a:gd name="T6" fmla="*/ 42 w 90"/>
                <a:gd name="T7" fmla="*/ 127 h 207"/>
                <a:gd name="T8" fmla="*/ 80 w 90"/>
                <a:gd name="T9" fmla="*/ 207 h 207"/>
                <a:gd name="T10" fmla="*/ 90 w 90"/>
                <a:gd name="T11" fmla="*/ 207 h 207"/>
                <a:gd name="T12" fmla="*/ 50 w 90"/>
                <a:gd name="T13" fmla="*/ 123 h 207"/>
                <a:gd name="T14" fmla="*/ 6 w 90"/>
                <a:gd name="T15" fmla="*/ 15 h 2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09" name="Freeform 30">
              <a:extLst>
                <a:ext uri="{FF2B5EF4-FFF2-40B4-BE49-F238E27FC236}">
                  <a16:creationId xmlns:a16="http://schemas.microsoft.com/office/drawing/2014/main" id="{D79EEB9A-395B-4E09-9880-D2A1F24AD6B8}"/>
                </a:ext>
              </a:extLst>
            </p:cNvPr>
            <p:cNvSpPr>
              <a:spLocks/>
            </p:cNvSpPr>
            <p:nvPr/>
          </p:nvSpPr>
          <p:spPr bwMode="auto">
            <a:xfrm>
              <a:off x="7037388" y="3811588"/>
              <a:ext cx="457200" cy="1852613"/>
            </a:xfrm>
            <a:custGeom>
              <a:avLst/>
              <a:gdLst>
                <a:gd name="T0" fmla="*/ 101 w 115"/>
                <a:gd name="T1" fmla="*/ 409 h 467"/>
                <a:gd name="T2" fmla="*/ 78 w 115"/>
                <a:gd name="T3" fmla="*/ 344 h 467"/>
                <a:gd name="T4" fmla="*/ 29 w 115"/>
                <a:gd name="T5" fmla="*/ 151 h 467"/>
                <a:gd name="T6" fmla="*/ 13 w 115"/>
                <a:gd name="T7" fmla="*/ 53 h 467"/>
                <a:gd name="T8" fmla="*/ 0 w 115"/>
                <a:gd name="T9" fmla="*/ 0 h 467"/>
                <a:gd name="T10" fmla="*/ 21 w 115"/>
                <a:gd name="T11" fmla="*/ 152 h 467"/>
                <a:gd name="T12" fmla="*/ 69 w 115"/>
                <a:gd name="T13" fmla="*/ 347 h 467"/>
                <a:gd name="T14" fmla="*/ 103 w 115"/>
                <a:gd name="T15" fmla="*/ 441 h 467"/>
                <a:gd name="T16" fmla="*/ 115 w 115"/>
                <a:gd name="T17" fmla="*/ 467 h 467"/>
                <a:gd name="T18" fmla="*/ 112 w 115"/>
                <a:gd name="T19" fmla="*/ 458 h 467"/>
                <a:gd name="T20" fmla="*/ 101 w 115"/>
                <a:gd name="T21" fmla="*/ 409 h 4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0" name="Freeform 31">
              <a:extLst>
                <a:ext uri="{FF2B5EF4-FFF2-40B4-BE49-F238E27FC236}">
                  <a16:creationId xmlns:a16="http://schemas.microsoft.com/office/drawing/2014/main" id="{9DBE2672-3C06-4EDC-A6B9-3E3C79BDF510}"/>
                </a:ext>
              </a:extLst>
            </p:cNvPr>
            <p:cNvSpPr>
              <a:spLocks/>
            </p:cNvSpPr>
            <p:nvPr/>
          </p:nvSpPr>
          <p:spPr bwMode="auto">
            <a:xfrm>
              <a:off x="6992938" y="1263650"/>
              <a:ext cx="144463" cy="2508250"/>
            </a:xfrm>
            <a:custGeom>
              <a:avLst/>
              <a:gdLst>
                <a:gd name="T0" fmla="*/ 17 w 36"/>
                <a:gd name="T1" fmla="*/ 633 h 633"/>
                <a:gd name="T2" fmla="*/ 13 w 36"/>
                <a:gd name="T3" fmla="*/ 597 h 633"/>
                <a:gd name="T4" fmla="*/ 5 w 36"/>
                <a:gd name="T5" fmla="*/ 398 h 633"/>
                <a:gd name="T6" fmla="*/ 13 w 36"/>
                <a:gd name="T7" fmla="*/ 198 h 633"/>
                <a:gd name="T8" fmla="*/ 22 w 36"/>
                <a:gd name="T9" fmla="*/ 99 h 633"/>
                <a:gd name="T10" fmla="*/ 36 w 36"/>
                <a:gd name="T11" fmla="*/ 0 h 633"/>
                <a:gd name="T12" fmla="*/ 35 w 36"/>
                <a:gd name="T13" fmla="*/ 0 h 633"/>
                <a:gd name="T14" fmla="*/ 20 w 36"/>
                <a:gd name="T15" fmla="*/ 99 h 633"/>
                <a:gd name="T16" fmla="*/ 10 w 36"/>
                <a:gd name="T17" fmla="*/ 198 h 633"/>
                <a:gd name="T18" fmla="*/ 1 w 36"/>
                <a:gd name="T19" fmla="*/ 398 h 633"/>
                <a:gd name="T20" fmla="*/ 7 w 36"/>
                <a:gd name="T21" fmla="*/ 589 h 633"/>
                <a:gd name="T22" fmla="*/ 16 w 36"/>
                <a:gd name="T23" fmla="*/ 632 h 633"/>
                <a:gd name="T24" fmla="*/ 17 w 36"/>
                <a:gd name="T25" fmla="*/ 633 h 6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1" name="Freeform 32">
              <a:extLst>
                <a:ext uri="{FF2B5EF4-FFF2-40B4-BE49-F238E27FC236}">
                  <a16:creationId xmlns:a16="http://schemas.microsoft.com/office/drawing/2014/main" id="{178FE871-99DA-4D14-858F-22A6654B6C8F}"/>
                </a:ext>
              </a:extLst>
            </p:cNvPr>
            <p:cNvSpPr>
              <a:spLocks/>
            </p:cNvSpPr>
            <p:nvPr/>
          </p:nvSpPr>
          <p:spPr bwMode="auto">
            <a:xfrm>
              <a:off x="7526338" y="5640388"/>
              <a:ext cx="111125" cy="233363"/>
            </a:xfrm>
            <a:custGeom>
              <a:avLst/>
              <a:gdLst>
                <a:gd name="T0" fmla="*/ 22 w 28"/>
                <a:gd name="T1" fmla="*/ 59 h 59"/>
                <a:gd name="T2" fmla="*/ 28 w 28"/>
                <a:gd name="T3" fmla="*/ 59 h 59"/>
                <a:gd name="T4" fmla="*/ 0 w 28"/>
                <a:gd name="T5" fmla="*/ 0 h 59"/>
                <a:gd name="T6" fmla="*/ 22 w 28"/>
                <a:gd name="T7" fmla="*/ 59 h 59"/>
              </a:gdLst>
              <a:ahLst/>
              <a:cxnLst>
                <a:cxn ang="0">
                  <a:pos x="T0" y="T1"/>
                </a:cxn>
                <a:cxn ang="0">
                  <a:pos x="T2" y="T3"/>
                </a:cxn>
                <a:cxn ang="0">
                  <a:pos x="T4" y="T5"/>
                </a:cxn>
                <a:cxn ang="0">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2" name="Freeform 33">
              <a:extLst>
                <a:ext uri="{FF2B5EF4-FFF2-40B4-BE49-F238E27FC236}">
                  <a16:creationId xmlns:a16="http://schemas.microsoft.com/office/drawing/2014/main" id="{81D7479D-8384-41F2-9841-C2C94DCA00D0}"/>
                </a:ext>
              </a:extLst>
            </p:cNvPr>
            <p:cNvSpPr>
              <a:spLocks/>
            </p:cNvSpPr>
            <p:nvPr/>
          </p:nvSpPr>
          <p:spPr bwMode="auto">
            <a:xfrm>
              <a:off x="7021513" y="3598863"/>
              <a:ext cx="68263" cy="423863"/>
            </a:xfrm>
            <a:custGeom>
              <a:avLst/>
              <a:gdLst>
                <a:gd name="T0" fmla="*/ 4 w 17"/>
                <a:gd name="T1" fmla="*/ 54 h 107"/>
                <a:gd name="T2" fmla="*/ 17 w 17"/>
                <a:gd name="T3" fmla="*/ 107 h 107"/>
                <a:gd name="T4" fmla="*/ 10 w 17"/>
                <a:gd name="T5" fmla="*/ 44 h 107"/>
                <a:gd name="T6" fmla="*/ 9 w 17"/>
                <a:gd name="T7" fmla="*/ 43 h 107"/>
                <a:gd name="T8" fmla="*/ 0 w 17"/>
                <a:gd name="T9" fmla="*/ 0 h 107"/>
                <a:gd name="T10" fmla="*/ 0 w 17"/>
                <a:gd name="T11" fmla="*/ 8 h 107"/>
                <a:gd name="T12" fmla="*/ 4 w 17"/>
                <a:gd name="T13" fmla="*/ 54 h 107"/>
              </a:gdLst>
              <a:ahLst/>
              <a:cxnLst>
                <a:cxn ang="0">
                  <a:pos x="T0" y="T1"/>
                </a:cxn>
                <a:cxn ang="0">
                  <a:pos x="T2" y="T3"/>
                </a:cxn>
                <a:cxn ang="0">
                  <a:pos x="T4" y="T5"/>
                </a:cxn>
                <a:cxn ang="0">
                  <a:pos x="T6" y="T7"/>
                </a:cxn>
                <a:cxn ang="0">
                  <a:pos x="T8" y="T9"/>
                </a:cxn>
                <a:cxn ang="0">
                  <a:pos x="T10" y="T11"/>
                </a:cxn>
                <a:cxn ang="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3" name="Freeform 34">
              <a:extLst>
                <a:ext uri="{FF2B5EF4-FFF2-40B4-BE49-F238E27FC236}">
                  <a16:creationId xmlns:a16="http://schemas.microsoft.com/office/drawing/2014/main" id="{96AD0032-E679-41B5-8423-3B6889B53C9A}"/>
                </a:ext>
              </a:extLst>
            </p:cNvPr>
            <p:cNvSpPr>
              <a:spLocks/>
            </p:cNvSpPr>
            <p:nvPr/>
          </p:nvSpPr>
          <p:spPr bwMode="auto">
            <a:xfrm>
              <a:off x="7412038" y="2801938"/>
              <a:ext cx="1168400" cy="2251075"/>
            </a:xfrm>
            <a:custGeom>
              <a:avLst/>
              <a:gdLst>
                <a:gd name="T0" fmla="*/ 8 w 294"/>
                <a:gd name="T1" fmla="*/ 553 h 568"/>
                <a:gd name="T2" fmla="*/ 35 w 294"/>
                <a:gd name="T3" fmla="*/ 397 h 568"/>
                <a:gd name="T4" fmla="*/ 99 w 294"/>
                <a:gd name="T5" fmla="*/ 252 h 568"/>
                <a:gd name="T6" fmla="*/ 187 w 294"/>
                <a:gd name="T7" fmla="*/ 119 h 568"/>
                <a:gd name="T8" fmla="*/ 238 w 294"/>
                <a:gd name="T9" fmla="*/ 58 h 568"/>
                <a:gd name="T10" fmla="*/ 265 w 294"/>
                <a:gd name="T11" fmla="*/ 28 h 568"/>
                <a:gd name="T12" fmla="*/ 294 w 294"/>
                <a:gd name="T13" fmla="*/ 0 h 568"/>
                <a:gd name="T14" fmla="*/ 293 w 294"/>
                <a:gd name="T15" fmla="*/ 0 h 568"/>
                <a:gd name="T16" fmla="*/ 264 w 294"/>
                <a:gd name="T17" fmla="*/ 27 h 568"/>
                <a:gd name="T18" fmla="*/ 237 w 294"/>
                <a:gd name="T19" fmla="*/ 56 h 568"/>
                <a:gd name="T20" fmla="*/ 185 w 294"/>
                <a:gd name="T21" fmla="*/ 117 h 568"/>
                <a:gd name="T22" fmla="*/ 95 w 294"/>
                <a:gd name="T23" fmla="*/ 249 h 568"/>
                <a:gd name="T24" fmla="*/ 30 w 294"/>
                <a:gd name="T25" fmla="*/ 396 h 568"/>
                <a:gd name="T26" fmla="*/ 0 w 294"/>
                <a:gd name="T27" fmla="*/ 549 h 568"/>
                <a:gd name="T28" fmla="*/ 7 w 294"/>
                <a:gd name="T29" fmla="*/ 568 h 568"/>
                <a:gd name="T30" fmla="*/ 8 w 294"/>
                <a:gd name="T31" fmla="*/ 553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4" name="Freeform 35">
              <a:extLst>
                <a:ext uri="{FF2B5EF4-FFF2-40B4-BE49-F238E27FC236}">
                  <a16:creationId xmlns:a16="http://schemas.microsoft.com/office/drawing/2014/main" id="{7CA8E0B3-1D74-4C33-9ADB-D2240685BE82}"/>
                </a:ext>
              </a:extLst>
            </p:cNvPr>
            <p:cNvSpPr>
              <a:spLocks/>
            </p:cNvSpPr>
            <p:nvPr/>
          </p:nvSpPr>
          <p:spPr bwMode="auto">
            <a:xfrm>
              <a:off x="7494588" y="5664200"/>
              <a:ext cx="100013" cy="209550"/>
            </a:xfrm>
            <a:custGeom>
              <a:avLst/>
              <a:gdLst>
                <a:gd name="T0" fmla="*/ 0 w 25"/>
                <a:gd name="T1" fmla="*/ 0 h 53"/>
                <a:gd name="T2" fmla="*/ 19 w 25"/>
                <a:gd name="T3" fmla="*/ 53 h 53"/>
                <a:gd name="T4" fmla="*/ 25 w 25"/>
                <a:gd name="T5" fmla="*/ 53 h 53"/>
                <a:gd name="T6" fmla="*/ 0 w 25"/>
                <a:gd name="T7" fmla="*/ 0 h 53"/>
              </a:gdLst>
              <a:ahLst/>
              <a:cxnLst>
                <a:cxn ang="0">
                  <a:pos x="T0" y="T1"/>
                </a:cxn>
                <a:cxn ang="0">
                  <a:pos x="T2" y="T3"/>
                </a:cxn>
                <a:cxn ang="0">
                  <a:pos x="T4" y="T5"/>
                </a:cxn>
                <a:cxn ang="0">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5" name="Freeform 36">
              <a:extLst>
                <a:ext uri="{FF2B5EF4-FFF2-40B4-BE49-F238E27FC236}">
                  <a16:creationId xmlns:a16="http://schemas.microsoft.com/office/drawing/2014/main" id="{CEE09430-010D-423E-96FA-5D93E6EB7BD2}"/>
                </a:ext>
              </a:extLst>
            </p:cNvPr>
            <p:cNvSpPr>
              <a:spLocks/>
            </p:cNvSpPr>
            <p:nvPr/>
          </p:nvSpPr>
          <p:spPr bwMode="auto">
            <a:xfrm>
              <a:off x="7412038" y="5081588"/>
              <a:ext cx="114300" cy="558800"/>
            </a:xfrm>
            <a:custGeom>
              <a:avLst/>
              <a:gdLst>
                <a:gd name="T0" fmla="*/ 0 w 29"/>
                <a:gd name="T1" fmla="*/ 0 h 141"/>
                <a:gd name="T2" fmla="*/ 7 w 29"/>
                <a:gd name="T3" fmla="*/ 89 h 141"/>
                <a:gd name="T4" fmla="*/ 18 w 29"/>
                <a:gd name="T5" fmla="*/ 117 h 141"/>
                <a:gd name="T6" fmla="*/ 29 w 29"/>
                <a:gd name="T7" fmla="*/ 141 h 141"/>
                <a:gd name="T8" fmla="*/ 27 w 29"/>
                <a:gd name="T9" fmla="*/ 135 h 141"/>
                <a:gd name="T10" fmla="*/ 8 w 29"/>
                <a:gd name="T11" fmla="*/ 22 h 141"/>
                <a:gd name="T12" fmla="*/ 4 w 29"/>
                <a:gd name="T13" fmla="*/ 11 h 141"/>
                <a:gd name="T14" fmla="*/ 0 w 29"/>
                <a:gd name="T15" fmla="*/ 0 h 14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6" name="Freeform 37">
              <a:extLst>
                <a:ext uri="{FF2B5EF4-FFF2-40B4-BE49-F238E27FC236}">
                  <a16:creationId xmlns:a16="http://schemas.microsoft.com/office/drawing/2014/main" id="{4AD6A0BE-22F8-4E55-8783-B1F21DD6D120}"/>
                </a:ext>
              </a:extLst>
            </p:cNvPr>
            <p:cNvSpPr>
              <a:spLocks/>
            </p:cNvSpPr>
            <p:nvPr/>
          </p:nvSpPr>
          <p:spPr bwMode="auto">
            <a:xfrm>
              <a:off x="7412038" y="4978400"/>
              <a:ext cx="31750" cy="188913"/>
            </a:xfrm>
            <a:custGeom>
              <a:avLst/>
              <a:gdLst>
                <a:gd name="T0" fmla="*/ 0 w 8"/>
                <a:gd name="T1" fmla="*/ 26 h 48"/>
                <a:gd name="T2" fmla="*/ 4 w 8"/>
                <a:gd name="T3" fmla="*/ 37 h 48"/>
                <a:gd name="T4" fmla="*/ 8 w 8"/>
                <a:gd name="T5" fmla="*/ 48 h 48"/>
                <a:gd name="T6" fmla="*/ 7 w 8"/>
                <a:gd name="T7" fmla="*/ 19 h 48"/>
                <a:gd name="T8" fmla="*/ 0 w 8"/>
                <a:gd name="T9" fmla="*/ 0 h 48"/>
                <a:gd name="T10" fmla="*/ 0 w 8"/>
                <a:gd name="T11" fmla="*/ 4 h 48"/>
                <a:gd name="T12" fmla="*/ 0 w 8"/>
                <a:gd name="T13" fmla="*/ 26 h 48"/>
              </a:gdLst>
              <a:ahLst/>
              <a:cxnLst>
                <a:cxn ang="0">
                  <a:pos x="T0" y="T1"/>
                </a:cxn>
                <a:cxn ang="0">
                  <a:pos x="T2" y="T3"/>
                </a:cxn>
                <a:cxn ang="0">
                  <a:pos x="T4" y="T5"/>
                </a:cxn>
                <a:cxn ang="0">
                  <a:pos x="T6" y="T7"/>
                </a:cxn>
                <a:cxn ang="0">
                  <a:pos x="T8" y="T9"/>
                </a:cxn>
                <a:cxn ang="0">
                  <a:pos x="T10" y="T11"/>
                </a:cxn>
                <a:cxn ang="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4117" name="Freeform 38">
              <a:extLst>
                <a:ext uri="{FF2B5EF4-FFF2-40B4-BE49-F238E27FC236}">
                  <a16:creationId xmlns:a16="http://schemas.microsoft.com/office/drawing/2014/main" id="{A4D079C0-8762-41B9-AABB-21C95DB52E06}"/>
                </a:ext>
              </a:extLst>
            </p:cNvPr>
            <p:cNvSpPr>
              <a:spLocks/>
            </p:cNvSpPr>
            <p:nvPr/>
          </p:nvSpPr>
          <p:spPr bwMode="auto">
            <a:xfrm>
              <a:off x="7439026" y="5434013"/>
              <a:ext cx="174625" cy="439738"/>
            </a:xfrm>
            <a:custGeom>
              <a:avLst/>
              <a:gdLst>
                <a:gd name="T0" fmla="*/ 11 w 44"/>
                <a:gd name="T1" fmla="*/ 28 h 111"/>
                <a:gd name="T2" fmla="*/ 0 w 44"/>
                <a:gd name="T3" fmla="*/ 0 h 111"/>
                <a:gd name="T4" fmla="*/ 11 w 44"/>
                <a:gd name="T5" fmla="*/ 49 h 111"/>
                <a:gd name="T6" fmla="*/ 14 w 44"/>
                <a:gd name="T7" fmla="*/ 58 h 111"/>
                <a:gd name="T8" fmla="*/ 39 w 44"/>
                <a:gd name="T9" fmla="*/ 111 h 111"/>
                <a:gd name="T10" fmla="*/ 44 w 44"/>
                <a:gd name="T11" fmla="*/ 111 h 111"/>
                <a:gd name="T12" fmla="*/ 22 w 44"/>
                <a:gd name="T13" fmla="*/ 52 h 111"/>
                <a:gd name="T14" fmla="*/ 11 w 44"/>
                <a:gd name="T15" fmla="*/ 28 h 1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grpSp>
      <p:sp>
        <p:nvSpPr>
          <p:cNvPr id="7" name="Rectangle 6">
            <a:extLst>
              <a:ext uri="{FF2B5EF4-FFF2-40B4-BE49-F238E27FC236}">
                <a16:creationId xmlns:a16="http://schemas.microsoft.com/office/drawing/2014/main" id="{2DEA15B8-A1AA-4F06-B0D5-D8D08AC48950}"/>
              </a:ext>
            </a:extLst>
          </p:cNvPr>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01" name="Title Placeholder 1">
            <a:extLst>
              <a:ext uri="{FF2B5EF4-FFF2-40B4-BE49-F238E27FC236}">
                <a16:creationId xmlns:a16="http://schemas.microsoft.com/office/drawing/2014/main" id="{77B5BD9D-F334-450C-85C1-885FF4A42E77}"/>
              </a:ext>
            </a:extLst>
          </p:cNvPr>
          <p:cNvSpPr>
            <a:spLocks noGrp="1" noChangeArrowheads="1"/>
          </p:cNvSpPr>
          <p:nvPr>
            <p:ph type="title"/>
          </p:nvPr>
        </p:nvSpPr>
        <p:spPr bwMode="auto">
          <a:xfrm>
            <a:off x="2592388" y="623888"/>
            <a:ext cx="8912225"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4102" name="Text Placeholder 2">
            <a:extLst>
              <a:ext uri="{FF2B5EF4-FFF2-40B4-BE49-F238E27FC236}">
                <a16:creationId xmlns:a16="http://schemas.microsoft.com/office/drawing/2014/main" id="{DF0BB980-C768-4515-8C00-DD7A43FCD4DF}"/>
              </a:ext>
            </a:extLst>
          </p:cNvPr>
          <p:cNvSpPr>
            <a:spLocks noGrp="1" noChangeArrowheads="1"/>
          </p:cNvSpPr>
          <p:nvPr>
            <p:ph type="body" idx="1"/>
          </p:nvPr>
        </p:nvSpPr>
        <p:spPr bwMode="auto">
          <a:xfrm>
            <a:off x="2589213" y="21336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38DD0103-DEA8-4357-BA07-FAB7454162A0}"/>
              </a:ext>
            </a:extLst>
          </p:cNvPr>
          <p:cNvSpPr>
            <a:spLocks noGrp="1"/>
          </p:cNvSpPr>
          <p:nvPr>
            <p:ph type="dt" sz="half" idx="2"/>
          </p:nvPr>
        </p:nvSpPr>
        <p:spPr>
          <a:xfrm>
            <a:off x="10361613" y="6130925"/>
            <a:ext cx="1146175" cy="369888"/>
          </a:xfrm>
          <a:prstGeom prst="rect">
            <a:avLst/>
          </a:prstGeom>
        </p:spPr>
        <p:txBody>
          <a:bodyPr vert="horz" lIns="91440" tIns="45720" rIns="91440" bIns="45720" rtlCol="0" anchor="ctr"/>
          <a:lstStyle>
            <a:lvl1pPr algn="r" eaLnBrk="1" fontAlgn="auto" hangingPunct="1">
              <a:spcBef>
                <a:spcPts val="0"/>
              </a:spcBef>
              <a:spcAft>
                <a:spcPts val="0"/>
              </a:spcAft>
              <a:defRPr sz="900" dirty="0">
                <a:solidFill>
                  <a:schemeClr val="tx1">
                    <a:tint val="75000"/>
                  </a:schemeClr>
                </a:solidFill>
                <a:latin typeface="+mn-lt"/>
              </a:defRPr>
            </a:lvl1pPr>
          </a:lstStyle>
          <a:p>
            <a:pPr>
              <a:defRPr/>
            </a:pPr>
            <a:fld id="{FF45E2AA-C21F-47B9-8C16-B7946619F1EF}" type="datetimeFigureOut">
              <a:rPr lang="en-US"/>
              <a:pPr>
                <a:defRPr/>
              </a:pPr>
              <a:t>1/1/2020</a:t>
            </a:fld>
            <a:endParaRPr lang="en-US"/>
          </a:p>
        </p:txBody>
      </p:sp>
      <p:sp>
        <p:nvSpPr>
          <p:cNvPr id="5" name="Footer Placeholder 4">
            <a:extLst>
              <a:ext uri="{FF2B5EF4-FFF2-40B4-BE49-F238E27FC236}">
                <a16:creationId xmlns:a16="http://schemas.microsoft.com/office/drawing/2014/main" id="{B31687CA-1C05-4309-B20A-93BFF5F7B21B}"/>
              </a:ext>
            </a:extLst>
          </p:cNvPr>
          <p:cNvSpPr>
            <a:spLocks noGrp="1"/>
          </p:cNvSpPr>
          <p:nvPr>
            <p:ph type="ftr" sz="quarter" idx="3"/>
          </p:nvPr>
        </p:nvSpPr>
        <p:spPr>
          <a:xfrm>
            <a:off x="2589213" y="6135688"/>
            <a:ext cx="7620000" cy="365125"/>
          </a:xfrm>
          <a:prstGeom prst="rect">
            <a:avLst/>
          </a:prstGeom>
        </p:spPr>
        <p:txBody>
          <a:bodyPr vert="horz" lIns="91440" tIns="45720" rIns="91440" bIns="45720" rtlCol="0" anchor="ctr"/>
          <a:lstStyle>
            <a:lvl1pPr algn="l" eaLnBrk="1" fontAlgn="auto" hangingPunct="1">
              <a:spcBef>
                <a:spcPts val="0"/>
              </a:spcBef>
              <a:spcAft>
                <a:spcPts val="0"/>
              </a:spcAft>
              <a:defRPr sz="900" dirty="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BA58090D-1909-4FB5-9335-F494721011F4}"/>
              </a:ext>
            </a:extLst>
          </p:cNvPr>
          <p:cNvSpPr>
            <a:spLocks noGrp="1"/>
          </p:cNvSpPr>
          <p:nvPr>
            <p:ph type="sldNum" sz="quarter" idx="4"/>
          </p:nvPr>
        </p:nvSpPr>
        <p:spPr bwMode="gray">
          <a:xfrm>
            <a:off x="531813" y="787400"/>
            <a:ext cx="779462" cy="365125"/>
          </a:xfrm>
          <a:prstGeom prst="rect">
            <a:avLst/>
          </a:prstGeom>
        </p:spPr>
        <p:txBody>
          <a:bodyPr vert="horz" lIns="91440" tIns="45720" rIns="91440" bIns="45720" rtlCol="0" anchor="ctr"/>
          <a:lstStyle>
            <a:lvl1pPr algn="r" eaLnBrk="1" fontAlgn="auto" hangingPunct="1">
              <a:spcBef>
                <a:spcPts val="0"/>
              </a:spcBef>
              <a:spcAft>
                <a:spcPts val="0"/>
              </a:spcAft>
              <a:defRPr sz="2000" dirty="0">
                <a:solidFill>
                  <a:srgbClr val="FEFFFF"/>
                </a:solidFill>
                <a:latin typeface="+mn-lt"/>
              </a:defRPr>
            </a:lvl1pPr>
          </a:lstStyle>
          <a:p>
            <a:pPr>
              <a:defRPr/>
            </a:pPr>
            <a:fld id="{FF29E14D-7D6B-4D19-A2E1-9BCA9B56B93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 id="2147483846" r:id="rId12"/>
    <p:sldLayoutId id="2147483847" r:id="rId13"/>
    <p:sldLayoutId id="2147483848" r:id="rId14"/>
    <p:sldLayoutId id="2147483849" r:id="rId15"/>
    <p:sldLayoutId id="2147483850" r:id="rId16"/>
  </p:sldLayoutIdLst>
  <p:txStyles>
    <p:titleStyle>
      <a:lvl1pPr algn="l" defTabSz="457200" rtl="0" fontAlgn="base">
        <a:spcBef>
          <a:spcPct val="0"/>
        </a:spcBef>
        <a:spcAft>
          <a:spcPct val="0"/>
        </a:spcAft>
        <a:defRPr sz="3600" kern="1200">
          <a:solidFill>
            <a:srgbClr val="262626"/>
          </a:solidFill>
          <a:latin typeface="+mj-lt"/>
          <a:ea typeface="+mj-ea"/>
          <a:cs typeface="+mj-cs"/>
        </a:defRPr>
      </a:lvl1pPr>
      <a:lvl2pPr algn="l" defTabSz="457200" rtl="0" fontAlgn="base">
        <a:spcBef>
          <a:spcPct val="0"/>
        </a:spcBef>
        <a:spcAft>
          <a:spcPct val="0"/>
        </a:spcAft>
        <a:defRPr sz="3600">
          <a:solidFill>
            <a:srgbClr val="262626"/>
          </a:solidFill>
          <a:latin typeface="Century Gothic" panose="020B0502020202020204" pitchFamily="34" charset="0"/>
        </a:defRPr>
      </a:lvl2pPr>
      <a:lvl3pPr algn="l" defTabSz="457200" rtl="0" fontAlgn="base">
        <a:spcBef>
          <a:spcPct val="0"/>
        </a:spcBef>
        <a:spcAft>
          <a:spcPct val="0"/>
        </a:spcAft>
        <a:defRPr sz="3600">
          <a:solidFill>
            <a:srgbClr val="262626"/>
          </a:solidFill>
          <a:latin typeface="Century Gothic" panose="020B0502020202020204" pitchFamily="34" charset="0"/>
        </a:defRPr>
      </a:lvl3pPr>
      <a:lvl4pPr algn="l" defTabSz="457200" rtl="0" fontAlgn="base">
        <a:spcBef>
          <a:spcPct val="0"/>
        </a:spcBef>
        <a:spcAft>
          <a:spcPct val="0"/>
        </a:spcAft>
        <a:defRPr sz="3600">
          <a:solidFill>
            <a:srgbClr val="262626"/>
          </a:solidFill>
          <a:latin typeface="Century Gothic" panose="020B0502020202020204" pitchFamily="34" charset="0"/>
        </a:defRPr>
      </a:lvl4pPr>
      <a:lvl5pPr algn="l" defTabSz="457200" rtl="0" fontAlgn="base">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408CB76-91C0-4C49-A0B9-69796FEBF06D}"/>
              </a:ext>
            </a:extLst>
          </p:cNvPr>
          <p:cNvSpPr txBox="1">
            <a:spLocks/>
          </p:cNvSpPr>
          <p:nvPr/>
        </p:nvSpPr>
        <p:spPr>
          <a:xfrm>
            <a:off x="2135188" y="2852738"/>
            <a:ext cx="9577387" cy="2859087"/>
          </a:xfrm>
          <a:prstGeom prst="rect">
            <a:avLst/>
          </a:prstGeom>
        </p:spPr>
        <p:txBody>
          <a:bodyPr anchor="b">
            <a:normAutofit lnSpcReduction="10000"/>
          </a:bodyPr>
          <a:lstStyle>
            <a:lvl1pPr algn="l" defTabSz="4572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fontAlgn="auto">
              <a:spcBef>
                <a:spcPts val="1000"/>
              </a:spcBef>
              <a:spcAft>
                <a:spcPts val="0"/>
              </a:spcAft>
              <a:buClr>
                <a:srgbClr val="A53010"/>
              </a:buClr>
              <a:defRPr/>
            </a:pPr>
            <a:r>
              <a:rPr lang="en-GB" sz="4600" dirty="0"/>
              <a:t>Lesson eight</a:t>
            </a:r>
            <a:br>
              <a:rPr lang="en-GB" sz="4600" dirty="0"/>
            </a:br>
            <a:r>
              <a:rPr lang="en-GB" sz="4600" dirty="0"/>
              <a:t>Survey of the New Testament</a:t>
            </a:r>
            <a:br>
              <a:rPr lang="en-GB" sz="4600" dirty="0"/>
            </a:br>
            <a:r>
              <a:rPr lang="en-GB" sz="4600" dirty="0"/>
              <a:t>Part 5: Book of Revelation</a:t>
            </a:r>
          </a:p>
          <a:p>
            <a:pPr fontAlgn="auto">
              <a:spcBef>
                <a:spcPts val="1000"/>
              </a:spcBef>
              <a:spcAft>
                <a:spcPts val="0"/>
              </a:spcAft>
              <a:buClr>
                <a:srgbClr val="A53010"/>
              </a:buClr>
              <a:defRPr/>
            </a:pPr>
            <a:r>
              <a:rPr lang="en-GB" sz="2000" dirty="0">
                <a:solidFill>
                  <a:prstClr val="black">
                    <a:lumMod val="65000"/>
                    <a:lumOff val="35000"/>
                  </a:prstClr>
                </a:solidFill>
                <a:ea typeface="+mn-ea"/>
                <a:cs typeface="+mn-cs"/>
              </a:rPr>
              <a:t>Mountjoy bible school</a:t>
            </a:r>
            <a:br>
              <a:rPr lang="en-GB" sz="2000" dirty="0">
                <a:solidFill>
                  <a:prstClr val="black">
                    <a:lumMod val="65000"/>
                    <a:lumOff val="35000"/>
                  </a:prstClr>
                </a:solidFill>
                <a:ea typeface="+mn-ea"/>
                <a:cs typeface="+mn-cs"/>
              </a:rPr>
            </a:br>
            <a:r>
              <a:rPr lang="en-GB" sz="2000" dirty="0">
                <a:solidFill>
                  <a:prstClr val="black">
                    <a:lumMod val="65000"/>
                    <a:lumOff val="35000"/>
                  </a:prstClr>
                </a:solidFill>
                <a:ea typeface="+mn-ea"/>
                <a:cs typeface="+mn-cs"/>
              </a:rPr>
              <a:t>Weymouth class of 2019</a:t>
            </a:r>
            <a:endParaRPr lang="en-GB" sz="4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344BFC34-F64E-4593-962E-90DD6841BD12}"/>
              </a:ext>
            </a:extLst>
          </p:cNvPr>
          <p:cNvSpPr>
            <a:spLocks noGrp="1" noChangeArrowheads="1"/>
          </p:cNvSpPr>
          <p:nvPr>
            <p:ph idx="1"/>
          </p:nvPr>
        </p:nvSpPr>
        <p:spPr>
          <a:xfrm>
            <a:off x="1919288" y="1484313"/>
            <a:ext cx="9585325" cy="4427537"/>
          </a:xfrm>
        </p:spPr>
        <p:txBody>
          <a:bodyPr rtlCol="0">
            <a:normAutofit fontScale="92500" lnSpcReduction="20000"/>
          </a:bodyPr>
          <a:lstStyle/>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John has a vision of the Lord Jesus</a:t>
            </a:r>
          </a:p>
          <a:p>
            <a:pPr marL="505206" indent="-457200" fontAlgn="auto">
              <a:spcAft>
                <a:spcPts val="0"/>
              </a:spcAft>
              <a:buFont typeface="Wingdings 3" panose="05040102010807070707" pitchFamily="18" charset="2"/>
              <a:buChar char="´"/>
              <a:defRPr/>
            </a:pPr>
            <a:r>
              <a:rPr lang="en-US" dirty="0">
                <a:solidFill>
                  <a:schemeClr val="tx1">
                    <a:lumMod val="75000"/>
                    <a:lumOff val="25000"/>
                  </a:schemeClr>
                </a:solidFill>
              </a:rPr>
              <a:t>I saw seven golden candlesticks; And in the midst of the seven candlesticks one like unto the Son of man, clothed with a garment down to the foot, and girt about the </a:t>
            </a:r>
            <a:r>
              <a:rPr lang="en-US" dirty="0" err="1">
                <a:solidFill>
                  <a:schemeClr val="tx1">
                    <a:lumMod val="75000"/>
                    <a:lumOff val="25000"/>
                  </a:schemeClr>
                </a:solidFill>
              </a:rPr>
              <a:t>paps</a:t>
            </a:r>
            <a:r>
              <a:rPr lang="en-US" dirty="0">
                <a:solidFill>
                  <a:schemeClr val="tx1">
                    <a:lumMod val="75000"/>
                    <a:lumOff val="25000"/>
                  </a:schemeClr>
                </a:solidFill>
              </a:rPr>
              <a:t> with a golden girdle. His head and his hairs were white like wool, as white as snow; and his eyes were as a flame of fire; And his feet like unto fine brass, as if they burned in a furnace; and his voice as the sound of many waters. And he had in his right hand seven stars: and out of his mouth went a sharp two-edged sword: and his countenance was as the sun shineth in his strength (1.12-16)</a:t>
            </a:r>
            <a:endParaRPr lang="en-GB" dirty="0">
              <a:solidFill>
                <a:schemeClr val="tx1">
                  <a:lumMod val="75000"/>
                  <a:lumOff val="25000"/>
                </a:schemeClr>
              </a:solidFill>
            </a:endParaRPr>
          </a:p>
        </p:txBody>
      </p:sp>
      <p:sp>
        <p:nvSpPr>
          <p:cNvPr id="51203" name="Rectangle 2">
            <a:extLst>
              <a:ext uri="{FF2B5EF4-FFF2-40B4-BE49-F238E27FC236}">
                <a16:creationId xmlns:a16="http://schemas.microsoft.com/office/drawing/2014/main" id="{BD574818-3BE4-4D60-B4C6-B3BD7E89F22E}"/>
              </a:ext>
            </a:extLst>
          </p:cNvPr>
          <p:cNvSpPr>
            <a:spLocks noGrp="1" noChangeArrowheads="1"/>
          </p:cNvSpPr>
          <p:nvPr>
            <p:ph type="title"/>
          </p:nvPr>
        </p:nvSpPr>
        <p:spPr>
          <a:xfrm>
            <a:off x="1919288" y="623888"/>
            <a:ext cx="10153650" cy="860425"/>
          </a:xfrm>
        </p:spPr>
        <p:txBody>
          <a:bodyPr/>
          <a:lstStyle/>
          <a:p>
            <a:r>
              <a:rPr lang="en-GB" altLang="en-US"/>
              <a:t>The Lord Jesus Revealed to His People (1 - 3)</a:t>
            </a:r>
          </a:p>
        </p:txBody>
      </p:sp>
      <p:sp>
        <p:nvSpPr>
          <p:cNvPr id="8" name="Footer Placeholder 7">
            <a:extLst>
              <a:ext uri="{FF2B5EF4-FFF2-40B4-BE49-F238E27FC236}">
                <a16:creationId xmlns:a16="http://schemas.microsoft.com/office/drawing/2014/main" id="{741CCCDE-5D5C-4CA3-8533-AA205C5BA912}"/>
              </a:ext>
            </a:extLst>
          </p:cNvPr>
          <p:cNvSpPr>
            <a:spLocks noGrp="1"/>
          </p:cNvSpPr>
          <p:nvPr>
            <p:ph type="ftr" sz="quarter" idx="11"/>
          </p:nvPr>
        </p:nvSpPr>
        <p:spPr/>
        <p:txBody>
          <a:bodyPr/>
          <a:lstStyle/>
          <a:p>
            <a:pPr>
              <a:defRPr/>
            </a:pPr>
            <a:r>
              <a:rPr lang="en-US"/>
              <a:t>Mountjoy Bible School</a:t>
            </a:r>
          </a:p>
        </p:txBody>
      </p:sp>
      <p:sp>
        <p:nvSpPr>
          <p:cNvPr id="51205" name="Slide Number Placeholder 6">
            <a:extLst>
              <a:ext uri="{FF2B5EF4-FFF2-40B4-BE49-F238E27FC236}">
                <a16:creationId xmlns:a16="http://schemas.microsoft.com/office/drawing/2014/main" id="{7077F423-0813-4269-A404-F3C4207E5C7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C37DF2AB-E770-4092-BAC6-202F5547DCAD}"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10</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21FE6809-103E-4110-A8EE-388F376704F5}"/>
              </a:ext>
            </a:extLst>
          </p:cNvPr>
          <p:cNvSpPr>
            <a:spLocks noGrp="1" noChangeArrowheads="1"/>
          </p:cNvSpPr>
          <p:nvPr>
            <p:ph idx="1"/>
          </p:nvPr>
        </p:nvSpPr>
        <p:spPr>
          <a:xfrm>
            <a:off x="1919288" y="1484313"/>
            <a:ext cx="9937750" cy="4824412"/>
          </a:xfrm>
        </p:spPr>
        <p:txBody>
          <a:bodyPr/>
          <a:lstStyle/>
          <a:p>
            <a:r>
              <a:rPr lang="en-GB" altLang="en-US"/>
              <a:t>It is the appearance of the Lord Jesus as the Son of Man, which reminds us of -</a:t>
            </a:r>
          </a:p>
          <a:p>
            <a:r>
              <a:rPr lang="en-GB" altLang="en-US"/>
              <a:t>The incarnation and His high priestly ministry</a:t>
            </a:r>
          </a:p>
          <a:p>
            <a:r>
              <a:rPr lang="en-GB" altLang="en-US"/>
              <a:t>John has a vision of our Great High Priest</a:t>
            </a:r>
          </a:p>
          <a:p>
            <a:r>
              <a:rPr lang="en-US" altLang="en-US"/>
              <a:t>We have such an high priest, who is set on the right hand of the throne of the Majesty in the heavens; A minister of the sanctuary, and of the true tabernacle, which the Lord pitched, and not man (Heb.8.1)</a:t>
            </a:r>
            <a:endParaRPr lang="en-GB" altLang="en-US"/>
          </a:p>
        </p:txBody>
      </p:sp>
      <p:sp>
        <p:nvSpPr>
          <p:cNvPr id="7" name="Footer Placeholder 6">
            <a:extLst>
              <a:ext uri="{FF2B5EF4-FFF2-40B4-BE49-F238E27FC236}">
                <a16:creationId xmlns:a16="http://schemas.microsoft.com/office/drawing/2014/main" id="{61EE16F1-FDF2-4C2C-B2DB-6EA8A1CE1071}"/>
              </a:ext>
            </a:extLst>
          </p:cNvPr>
          <p:cNvSpPr>
            <a:spLocks noGrp="1"/>
          </p:cNvSpPr>
          <p:nvPr>
            <p:ph type="ftr" sz="quarter" idx="11"/>
          </p:nvPr>
        </p:nvSpPr>
        <p:spPr/>
        <p:txBody>
          <a:bodyPr/>
          <a:lstStyle/>
          <a:p>
            <a:pPr>
              <a:defRPr/>
            </a:pPr>
            <a:r>
              <a:rPr lang="en-US"/>
              <a:t>Mountjoy Bible School</a:t>
            </a:r>
          </a:p>
        </p:txBody>
      </p:sp>
      <p:sp>
        <p:nvSpPr>
          <p:cNvPr id="52228" name="Slide Number Placeholder 5">
            <a:extLst>
              <a:ext uri="{FF2B5EF4-FFF2-40B4-BE49-F238E27FC236}">
                <a16:creationId xmlns:a16="http://schemas.microsoft.com/office/drawing/2014/main" id="{C18D3F76-0194-40DC-8ED7-C9756C8056F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DDC594FC-D796-485A-BD45-2D0B513D3414}"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11</a:t>
            </a:fld>
            <a:endParaRPr lang="en-US" altLang="en-US" sz="1000">
              <a:solidFill>
                <a:srgbClr val="9B9A98"/>
              </a:solidFill>
              <a:latin typeface="Times New Roman" panose="02020603050405020304" pitchFamily="18" charset="0"/>
            </a:endParaRPr>
          </a:p>
        </p:txBody>
      </p:sp>
      <p:sp>
        <p:nvSpPr>
          <p:cNvPr id="52229" name="Rectangle 2">
            <a:extLst>
              <a:ext uri="{FF2B5EF4-FFF2-40B4-BE49-F238E27FC236}">
                <a16:creationId xmlns:a16="http://schemas.microsoft.com/office/drawing/2014/main" id="{4D12C02E-B5EB-403B-8FB9-1208A7858C66}"/>
              </a:ext>
            </a:extLst>
          </p:cNvPr>
          <p:cNvSpPr>
            <a:spLocks noGrp="1" noChangeArrowheads="1"/>
          </p:cNvSpPr>
          <p:nvPr>
            <p:ph type="title"/>
          </p:nvPr>
        </p:nvSpPr>
        <p:spPr>
          <a:xfrm>
            <a:off x="1919288" y="623888"/>
            <a:ext cx="10153650" cy="860425"/>
          </a:xfrm>
        </p:spPr>
        <p:txBody>
          <a:bodyPr/>
          <a:lstStyle/>
          <a:p>
            <a:r>
              <a:rPr lang="en-GB" altLang="en-US"/>
              <a:t>The Lord Jesus Revealed to His People (1 - 3)</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33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29B5D601-88CD-4E89-8AE1-CBC893129238}"/>
              </a:ext>
            </a:extLst>
          </p:cNvPr>
          <p:cNvSpPr>
            <a:spLocks noGrp="1" noChangeArrowheads="1"/>
          </p:cNvSpPr>
          <p:nvPr>
            <p:ph type="title"/>
          </p:nvPr>
        </p:nvSpPr>
        <p:spPr>
          <a:xfrm>
            <a:off x="1774825" y="623888"/>
            <a:ext cx="10298113" cy="788987"/>
          </a:xfrm>
        </p:spPr>
        <p:txBody>
          <a:bodyPr/>
          <a:lstStyle/>
          <a:p>
            <a:r>
              <a:rPr lang="en-GB" altLang="en-US"/>
              <a:t>The Lord Jesus Revealed to His People (1 - 3)</a:t>
            </a:r>
          </a:p>
        </p:txBody>
      </p:sp>
      <p:sp>
        <p:nvSpPr>
          <p:cNvPr id="15363" name="Rectangle 3">
            <a:extLst>
              <a:ext uri="{FF2B5EF4-FFF2-40B4-BE49-F238E27FC236}">
                <a16:creationId xmlns:a16="http://schemas.microsoft.com/office/drawing/2014/main" id="{AC378D1E-FDD9-429C-BA4F-358C2C611F97}"/>
              </a:ext>
            </a:extLst>
          </p:cNvPr>
          <p:cNvSpPr>
            <a:spLocks noGrp="1" noChangeArrowheads="1"/>
          </p:cNvSpPr>
          <p:nvPr>
            <p:ph idx="1"/>
          </p:nvPr>
        </p:nvSpPr>
        <p:spPr>
          <a:xfrm>
            <a:off x="1774825" y="1700213"/>
            <a:ext cx="9729788" cy="4211637"/>
          </a:xfrm>
        </p:spPr>
        <p:txBody>
          <a:bodyPr/>
          <a:lstStyle/>
          <a:p>
            <a:r>
              <a:rPr lang="en-GB" altLang="en-US"/>
              <a:t>Our great High Priest has a message for the church, ‘</a:t>
            </a:r>
            <a:r>
              <a:rPr lang="en-US" altLang="en-US"/>
              <a:t>What thou seest, write in a book, and send it unto the seven churches which are in Asia’</a:t>
            </a:r>
          </a:p>
          <a:p>
            <a:r>
              <a:rPr lang="en-US" altLang="en-US"/>
              <a:t>Elements of the vision are repeated in the letters to the churches </a:t>
            </a:r>
            <a:endParaRPr lang="en-GB" altLang="en-US"/>
          </a:p>
        </p:txBody>
      </p:sp>
      <p:sp>
        <p:nvSpPr>
          <p:cNvPr id="7" name="Footer Placeholder 6">
            <a:extLst>
              <a:ext uri="{FF2B5EF4-FFF2-40B4-BE49-F238E27FC236}">
                <a16:creationId xmlns:a16="http://schemas.microsoft.com/office/drawing/2014/main" id="{7C7EFD4E-4540-43D7-BB0B-44C84FC92053}"/>
              </a:ext>
            </a:extLst>
          </p:cNvPr>
          <p:cNvSpPr>
            <a:spLocks noGrp="1"/>
          </p:cNvSpPr>
          <p:nvPr>
            <p:ph type="ftr" sz="quarter" idx="11"/>
          </p:nvPr>
        </p:nvSpPr>
        <p:spPr/>
        <p:txBody>
          <a:bodyPr/>
          <a:lstStyle/>
          <a:p>
            <a:pPr>
              <a:defRPr/>
            </a:pPr>
            <a:r>
              <a:rPr lang="en-US"/>
              <a:t>Mountjoy Bible School</a:t>
            </a:r>
          </a:p>
        </p:txBody>
      </p:sp>
      <p:sp>
        <p:nvSpPr>
          <p:cNvPr id="53253" name="Slide Number Placeholder 5">
            <a:extLst>
              <a:ext uri="{FF2B5EF4-FFF2-40B4-BE49-F238E27FC236}">
                <a16:creationId xmlns:a16="http://schemas.microsoft.com/office/drawing/2014/main" id="{CB964FF6-BD4D-44EA-B4F9-890B563C348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E8502C2-1726-47B8-976F-9F8D5A830E18}"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12</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8417B8F3-892F-446A-B710-6312591BF281}"/>
              </a:ext>
            </a:extLst>
          </p:cNvPr>
          <p:cNvSpPr>
            <a:spLocks noGrp="1" noChangeArrowheads="1"/>
          </p:cNvSpPr>
          <p:nvPr>
            <p:ph idx="1"/>
          </p:nvPr>
        </p:nvSpPr>
        <p:spPr>
          <a:xfrm>
            <a:off x="2063750" y="1989138"/>
            <a:ext cx="9793288" cy="3983037"/>
          </a:xfrm>
        </p:spPr>
        <p:txBody>
          <a:bodyPr/>
          <a:lstStyle/>
          <a:p>
            <a:r>
              <a:rPr lang="en-GB" altLang="en-US"/>
              <a:t>He walks -  speaking of His conduct and behaviour</a:t>
            </a:r>
          </a:p>
          <a:p>
            <a:r>
              <a:rPr lang="en-GB" altLang="en-US"/>
              <a:t>Among the lampstands (the churches) - therefore it is His conduct relating to the church</a:t>
            </a:r>
          </a:p>
          <a:p>
            <a:r>
              <a:rPr lang="en-GB" altLang="en-US"/>
              <a:t>His concerns - he congratulates - he reproves</a:t>
            </a:r>
          </a:p>
          <a:p>
            <a:r>
              <a:rPr lang="en-GB" altLang="en-US"/>
              <a:t>The 7 stars in His hand are the angels of the churches.</a:t>
            </a:r>
          </a:p>
        </p:txBody>
      </p:sp>
      <p:sp>
        <p:nvSpPr>
          <p:cNvPr id="7" name="Footer Placeholder 6">
            <a:extLst>
              <a:ext uri="{FF2B5EF4-FFF2-40B4-BE49-F238E27FC236}">
                <a16:creationId xmlns:a16="http://schemas.microsoft.com/office/drawing/2014/main" id="{D1C59B2E-AB11-4A15-815D-EA947DED4E0C}"/>
              </a:ext>
            </a:extLst>
          </p:cNvPr>
          <p:cNvSpPr>
            <a:spLocks noGrp="1"/>
          </p:cNvSpPr>
          <p:nvPr>
            <p:ph type="ftr" sz="quarter" idx="11"/>
          </p:nvPr>
        </p:nvSpPr>
        <p:spPr/>
        <p:txBody>
          <a:bodyPr/>
          <a:lstStyle/>
          <a:p>
            <a:pPr>
              <a:defRPr/>
            </a:pPr>
            <a:r>
              <a:rPr lang="en-US"/>
              <a:t>Mountjoy Bible School</a:t>
            </a:r>
          </a:p>
        </p:txBody>
      </p:sp>
      <p:sp>
        <p:nvSpPr>
          <p:cNvPr id="54276" name="Slide Number Placeholder 5">
            <a:extLst>
              <a:ext uri="{FF2B5EF4-FFF2-40B4-BE49-F238E27FC236}">
                <a16:creationId xmlns:a16="http://schemas.microsoft.com/office/drawing/2014/main" id="{85981121-BCEA-4107-9DE1-8A46B8113BC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F0BC049-5049-4D65-90DD-741BCAC3ADD2}"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13</a:t>
            </a:fld>
            <a:endParaRPr lang="en-US" altLang="en-US" sz="1000">
              <a:solidFill>
                <a:srgbClr val="9B9A98"/>
              </a:solidFill>
              <a:latin typeface="Times New Roman" panose="02020603050405020304" pitchFamily="18" charset="0"/>
            </a:endParaRPr>
          </a:p>
        </p:txBody>
      </p:sp>
      <p:sp>
        <p:nvSpPr>
          <p:cNvPr id="2" name="Title 1">
            <a:extLst>
              <a:ext uri="{FF2B5EF4-FFF2-40B4-BE49-F238E27FC236}">
                <a16:creationId xmlns:a16="http://schemas.microsoft.com/office/drawing/2014/main" id="{8E1EB273-D708-4979-BF93-71DBB79010F2}"/>
              </a:ext>
            </a:extLst>
          </p:cNvPr>
          <p:cNvSpPr>
            <a:spLocks noGrp="1"/>
          </p:cNvSpPr>
          <p:nvPr>
            <p:ph type="title"/>
          </p:nvPr>
        </p:nvSpPr>
        <p:spPr>
          <a:xfrm>
            <a:off x="2063750" y="623888"/>
            <a:ext cx="9440863" cy="1281112"/>
          </a:xfrm>
        </p:spPr>
        <p:txBody>
          <a:bodyPr rtlCol="0">
            <a:normAutofit fontScale="90000"/>
          </a:bodyPr>
          <a:lstStyle/>
          <a:p>
            <a:pPr algn="ctr" fontAlgn="auto">
              <a:spcAft>
                <a:spcPts val="0"/>
              </a:spcAft>
              <a:defRPr/>
            </a:pPr>
            <a:r>
              <a:rPr lang="en-GB" dirty="0">
                <a:solidFill>
                  <a:schemeClr val="tx1">
                    <a:lumMod val="85000"/>
                    <a:lumOff val="15000"/>
                  </a:schemeClr>
                </a:solidFill>
              </a:rPr>
              <a:t>1: The one who walks among the lampstands with the seven stars in his hand 1:13, 1:16, 2:1</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DD2E13C4-B543-4E21-B80D-64D33E8914AC}"/>
              </a:ext>
            </a:extLst>
          </p:cNvPr>
          <p:cNvSpPr>
            <a:spLocks noGrp="1" noChangeArrowheads="1"/>
          </p:cNvSpPr>
          <p:nvPr>
            <p:ph idx="1"/>
          </p:nvPr>
        </p:nvSpPr>
        <p:spPr>
          <a:xfrm>
            <a:off x="1776413" y="2090738"/>
            <a:ext cx="9936162" cy="4143375"/>
          </a:xfrm>
        </p:spPr>
        <p:txBody>
          <a:bodyPr/>
          <a:lstStyle/>
          <a:p>
            <a:r>
              <a:rPr lang="en-GB" altLang="en-US"/>
              <a:t>His hand speaks of His protection, </a:t>
            </a:r>
          </a:p>
          <a:p>
            <a:r>
              <a:rPr lang="en-US" altLang="en-US"/>
              <a:t>And I give unto them eternal life; and they shall never perish, neither shall any man pluck them out of my hand. (John 10:28)</a:t>
            </a:r>
          </a:p>
          <a:p>
            <a:r>
              <a:rPr lang="en-US" altLang="en-US"/>
              <a:t>On the day when I took them by the hand to lead them out of the land of Egypt (Heb. 8:9)</a:t>
            </a:r>
          </a:p>
          <a:p>
            <a:r>
              <a:rPr lang="en-US" altLang="en-US"/>
              <a:t>For John, ‘he laid his right hand upon me, saying unto me, Fear not’</a:t>
            </a:r>
            <a:r>
              <a:rPr lang="en-US" altLang="en-US">
                <a:solidFill>
                  <a:srgbClr val="FF0000"/>
                </a:solidFill>
              </a:rPr>
              <a:t>  </a:t>
            </a:r>
            <a:r>
              <a:rPr lang="en-US" altLang="en-US"/>
              <a:t>(1:17)</a:t>
            </a:r>
            <a:endParaRPr lang="en-GB" altLang="en-US"/>
          </a:p>
        </p:txBody>
      </p:sp>
      <p:sp>
        <p:nvSpPr>
          <p:cNvPr id="7" name="Footer Placeholder 6">
            <a:extLst>
              <a:ext uri="{FF2B5EF4-FFF2-40B4-BE49-F238E27FC236}">
                <a16:creationId xmlns:a16="http://schemas.microsoft.com/office/drawing/2014/main" id="{EF272F84-4AED-4025-9E9C-F294A684EB71}"/>
              </a:ext>
            </a:extLst>
          </p:cNvPr>
          <p:cNvSpPr>
            <a:spLocks noGrp="1"/>
          </p:cNvSpPr>
          <p:nvPr>
            <p:ph type="ftr" sz="quarter" idx="11"/>
          </p:nvPr>
        </p:nvSpPr>
        <p:spPr/>
        <p:txBody>
          <a:bodyPr/>
          <a:lstStyle/>
          <a:p>
            <a:pPr>
              <a:defRPr/>
            </a:pPr>
            <a:r>
              <a:rPr lang="en-US"/>
              <a:t>Mountjoy Bible School</a:t>
            </a:r>
          </a:p>
        </p:txBody>
      </p:sp>
      <p:sp>
        <p:nvSpPr>
          <p:cNvPr id="55300" name="Slide Number Placeholder 5">
            <a:extLst>
              <a:ext uri="{FF2B5EF4-FFF2-40B4-BE49-F238E27FC236}">
                <a16:creationId xmlns:a16="http://schemas.microsoft.com/office/drawing/2014/main" id="{BEAF21DB-0DA6-46D2-9413-E0F74BF4298A}"/>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F5B769A6-A9FD-4CD7-A592-E0956D04D05D}"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14</a:t>
            </a:fld>
            <a:endParaRPr lang="en-US" altLang="en-US" sz="1000">
              <a:solidFill>
                <a:srgbClr val="9B9A98"/>
              </a:solidFill>
              <a:latin typeface="Times New Roman" panose="02020603050405020304" pitchFamily="18" charset="0"/>
            </a:endParaRPr>
          </a:p>
        </p:txBody>
      </p:sp>
      <p:sp>
        <p:nvSpPr>
          <p:cNvPr id="9" name="Title 1">
            <a:extLst>
              <a:ext uri="{FF2B5EF4-FFF2-40B4-BE49-F238E27FC236}">
                <a16:creationId xmlns:a16="http://schemas.microsoft.com/office/drawing/2014/main" id="{D96BECEF-1B53-4687-A9EB-29B3041F2883}"/>
              </a:ext>
            </a:extLst>
          </p:cNvPr>
          <p:cNvSpPr>
            <a:spLocks noGrp="1"/>
          </p:cNvSpPr>
          <p:nvPr>
            <p:ph type="title"/>
          </p:nvPr>
        </p:nvSpPr>
        <p:spPr>
          <a:xfrm>
            <a:off x="2063750" y="623888"/>
            <a:ext cx="9440863" cy="1281112"/>
          </a:xfrm>
        </p:spPr>
        <p:txBody>
          <a:bodyPr rtlCol="0">
            <a:normAutofit fontScale="90000"/>
          </a:bodyPr>
          <a:lstStyle/>
          <a:p>
            <a:pPr algn="ctr" fontAlgn="auto">
              <a:spcAft>
                <a:spcPts val="0"/>
              </a:spcAft>
              <a:defRPr/>
            </a:pPr>
            <a:r>
              <a:rPr lang="en-GB" dirty="0">
                <a:solidFill>
                  <a:schemeClr val="tx1">
                    <a:lumMod val="85000"/>
                    <a:lumOff val="15000"/>
                  </a:schemeClr>
                </a:solidFill>
              </a:rPr>
              <a:t>1: The one who walks among the lampstands with the seven stars in his hand 1:13, 1:16, 2:1</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7" name="Rectangle 3">
            <a:extLst>
              <a:ext uri="{FF2B5EF4-FFF2-40B4-BE49-F238E27FC236}">
                <a16:creationId xmlns:a16="http://schemas.microsoft.com/office/drawing/2014/main" id="{6E0689AD-C080-4EF6-A3AA-5E55FC95AAA1}"/>
              </a:ext>
            </a:extLst>
          </p:cNvPr>
          <p:cNvSpPr>
            <a:spLocks noGrp="1" noChangeArrowheads="1"/>
          </p:cNvSpPr>
          <p:nvPr>
            <p:ph idx="1"/>
          </p:nvPr>
        </p:nvSpPr>
        <p:spPr>
          <a:xfrm>
            <a:off x="1416050" y="2205038"/>
            <a:ext cx="10512425" cy="3552825"/>
          </a:xfrm>
        </p:spPr>
        <p:txBody>
          <a:bodyPr/>
          <a:lstStyle/>
          <a:p>
            <a:r>
              <a:rPr lang="en-US" altLang="en-US"/>
              <a:t>The angels are His ministers to perform His will </a:t>
            </a:r>
          </a:p>
          <a:p>
            <a:r>
              <a:rPr lang="en-US" altLang="en-US"/>
              <a:t>And of the angels he saith, Who maketh his angels spirits, and his ministers a flame of fire</a:t>
            </a:r>
            <a:r>
              <a:rPr lang="en-US" altLang="en-US">
                <a:latin typeface="Times New Roman" panose="02020603050405020304" pitchFamily="18" charset="0"/>
              </a:rPr>
              <a:t>. </a:t>
            </a:r>
            <a:r>
              <a:rPr lang="en-US" altLang="en-US"/>
              <a:t>(Heb.1.:7)</a:t>
            </a:r>
          </a:p>
          <a:p>
            <a:r>
              <a:rPr lang="en-US" altLang="en-US"/>
              <a:t>Are they not all ministering spirits, sent forth to minister for them who shall be heirs of salvation?  (Heb.1:14)</a:t>
            </a:r>
          </a:p>
          <a:p>
            <a:r>
              <a:rPr lang="en-US" altLang="en-US"/>
              <a:t>Remember Lot, his wife and his two daughters (the hands of angels)</a:t>
            </a:r>
            <a:endParaRPr lang="en-GB" altLang="en-US"/>
          </a:p>
          <a:p>
            <a:endParaRPr lang="en-GB" altLang="en-US"/>
          </a:p>
        </p:txBody>
      </p:sp>
      <p:sp>
        <p:nvSpPr>
          <p:cNvPr id="7" name="Footer Placeholder 6">
            <a:extLst>
              <a:ext uri="{FF2B5EF4-FFF2-40B4-BE49-F238E27FC236}">
                <a16:creationId xmlns:a16="http://schemas.microsoft.com/office/drawing/2014/main" id="{1D38BE5A-880F-49FF-A613-E6BACF4E2DB6}"/>
              </a:ext>
            </a:extLst>
          </p:cNvPr>
          <p:cNvSpPr>
            <a:spLocks noGrp="1"/>
          </p:cNvSpPr>
          <p:nvPr>
            <p:ph type="ftr" sz="quarter" idx="11"/>
          </p:nvPr>
        </p:nvSpPr>
        <p:spPr/>
        <p:txBody>
          <a:bodyPr/>
          <a:lstStyle/>
          <a:p>
            <a:pPr>
              <a:defRPr/>
            </a:pPr>
            <a:r>
              <a:rPr lang="en-US"/>
              <a:t>Mountjoy Bible School</a:t>
            </a:r>
          </a:p>
        </p:txBody>
      </p:sp>
      <p:sp>
        <p:nvSpPr>
          <p:cNvPr id="56324" name="Slide Number Placeholder 5">
            <a:extLst>
              <a:ext uri="{FF2B5EF4-FFF2-40B4-BE49-F238E27FC236}">
                <a16:creationId xmlns:a16="http://schemas.microsoft.com/office/drawing/2014/main" id="{42DD09A8-46F3-40C1-B2DD-BC2223A35A1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30FC8FC-1929-46EF-BB78-3386E4A8E1EA}"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15</a:t>
            </a:fld>
            <a:endParaRPr lang="en-US" altLang="en-US" sz="1000">
              <a:solidFill>
                <a:srgbClr val="9B9A98"/>
              </a:solidFill>
              <a:latin typeface="Times New Roman" panose="02020603050405020304" pitchFamily="18" charset="0"/>
            </a:endParaRPr>
          </a:p>
        </p:txBody>
      </p:sp>
      <p:sp>
        <p:nvSpPr>
          <p:cNvPr id="9" name="Title 1">
            <a:extLst>
              <a:ext uri="{FF2B5EF4-FFF2-40B4-BE49-F238E27FC236}">
                <a16:creationId xmlns:a16="http://schemas.microsoft.com/office/drawing/2014/main" id="{B910960A-B10A-4AC5-ACDB-41EFAA887506}"/>
              </a:ext>
            </a:extLst>
          </p:cNvPr>
          <p:cNvSpPr>
            <a:spLocks noGrp="1"/>
          </p:cNvSpPr>
          <p:nvPr>
            <p:ph type="title"/>
          </p:nvPr>
        </p:nvSpPr>
        <p:spPr>
          <a:xfrm>
            <a:off x="2063750" y="623888"/>
            <a:ext cx="9440863" cy="1281112"/>
          </a:xfrm>
        </p:spPr>
        <p:txBody>
          <a:bodyPr rtlCol="0">
            <a:normAutofit fontScale="90000"/>
          </a:bodyPr>
          <a:lstStyle/>
          <a:p>
            <a:pPr algn="ctr" fontAlgn="auto">
              <a:spcAft>
                <a:spcPts val="0"/>
              </a:spcAft>
              <a:defRPr/>
            </a:pPr>
            <a:r>
              <a:rPr lang="en-GB" dirty="0">
                <a:solidFill>
                  <a:schemeClr val="tx1">
                    <a:lumMod val="85000"/>
                    <a:lumOff val="15000"/>
                  </a:schemeClr>
                </a:solidFill>
              </a:rPr>
              <a:t>1: The one who walks among the lampstands with the seven stars in his hand 1:13, 1:16, 2:1</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8907A8AF-1D66-45E0-8C21-033DA479BBC2}"/>
              </a:ext>
            </a:extLst>
          </p:cNvPr>
          <p:cNvSpPr>
            <a:spLocks noGrp="1" noChangeArrowheads="1"/>
          </p:cNvSpPr>
          <p:nvPr>
            <p:ph idx="1"/>
          </p:nvPr>
        </p:nvSpPr>
        <p:spPr>
          <a:xfrm>
            <a:off x="2063750" y="2133600"/>
            <a:ext cx="9440863" cy="3778250"/>
          </a:xfrm>
        </p:spPr>
        <p:txBody>
          <a:bodyPr/>
          <a:lstStyle/>
          <a:p>
            <a:r>
              <a:rPr lang="en-US" altLang="en-US"/>
              <a:t>‘Thus saith the LORD the King of Israel, and his redeemer the LORD of hosts; I am the first, and I am the last; and beside me there</a:t>
            </a:r>
            <a:r>
              <a:rPr lang="en-US" altLang="en-US" i="1"/>
              <a:t> </a:t>
            </a:r>
            <a:r>
              <a:rPr lang="en-US" altLang="en-US"/>
              <a:t>is no God’. (Is.44.6)</a:t>
            </a:r>
          </a:p>
          <a:p>
            <a:r>
              <a:rPr lang="en-US" altLang="en-US"/>
              <a:t>I am Alpha and Omega, the beginning and the end, the first and the last. Blessed are they that do his commandments, that they may have right to the tree of life (22.13)</a:t>
            </a:r>
            <a:endParaRPr lang="en-GB" altLang="en-US"/>
          </a:p>
        </p:txBody>
      </p:sp>
      <p:sp>
        <p:nvSpPr>
          <p:cNvPr id="8" name="Footer Placeholder 7">
            <a:extLst>
              <a:ext uri="{FF2B5EF4-FFF2-40B4-BE49-F238E27FC236}">
                <a16:creationId xmlns:a16="http://schemas.microsoft.com/office/drawing/2014/main" id="{7D3393C9-2EC7-45F0-A709-D1179460DC76}"/>
              </a:ext>
            </a:extLst>
          </p:cNvPr>
          <p:cNvSpPr>
            <a:spLocks noGrp="1"/>
          </p:cNvSpPr>
          <p:nvPr>
            <p:ph type="ftr" sz="quarter" idx="11"/>
          </p:nvPr>
        </p:nvSpPr>
        <p:spPr/>
        <p:txBody>
          <a:bodyPr/>
          <a:lstStyle/>
          <a:p>
            <a:pPr>
              <a:defRPr/>
            </a:pPr>
            <a:r>
              <a:rPr lang="en-US"/>
              <a:t>Mountjoy Bible School</a:t>
            </a:r>
          </a:p>
        </p:txBody>
      </p:sp>
      <p:sp>
        <p:nvSpPr>
          <p:cNvPr id="57348" name="Slide Number Placeholder 6">
            <a:extLst>
              <a:ext uri="{FF2B5EF4-FFF2-40B4-BE49-F238E27FC236}">
                <a16:creationId xmlns:a16="http://schemas.microsoft.com/office/drawing/2014/main" id="{762DD774-5ECC-40C0-AAF6-37DB32A25C2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2B7E8AA-6AD1-4B95-8F93-8776BDEC48D1}"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16</a:t>
            </a:fld>
            <a:endParaRPr lang="en-US" altLang="en-US" sz="1000">
              <a:solidFill>
                <a:srgbClr val="9B9A98"/>
              </a:solidFill>
              <a:latin typeface="Times New Roman" panose="02020603050405020304" pitchFamily="18" charset="0"/>
            </a:endParaRPr>
          </a:p>
        </p:txBody>
      </p:sp>
      <p:sp>
        <p:nvSpPr>
          <p:cNvPr id="57349" name="Title 1">
            <a:extLst>
              <a:ext uri="{FF2B5EF4-FFF2-40B4-BE49-F238E27FC236}">
                <a16:creationId xmlns:a16="http://schemas.microsoft.com/office/drawing/2014/main" id="{24222699-0C54-4613-A843-945F17DF67D2}"/>
              </a:ext>
            </a:extLst>
          </p:cNvPr>
          <p:cNvSpPr>
            <a:spLocks noGrp="1" noChangeArrowheads="1"/>
          </p:cNvSpPr>
          <p:nvPr>
            <p:ph type="title"/>
          </p:nvPr>
        </p:nvSpPr>
        <p:spPr>
          <a:xfrm>
            <a:off x="2063750" y="623888"/>
            <a:ext cx="9440863" cy="1281112"/>
          </a:xfrm>
        </p:spPr>
        <p:txBody>
          <a:bodyPr/>
          <a:lstStyle/>
          <a:p>
            <a:pPr algn="ctr"/>
            <a:r>
              <a:rPr lang="en-GB" altLang="en-US" sz="3200"/>
              <a:t>2: As ‘..the first and the last, which was dead, and is alive’ (1.11; 1.18; 2.8)</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C34DAA3E-96BD-4624-B1FC-F5830A8DF584}"/>
              </a:ext>
            </a:extLst>
          </p:cNvPr>
          <p:cNvSpPr>
            <a:spLocks noGrp="1" noChangeArrowheads="1"/>
          </p:cNvSpPr>
          <p:nvPr>
            <p:ph idx="1"/>
          </p:nvPr>
        </p:nvSpPr>
        <p:spPr>
          <a:xfrm>
            <a:off x="1055688" y="2060575"/>
            <a:ext cx="10872787" cy="4440238"/>
          </a:xfrm>
        </p:spPr>
        <p:txBody>
          <a:bodyPr rtlCol="0">
            <a:normAutofit lnSpcReduction="10000"/>
          </a:bodyPr>
          <a:lstStyle/>
          <a:p>
            <a:pPr marL="790956" lvl="1" indent="-342900" fontAlgn="auto">
              <a:spcAft>
                <a:spcPts val="0"/>
              </a:spcAft>
              <a:buFont typeface="Wingdings 3" panose="05040102010807070707" pitchFamily="18" charset="2"/>
              <a:buChar char="´"/>
              <a:defRPr/>
            </a:pPr>
            <a:r>
              <a:rPr lang="en-GB" sz="2800" dirty="0">
                <a:solidFill>
                  <a:schemeClr val="tx1">
                    <a:lumMod val="75000"/>
                    <a:lumOff val="25000"/>
                  </a:schemeClr>
                </a:solidFill>
              </a:rPr>
              <a:t>The resurrection of Christ is absolutely vital, for the truths of Revelation and the future of the Church</a:t>
            </a:r>
          </a:p>
          <a:p>
            <a:pPr marL="790956" lvl="1" indent="-342900" fontAlgn="auto">
              <a:spcAft>
                <a:spcPts val="0"/>
              </a:spcAft>
              <a:buFont typeface="Wingdings 3" panose="05040102010807070707" pitchFamily="18" charset="2"/>
              <a:buChar char="´"/>
              <a:defRPr/>
            </a:pPr>
            <a:r>
              <a:rPr lang="en-US" sz="2800" dirty="0">
                <a:solidFill>
                  <a:schemeClr val="tx1">
                    <a:lumMod val="75000"/>
                    <a:lumOff val="25000"/>
                  </a:schemeClr>
                </a:solidFill>
              </a:rPr>
              <a:t>‘Blessed be the God and Father of our Lord Jesus Christ, which according to his abundant mercy hath begotten us again unto a lively hope by the resurrection of Jesus Christ from the dead, To an inheritance incorruptible, and undefiled, and that fadeth not away, reserved in heaven for you,  Who are kept by the power of God through faith unto salvation ready to be revealed in the last time’(1 Pet:1.3,4)</a:t>
            </a:r>
            <a:endParaRPr lang="en-GB" sz="2800" dirty="0">
              <a:solidFill>
                <a:schemeClr val="tx1">
                  <a:lumMod val="75000"/>
                  <a:lumOff val="25000"/>
                </a:schemeClr>
              </a:solidFill>
            </a:endParaRPr>
          </a:p>
          <a:p>
            <a:pPr marL="420624" indent="-384048" fontAlgn="auto">
              <a:spcAft>
                <a:spcPts val="0"/>
              </a:spcAft>
              <a:buFont typeface="Wingdings 2"/>
              <a:buChar char=""/>
              <a:defRPr/>
            </a:pPr>
            <a:endParaRPr lang="en-GB" dirty="0">
              <a:solidFill>
                <a:schemeClr val="tx1">
                  <a:lumMod val="75000"/>
                  <a:lumOff val="25000"/>
                </a:schemeClr>
              </a:solidFill>
            </a:endParaRPr>
          </a:p>
        </p:txBody>
      </p:sp>
      <p:sp>
        <p:nvSpPr>
          <p:cNvPr id="8" name="Footer Placeholder 7">
            <a:extLst>
              <a:ext uri="{FF2B5EF4-FFF2-40B4-BE49-F238E27FC236}">
                <a16:creationId xmlns:a16="http://schemas.microsoft.com/office/drawing/2014/main" id="{7F89E353-A13D-4470-B090-97DDF644E9C8}"/>
              </a:ext>
            </a:extLst>
          </p:cNvPr>
          <p:cNvSpPr>
            <a:spLocks noGrp="1"/>
          </p:cNvSpPr>
          <p:nvPr>
            <p:ph type="ftr" sz="quarter" idx="11"/>
          </p:nvPr>
        </p:nvSpPr>
        <p:spPr/>
        <p:txBody>
          <a:bodyPr/>
          <a:lstStyle/>
          <a:p>
            <a:pPr>
              <a:defRPr/>
            </a:pPr>
            <a:r>
              <a:rPr lang="en-US" dirty="0"/>
              <a:t>Mountjoy Bible School</a:t>
            </a:r>
          </a:p>
        </p:txBody>
      </p:sp>
      <p:sp>
        <p:nvSpPr>
          <p:cNvPr id="58372" name="Slide Number Placeholder 6">
            <a:extLst>
              <a:ext uri="{FF2B5EF4-FFF2-40B4-BE49-F238E27FC236}">
                <a16:creationId xmlns:a16="http://schemas.microsoft.com/office/drawing/2014/main" id="{7C5DACB3-E1B2-42C8-AF9D-85E6AD38C12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D7B557B-1912-468D-977E-330F22A6328E}"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17</a:t>
            </a:fld>
            <a:endParaRPr lang="en-US" altLang="en-US" sz="1000">
              <a:solidFill>
                <a:srgbClr val="9B9A98"/>
              </a:solidFill>
              <a:latin typeface="Times New Roman" panose="02020603050405020304" pitchFamily="18" charset="0"/>
            </a:endParaRPr>
          </a:p>
        </p:txBody>
      </p:sp>
      <p:sp>
        <p:nvSpPr>
          <p:cNvPr id="58373" name="Title 1">
            <a:extLst>
              <a:ext uri="{FF2B5EF4-FFF2-40B4-BE49-F238E27FC236}">
                <a16:creationId xmlns:a16="http://schemas.microsoft.com/office/drawing/2014/main" id="{2DAF4732-1FDB-4FDF-A332-058B123E4815}"/>
              </a:ext>
            </a:extLst>
          </p:cNvPr>
          <p:cNvSpPr>
            <a:spLocks noGrp="1" noChangeArrowheads="1"/>
          </p:cNvSpPr>
          <p:nvPr>
            <p:ph type="title"/>
          </p:nvPr>
        </p:nvSpPr>
        <p:spPr>
          <a:xfrm>
            <a:off x="2063750" y="623888"/>
            <a:ext cx="9440863" cy="1281112"/>
          </a:xfrm>
        </p:spPr>
        <p:txBody>
          <a:bodyPr/>
          <a:lstStyle/>
          <a:p>
            <a:pPr algn="ctr"/>
            <a:r>
              <a:rPr lang="en-GB" altLang="en-US" sz="3200"/>
              <a:t>2: As ‘..the first and the last, which was dead, and is alive’ (1.11; 1.18; 2.8)</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60BAE45F-03E7-4988-BB82-16A1FB647BD2}"/>
              </a:ext>
            </a:extLst>
          </p:cNvPr>
          <p:cNvSpPr>
            <a:spLocks noGrp="1" noChangeArrowheads="1"/>
          </p:cNvSpPr>
          <p:nvPr>
            <p:ph idx="1"/>
          </p:nvPr>
        </p:nvSpPr>
        <p:spPr>
          <a:xfrm>
            <a:off x="1776413" y="1785938"/>
            <a:ext cx="8639175" cy="4114800"/>
          </a:xfrm>
        </p:spPr>
        <p:txBody>
          <a:bodyPr rtlCol="0">
            <a:normAutofit fontScale="92500" lnSpcReduction="20000"/>
          </a:bodyPr>
          <a:lstStyle/>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The words that proceed from His mouth are the Word of God – </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Established as God   </a:t>
            </a:r>
            <a:r>
              <a:rPr lang="en-GB" dirty="0">
                <a:solidFill>
                  <a:schemeClr val="tx1"/>
                </a:solidFill>
              </a:rPr>
              <a:t>‘I am  </a:t>
            </a:r>
            <a:r>
              <a:rPr lang="en-GB" sz="4400" b="1" dirty="0">
                <a:solidFill>
                  <a:schemeClr val="tx1"/>
                </a:solidFill>
                <a:latin typeface="Symbol" pitchFamily="18" charset="2"/>
              </a:rPr>
              <a:t>a</a:t>
            </a:r>
            <a:r>
              <a:rPr lang="en-GB" dirty="0">
                <a:solidFill>
                  <a:schemeClr val="tx1"/>
                </a:solidFill>
                <a:latin typeface="Symbol" pitchFamily="18" charset="2"/>
              </a:rPr>
              <a:t> </a:t>
            </a:r>
            <a:r>
              <a:rPr lang="en-GB" dirty="0">
                <a:solidFill>
                  <a:schemeClr val="tx1"/>
                </a:solidFill>
              </a:rPr>
              <a:t>and </a:t>
            </a:r>
            <a:r>
              <a:rPr lang="en-GB" sz="4400" b="1" dirty="0">
                <a:solidFill>
                  <a:schemeClr val="tx1"/>
                </a:solidFill>
                <a:latin typeface="Symbol" pitchFamily="18" charset="2"/>
              </a:rPr>
              <a:t>w</a:t>
            </a:r>
            <a:r>
              <a:rPr lang="en-GB" sz="3600" dirty="0">
                <a:solidFill>
                  <a:schemeClr val="tx1"/>
                </a:solidFill>
              </a:rPr>
              <a:t>’</a:t>
            </a:r>
            <a:endParaRPr lang="en-GB" dirty="0">
              <a:solidFill>
                <a:schemeClr val="tx1"/>
              </a:solidFill>
            </a:endParaRPr>
          </a:p>
          <a:p>
            <a:pPr marL="505206" indent="-457200" fontAlgn="auto">
              <a:spcAft>
                <a:spcPts val="0"/>
              </a:spcAft>
              <a:buFont typeface="Wingdings 3" panose="05040102010807070707" pitchFamily="18" charset="2"/>
              <a:buChar char="´"/>
              <a:defRPr/>
            </a:pPr>
            <a:r>
              <a:rPr lang="en-GB" dirty="0">
                <a:solidFill>
                  <a:schemeClr val="tx1">
                    <a:lumMod val="75000"/>
                    <a:lumOff val="25000"/>
                  </a:schemeClr>
                </a:solidFill>
              </a:rPr>
              <a:t>Therefore a  sword  - reference “</a:t>
            </a:r>
            <a:r>
              <a:rPr lang="en-US" dirty="0">
                <a:solidFill>
                  <a:schemeClr val="tx1">
                    <a:lumMod val="75000"/>
                    <a:lumOff val="25000"/>
                  </a:schemeClr>
                </a:solidFill>
              </a:rPr>
              <a:t>the sword of the Spirit, which is the word of God” (Eph.6.7)</a:t>
            </a:r>
            <a:endParaRPr lang="en-GB" dirty="0">
              <a:solidFill>
                <a:schemeClr val="tx1">
                  <a:lumMod val="75000"/>
                  <a:lumOff val="25000"/>
                </a:schemeClr>
              </a:solidFill>
            </a:endParaRPr>
          </a:p>
          <a:p>
            <a:pPr marL="406908" indent="-457200" fontAlgn="auto">
              <a:spcAft>
                <a:spcPts val="0"/>
              </a:spcAft>
              <a:buFont typeface="Wingdings 3" panose="05040102010807070707" pitchFamily="18" charset="2"/>
              <a:buChar char="´"/>
              <a:defRPr/>
            </a:pPr>
            <a:r>
              <a:rPr lang="en-US" dirty="0">
                <a:solidFill>
                  <a:schemeClr val="tx1">
                    <a:lumMod val="75000"/>
                    <a:lumOff val="25000"/>
                  </a:schemeClr>
                </a:solidFill>
              </a:rPr>
              <a:t>For the word of God is quick, and powerful, and sharper than any two-edged sword, piercing even to the dividing asunder of soul and spirit, and of the joints and marrow, and is a discerner of the thoughts and intents of the heart (Heb.4.12)</a:t>
            </a:r>
            <a:endParaRPr lang="en-GB" dirty="0">
              <a:solidFill>
                <a:schemeClr val="tx1">
                  <a:lumMod val="75000"/>
                  <a:lumOff val="25000"/>
                </a:schemeClr>
              </a:solidFill>
            </a:endParaRPr>
          </a:p>
        </p:txBody>
      </p:sp>
      <p:sp>
        <p:nvSpPr>
          <p:cNvPr id="7" name="Footer Placeholder 6">
            <a:extLst>
              <a:ext uri="{FF2B5EF4-FFF2-40B4-BE49-F238E27FC236}">
                <a16:creationId xmlns:a16="http://schemas.microsoft.com/office/drawing/2014/main" id="{05007625-B800-4990-A362-05ACFECF9BDB}"/>
              </a:ext>
            </a:extLst>
          </p:cNvPr>
          <p:cNvSpPr>
            <a:spLocks noGrp="1"/>
          </p:cNvSpPr>
          <p:nvPr>
            <p:ph type="ftr" sz="quarter" idx="11"/>
          </p:nvPr>
        </p:nvSpPr>
        <p:spPr/>
        <p:txBody>
          <a:bodyPr/>
          <a:lstStyle/>
          <a:p>
            <a:pPr>
              <a:defRPr/>
            </a:pPr>
            <a:r>
              <a:rPr lang="en-US"/>
              <a:t>Mountjoy Bible School</a:t>
            </a:r>
          </a:p>
        </p:txBody>
      </p:sp>
      <p:sp>
        <p:nvSpPr>
          <p:cNvPr id="59396" name="Slide Number Placeholder 5">
            <a:extLst>
              <a:ext uri="{FF2B5EF4-FFF2-40B4-BE49-F238E27FC236}">
                <a16:creationId xmlns:a16="http://schemas.microsoft.com/office/drawing/2014/main" id="{33E2BE36-6C40-4542-BDE1-F2C3AFC2799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6E17C43-1912-47A7-B512-A96733AA8E83}"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18</a:t>
            </a:fld>
            <a:endParaRPr lang="en-US" altLang="en-US" sz="1000">
              <a:solidFill>
                <a:srgbClr val="9B9A98"/>
              </a:solidFill>
              <a:latin typeface="Times New Roman" panose="02020603050405020304" pitchFamily="18" charset="0"/>
            </a:endParaRPr>
          </a:p>
        </p:txBody>
      </p:sp>
      <p:sp>
        <p:nvSpPr>
          <p:cNvPr id="59397" name="Title 1">
            <a:extLst>
              <a:ext uri="{FF2B5EF4-FFF2-40B4-BE49-F238E27FC236}">
                <a16:creationId xmlns:a16="http://schemas.microsoft.com/office/drawing/2014/main" id="{CACC3AD6-13BE-4123-8B04-E910AFD17775}"/>
              </a:ext>
            </a:extLst>
          </p:cNvPr>
          <p:cNvSpPr>
            <a:spLocks noGrp="1" noChangeArrowheads="1"/>
          </p:cNvSpPr>
          <p:nvPr>
            <p:ph type="title"/>
          </p:nvPr>
        </p:nvSpPr>
        <p:spPr>
          <a:xfrm>
            <a:off x="2063750" y="623888"/>
            <a:ext cx="9440863" cy="1281112"/>
          </a:xfrm>
        </p:spPr>
        <p:txBody>
          <a:bodyPr/>
          <a:lstStyle/>
          <a:p>
            <a:pPr algn="ctr"/>
            <a:r>
              <a:rPr lang="en-GB" altLang="en-US" sz="3200"/>
              <a:t>3: As the one who has a sharp two-edged sword proceeding from His mouth (1.16; 2.12)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C7BF8B78-3F90-4937-A31B-5FC2D53E49CF}"/>
              </a:ext>
            </a:extLst>
          </p:cNvPr>
          <p:cNvSpPr>
            <a:spLocks noGrp="1" noChangeArrowheads="1"/>
          </p:cNvSpPr>
          <p:nvPr>
            <p:ph idx="1"/>
          </p:nvPr>
        </p:nvSpPr>
        <p:spPr>
          <a:xfrm>
            <a:off x="1776413" y="1785938"/>
            <a:ext cx="10296525" cy="4114800"/>
          </a:xfrm>
        </p:spPr>
        <p:txBody>
          <a:bodyPr/>
          <a:lstStyle/>
          <a:p>
            <a:r>
              <a:rPr lang="en-GB" altLang="en-US"/>
              <a:t>He has a word for the churches</a:t>
            </a:r>
          </a:p>
          <a:p>
            <a:r>
              <a:rPr lang="en-GB" altLang="en-US"/>
              <a:t>A word of warning</a:t>
            </a:r>
          </a:p>
          <a:p>
            <a:r>
              <a:rPr lang="en-GB" altLang="en-US"/>
              <a:t>A word of promise</a:t>
            </a:r>
          </a:p>
          <a:p>
            <a:r>
              <a:rPr lang="en-GB" altLang="en-US"/>
              <a:t>Note - John was on Patmos </a:t>
            </a:r>
            <a:r>
              <a:rPr lang="en-US" altLang="en-US">
                <a:latin typeface="Times New Roman" panose="02020603050405020304" pitchFamily="18" charset="0"/>
              </a:rPr>
              <a:t> </a:t>
            </a:r>
            <a:r>
              <a:rPr lang="en-US" altLang="en-US"/>
              <a:t>‘for the word of God, and for the testimony of Jesus Christ’ (1.9)</a:t>
            </a:r>
          </a:p>
          <a:p>
            <a:r>
              <a:rPr lang="en-US" altLang="en-US"/>
              <a:t>Note - The rider on the white horse is called ‘Faithful and True’ and bears the name, ‘The Word of God’ (Rev.19.11-13)</a:t>
            </a:r>
            <a:endParaRPr lang="en-GB" altLang="en-US"/>
          </a:p>
        </p:txBody>
      </p:sp>
      <p:sp>
        <p:nvSpPr>
          <p:cNvPr id="7" name="Footer Placeholder 6">
            <a:extLst>
              <a:ext uri="{FF2B5EF4-FFF2-40B4-BE49-F238E27FC236}">
                <a16:creationId xmlns:a16="http://schemas.microsoft.com/office/drawing/2014/main" id="{0421D421-67D7-42D3-A932-735AB8E2A8FF}"/>
              </a:ext>
            </a:extLst>
          </p:cNvPr>
          <p:cNvSpPr>
            <a:spLocks noGrp="1"/>
          </p:cNvSpPr>
          <p:nvPr>
            <p:ph type="ftr" sz="quarter" idx="11"/>
          </p:nvPr>
        </p:nvSpPr>
        <p:spPr/>
        <p:txBody>
          <a:bodyPr/>
          <a:lstStyle/>
          <a:p>
            <a:pPr>
              <a:defRPr/>
            </a:pPr>
            <a:r>
              <a:rPr lang="en-US"/>
              <a:t>Mountjoy Bible School</a:t>
            </a:r>
          </a:p>
        </p:txBody>
      </p:sp>
      <p:sp>
        <p:nvSpPr>
          <p:cNvPr id="60420" name="Slide Number Placeholder 5">
            <a:extLst>
              <a:ext uri="{FF2B5EF4-FFF2-40B4-BE49-F238E27FC236}">
                <a16:creationId xmlns:a16="http://schemas.microsoft.com/office/drawing/2014/main" id="{54A3B4B9-BCC2-494A-A4CE-EEB7EC5DBBB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20E880D-003E-457A-9C7C-CACABAF30CC4}"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19</a:t>
            </a:fld>
            <a:endParaRPr lang="en-US" altLang="en-US" sz="1000">
              <a:solidFill>
                <a:srgbClr val="9B9A98"/>
              </a:solidFill>
              <a:latin typeface="Times New Roman" panose="02020603050405020304" pitchFamily="18" charset="0"/>
            </a:endParaRPr>
          </a:p>
        </p:txBody>
      </p:sp>
      <p:sp>
        <p:nvSpPr>
          <p:cNvPr id="60421" name="Title 1">
            <a:extLst>
              <a:ext uri="{FF2B5EF4-FFF2-40B4-BE49-F238E27FC236}">
                <a16:creationId xmlns:a16="http://schemas.microsoft.com/office/drawing/2014/main" id="{0D688242-5962-4047-B6D1-5509443C6A5F}"/>
              </a:ext>
            </a:extLst>
          </p:cNvPr>
          <p:cNvSpPr>
            <a:spLocks noGrp="1" noChangeArrowheads="1"/>
          </p:cNvSpPr>
          <p:nvPr>
            <p:ph type="title"/>
          </p:nvPr>
        </p:nvSpPr>
        <p:spPr>
          <a:xfrm>
            <a:off x="2063750" y="623888"/>
            <a:ext cx="9440863" cy="1281112"/>
          </a:xfrm>
        </p:spPr>
        <p:txBody>
          <a:bodyPr/>
          <a:lstStyle/>
          <a:p>
            <a:pPr algn="ctr"/>
            <a:r>
              <a:rPr lang="en-GB" altLang="en-US" sz="3200"/>
              <a:t>3: As the one who has a sharp two-edged sword proceeding from His mouth (1.16; 2.12)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47F6BBAD-2582-4850-A6F1-769D01A0821B}"/>
              </a:ext>
            </a:extLst>
          </p:cNvPr>
          <p:cNvSpPr>
            <a:spLocks noGrp="1" noChangeArrowheads="1"/>
          </p:cNvSpPr>
          <p:nvPr>
            <p:ph type="title"/>
          </p:nvPr>
        </p:nvSpPr>
        <p:spPr>
          <a:xfrm>
            <a:off x="2592388" y="623888"/>
            <a:ext cx="8912225" cy="1281112"/>
          </a:xfrm>
        </p:spPr>
        <p:txBody>
          <a:bodyPr/>
          <a:lstStyle/>
          <a:p>
            <a:r>
              <a:rPr lang="en-GB" altLang="en-US"/>
              <a:t>Revelation</a:t>
            </a:r>
          </a:p>
        </p:txBody>
      </p:sp>
      <p:sp>
        <p:nvSpPr>
          <p:cNvPr id="5123" name="Rectangle 3">
            <a:extLst>
              <a:ext uri="{FF2B5EF4-FFF2-40B4-BE49-F238E27FC236}">
                <a16:creationId xmlns:a16="http://schemas.microsoft.com/office/drawing/2014/main" id="{CB1986AD-13B1-41C2-8FBC-BC494389FD3D}"/>
              </a:ext>
            </a:extLst>
          </p:cNvPr>
          <p:cNvSpPr>
            <a:spLocks noGrp="1" noChangeArrowheads="1"/>
          </p:cNvSpPr>
          <p:nvPr>
            <p:ph idx="1"/>
          </p:nvPr>
        </p:nvSpPr>
        <p:spPr>
          <a:xfrm>
            <a:off x="1847850" y="1341438"/>
            <a:ext cx="9656763" cy="5159375"/>
          </a:xfrm>
        </p:spPr>
        <p:txBody>
          <a:bodyPr/>
          <a:lstStyle/>
          <a:p>
            <a:r>
              <a:rPr lang="en-GB" altLang="en-US"/>
              <a:t>Last Book of the Bible</a:t>
            </a:r>
          </a:p>
          <a:p>
            <a:r>
              <a:rPr lang="en-GB" altLang="en-US"/>
              <a:t>Therefore a summary book</a:t>
            </a:r>
          </a:p>
          <a:p>
            <a:r>
              <a:rPr lang="en-GB" altLang="en-US"/>
              <a:t>Summarising the revelation of Jesus the Christ</a:t>
            </a:r>
          </a:p>
          <a:p>
            <a:r>
              <a:rPr lang="en-GB" altLang="en-US"/>
              <a:t>Summarising those major themes of Scripture</a:t>
            </a:r>
          </a:p>
          <a:p>
            <a:r>
              <a:rPr lang="en-GB" altLang="en-US"/>
              <a:t>And also a concluding book</a:t>
            </a:r>
          </a:p>
          <a:p>
            <a:r>
              <a:rPr lang="en-GB" altLang="en-US"/>
              <a:t>The conclusion of revelation regarding man</a:t>
            </a:r>
          </a:p>
          <a:p>
            <a:r>
              <a:rPr lang="en-GB" altLang="en-US"/>
              <a:t>The conclusion of revelation regarding sin</a:t>
            </a:r>
          </a:p>
          <a:p>
            <a:r>
              <a:rPr lang="en-GB" altLang="en-US"/>
              <a:t>The conclusion of revelation regarding Satan</a:t>
            </a:r>
          </a:p>
          <a:p>
            <a:r>
              <a:rPr lang="en-GB" altLang="en-US"/>
              <a:t>The conclusion of revelation regarding salvation</a:t>
            </a:r>
          </a:p>
        </p:txBody>
      </p:sp>
      <p:sp>
        <p:nvSpPr>
          <p:cNvPr id="8" name="Footer Placeholder 7">
            <a:extLst>
              <a:ext uri="{FF2B5EF4-FFF2-40B4-BE49-F238E27FC236}">
                <a16:creationId xmlns:a16="http://schemas.microsoft.com/office/drawing/2014/main" id="{207130A6-E6C9-4AE2-94CF-86A9A1497DD4}"/>
              </a:ext>
            </a:extLst>
          </p:cNvPr>
          <p:cNvSpPr>
            <a:spLocks noGrp="1"/>
          </p:cNvSpPr>
          <p:nvPr>
            <p:ph type="ftr" sz="quarter" idx="11"/>
          </p:nvPr>
        </p:nvSpPr>
        <p:spPr/>
        <p:txBody>
          <a:bodyPr/>
          <a:lstStyle/>
          <a:p>
            <a:pPr>
              <a:defRPr/>
            </a:pPr>
            <a:r>
              <a:rPr lang="en-US"/>
              <a:t>Mountjoy Bible School</a:t>
            </a:r>
          </a:p>
        </p:txBody>
      </p:sp>
      <p:sp>
        <p:nvSpPr>
          <p:cNvPr id="41989" name="Slide Number Placeholder 6">
            <a:extLst>
              <a:ext uri="{FF2B5EF4-FFF2-40B4-BE49-F238E27FC236}">
                <a16:creationId xmlns:a16="http://schemas.microsoft.com/office/drawing/2014/main" id="{8CBFF76E-0EBB-4369-97C2-5D9BB74546A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2199F3E3-4F9B-459A-8BE5-288E4A89CDF6}"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bldLvl="3"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8FC4A069-0195-4741-9213-A3E5ADC49B4B}"/>
              </a:ext>
            </a:extLst>
          </p:cNvPr>
          <p:cNvSpPr>
            <a:spLocks noGrp="1" noChangeArrowheads="1"/>
          </p:cNvSpPr>
          <p:nvPr>
            <p:ph idx="1"/>
          </p:nvPr>
        </p:nvSpPr>
        <p:spPr>
          <a:xfrm>
            <a:off x="1776413" y="1785938"/>
            <a:ext cx="10007600" cy="4114800"/>
          </a:xfrm>
        </p:spPr>
        <p:txBody>
          <a:bodyPr/>
          <a:lstStyle/>
          <a:p>
            <a:r>
              <a:rPr lang="en-GB" altLang="en-US"/>
              <a:t>He sees - He sees everything</a:t>
            </a:r>
          </a:p>
          <a:p>
            <a:r>
              <a:rPr lang="en-GB" altLang="en-US"/>
              <a:t>Hagar testified, ‘Thou God seest me’. </a:t>
            </a:r>
          </a:p>
          <a:p>
            <a:r>
              <a:rPr lang="en-GB" altLang="en-US"/>
              <a:t>To Samuel God said, ‘</a:t>
            </a:r>
            <a:r>
              <a:rPr lang="en-US" altLang="en-US"/>
              <a:t>for the LORD seeth not as man seeth; for man looketh on the outward appearance, but the LORD looketh on the heart</a:t>
            </a:r>
            <a:r>
              <a:rPr lang="en-US" altLang="en-US">
                <a:latin typeface="Times New Roman" panose="02020603050405020304" pitchFamily="18" charset="0"/>
              </a:rPr>
              <a:t>.</a:t>
            </a:r>
          </a:p>
          <a:p>
            <a:r>
              <a:rPr lang="en-US" altLang="en-US"/>
              <a:t>To the churches He says, ‘I know …..’</a:t>
            </a:r>
            <a:endParaRPr lang="en-GB" altLang="en-US"/>
          </a:p>
        </p:txBody>
      </p:sp>
      <p:sp>
        <p:nvSpPr>
          <p:cNvPr id="7" name="Footer Placeholder 6">
            <a:extLst>
              <a:ext uri="{FF2B5EF4-FFF2-40B4-BE49-F238E27FC236}">
                <a16:creationId xmlns:a16="http://schemas.microsoft.com/office/drawing/2014/main" id="{451B3531-45BE-4043-A858-9E84F768E3A0}"/>
              </a:ext>
            </a:extLst>
          </p:cNvPr>
          <p:cNvSpPr>
            <a:spLocks noGrp="1"/>
          </p:cNvSpPr>
          <p:nvPr>
            <p:ph type="ftr" sz="quarter" idx="11"/>
          </p:nvPr>
        </p:nvSpPr>
        <p:spPr/>
        <p:txBody>
          <a:bodyPr/>
          <a:lstStyle/>
          <a:p>
            <a:pPr>
              <a:defRPr/>
            </a:pPr>
            <a:r>
              <a:rPr lang="en-US"/>
              <a:t>Mountjoy Bible School</a:t>
            </a:r>
          </a:p>
        </p:txBody>
      </p:sp>
      <p:sp>
        <p:nvSpPr>
          <p:cNvPr id="61444" name="Slide Number Placeholder 5">
            <a:extLst>
              <a:ext uri="{FF2B5EF4-FFF2-40B4-BE49-F238E27FC236}">
                <a16:creationId xmlns:a16="http://schemas.microsoft.com/office/drawing/2014/main" id="{F4A4A4D7-4FD7-4653-9320-519B0609508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CF2AF61-882D-4523-82C0-C552112F5EA7}"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20</a:t>
            </a:fld>
            <a:endParaRPr lang="en-US" altLang="en-US" sz="1000">
              <a:solidFill>
                <a:srgbClr val="9B9A98"/>
              </a:solidFill>
              <a:latin typeface="Times New Roman" panose="02020603050405020304" pitchFamily="18" charset="0"/>
            </a:endParaRPr>
          </a:p>
        </p:txBody>
      </p:sp>
      <p:sp>
        <p:nvSpPr>
          <p:cNvPr id="61445" name="Title 1">
            <a:extLst>
              <a:ext uri="{FF2B5EF4-FFF2-40B4-BE49-F238E27FC236}">
                <a16:creationId xmlns:a16="http://schemas.microsoft.com/office/drawing/2014/main" id="{7613D8C4-5B29-4CF0-ADCD-CD9CAB63700E}"/>
              </a:ext>
            </a:extLst>
          </p:cNvPr>
          <p:cNvSpPr>
            <a:spLocks noGrp="1" noChangeArrowheads="1"/>
          </p:cNvSpPr>
          <p:nvPr>
            <p:ph type="title"/>
          </p:nvPr>
        </p:nvSpPr>
        <p:spPr>
          <a:xfrm>
            <a:off x="2063750" y="623888"/>
            <a:ext cx="9440863" cy="1281112"/>
          </a:xfrm>
        </p:spPr>
        <p:txBody>
          <a:bodyPr/>
          <a:lstStyle/>
          <a:p>
            <a:pPr algn="ctr"/>
            <a:r>
              <a:rPr lang="en-GB" altLang="en-US" sz="3200"/>
              <a:t>4: As the one who has eyes like a flame of fire, and feet like fine brass (1.14,15; 2.18; 19.12)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B8C00838-31C8-449D-A24C-B69A15277BC3}"/>
              </a:ext>
            </a:extLst>
          </p:cNvPr>
          <p:cNvSpPr>
            <a:spLocks noGrp="1" noChangeArrowheads="1"/>
          </p:cNvSpPr>
          <p:nvPr>
            <p:ph idx="1"/>
          </p:nvPr>
        </p:nvSpPr>
        <p:spPr>
          <a:xfrm>
            <a:off x="1776413" y="1785938"/>
            <a:ext cx="9791700" cy="4114800"/>
          </a:xfrm>
        </p:spPr>
        <p:txBody>
          <a:bodyPr rtlCol="0">
            <a:normAutofit fontScale="92500" lnSpcReduction="10000"/>
          </a:bodyPr>
          <a:lstStyle/>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Feet like unto fine brass</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Speaks of strength</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The sockets holding the pillars in the Tabernacle were made of brass (Ex.26.37, etc)</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A blessing in the Old Testament is, ‘</a:t>
            </a:r>
            <a:r>
              <a:rPr lang="en-US" dirty="0">
                <a:solidFill>
                  <a:schemeClr val="tx1">
                    <a:lumMod val="75000"/>
                    <a:lumOff val="25000"/>
                  </a:schemeClr>
                </a:solidFill>
              </a:rPr>
              <a:t>Thy shoes shall be iron and brass; and as thy days, so shall thy strength be’. (Deut.33.25)</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So all that the Saviour represents is on a strong foundation - feet as brass</a:t>
            </a:r>
          </a:p>
        </p:txBody>
      </p:sp>
      <p:sp>
        <p:nvSpPr>
          <p:cNvPr id="7" name="Footer Placeholder 6">
            <a:extLst>
              <a:ext uri="{FF2B5EF4-FFF2-40B4-BE49-F238E27FC236}">
                <a16:creationId xmlns:a16="http://schemas.microsoft.com/office/drawing/2014/main" id="{78E348D7-F5DE-4636-9133-929E9BFD7E1E}"/>
              </a:ext>
            </a:extLst>
          </p:cNvPr>
          <p:cNvSpPr>
            <a:spLocks noGrp="1"/>
          </p:cNvSpPr>
          <p:nvPr>
            <p:ph type="ftr" sz="quarter" idx="11"/>
          </p:nvPr>
        </p:nvSpPr>
        <p:spPr/>
        <p:txBody>
          <a:bodyPr/>
          <a:lstStyle/>
          <a:p>
            <a:pPr>
              <a:defRPr/>
            </a:pPr>
            <a:r>
              <a:rPr lang="en-US"/>
              <a:t>Mountjoy Bible School</a:t>
            </a:r>
          </a:p>
        </p:txBody>
      </p:sp>
      <p:sp>
        <p:nvSpPr>
          <p:cNvPr id="62468" name="Slide Number Placeholder 5">
            <a:extLst>
              <a:ext uri="{FF2B5EF4-FFF2-40B4-BE49-F238E27FC236}">
                <a16:creationId xmlns:a16="http://schemas.microsoft.com/office/drawing/2014/main" id="{1E229C94-5FB3-4C67-8C08-3AEB673A0C0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FEBFD82-D781-4303-89B0-72EE368CC445}"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21</a:t>
            </a:fld>
            <a:endParaRPr lang="en-US" altLang="en-US" sz="1000">
              <a:solidFill>
                <a:srgbClr val="9B9A98"/>
              </a:solidFill>
              <a:latin typeface="Times New Roman" panose="02020603050405020304" pitchFamily="18" charset="0"/>
            </a:endParaRPr>
          </a:p>
        </p:txBody>
      </p:sp>
      <p:sp>
        <p:nvSpPr>
          <p:cNvPr id="62469" name="Title 1">
            <a:extLst>
              <a:ext uri="{FF2B5EF4-FFF2-40B4-BE49-F238E27FC236}">
                <a16:creationId xmlns:a16="http://schemas.microsoft.com/office/drawing/2014/main" id="{52F99809-438A-4826-8A22-31A67F7E9DAC}"/>
              </a:ext>
            </a:extLst>
          </p:cNvPr>
          <p:cNvSpPr>
            <a:spLocks noGrp="1" noChangeArrowheads="1"/>
          </p:cNvSpPr>
          <p:nvPr>
            <p:ph type="title"/>
          </p:nvPr>
        </p:nvSpPr>
        <p:spPr>
          <a:xfrm>
            <a:off x="2063750" y="623888"/>
            <a:ext cx="9440863" cy="1281112"/>
          </a:xfrm>
        </p:spPr>
        <p:txBody>
          <a:bodyPr/>
          <a:lstStyle/>
          <a:p>
            <a:pPr algn="ctr"/>
            <a:r>
              <a:rPr lang="en-GB" altLang="en-US" sz="3200"/>
              <a:t>4: As the one who has eyes like a flame of fire, and feet like fine brass (1.14,15; 2.18; 19.12)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AB24B2D2-9C3C-4D66-9C2F-E7F82D89938F}"/>
              </a:ext>
            </a:extLst>
          </p:cNvPr>
          <p:cNvSpPr>
            <a:spLocks noGrp="1" noChangeArrowheads="1"/>
          </p:cNvSpPr>
          <p:nvPr>
            <p:ph idx="1"/>
          </p:nvPr>
        </p:nvSpPr>
        <p:spPr>
          <a:xfrm>
            <a:off x="1776413" y="1785938"/>
            <a:ext cx="9936162" cy="4114800"/>
          </a:xfrm>
        </p:spPr>
        <p:txBody>
          <a:bodyPr rtlCol="0">
            <a:normAutofit lnSpcReduction="10000"/>
          </a:bodyPr>
          <a:lstStyle/>
          <a:p>
            <a:pPr fontAlgn="auto">
              <a:spcAft>
                <a:spcPts val="0"/>
              </a:spcAft>
              <a:buFont typeface="Wingdings 3" charset="2"/>
              <a:buChar char=""/>
              <a:defRPr/>
            </a:pPr>
            <a:r>
              <a:rPr lang="en-GB" altLang="en-US" dirty="0">
                <a:solidFill>
                  <a:schemeClr val="tx1">
                    <a:lumMod val="75000"/>
                    <a:lumOff val="25000"/>
                  </a:schemeClr>
                </a:solidFill>
              </a:rPr>
              <a:t>Speaks of judgement</a:t>
            </a:r>
          </a:p>
          <a:p>
            <a:pPr fontAlgn="auto">
              <a:spcAft>
                <a:spcPts val="0"/>
              </a:spcAft>
              <a:buFont typeface="Wingdings 3" charset="2"/>
              <a:buChar char=""/>
              <a:defRPr/>
            </a:pPr>
            <a:r>
              <a:rPr lang="en-GB" altLang="en-US" dirty="0">
                <a:solidFill>
                  <a:schemeClr val="tx1">
                    <a:lumMod val="75000"/>
                    <a:lumOff val="25000"/>
                  </a:schemeClr>
                </a:solidFill>
              </a:rPr>
              <a:t>Deuteronomy 28 records that if Israel departs from Jehovah judgement would follow, and especially, ‘</a:t>
            </a:r>
            <a:r>
              <a:rPr lang="en-US" altLang="en-US" dirty="0">
                <a:solidFill>
                  <a:schemeClr val="tx1">
                    <a:lumMod val="75000"/>
                    <a:lumOff val="25000"/>
                  </a:schemeClr>
                </a:solidFill>
              </a:rPr>
              <a:t>And thy heaven that is over thy head shall be brass’ (28.23)</a:t>
            </a:r>
            <a:endParaRPr lang="en-GB" altLang="en-US" dirty="0">
              <a:solidFill>
                <a:schemeClr val="tx1">
                  <a:lumMod val="75000"/>
                  <a:lumOff val="25000"/>
                </a:schemeClr>
              </a:solidFill>
            </a:endParaRPr>
          </a:p>
          <a:p>
            <a:pPr fontAlgn="auto">
              <a:spcAft>
                <a:spcPts val="0"/>
              </a:spcAft>
              <a:buFont typeface="Wingdings 3" charset="2"/>
              <a:buChar char=""/>
              <a:defRPr/>
            </a:pPr>
            <a:r>
              <a:rPr lang="en-GB" altLang="en-US" dirty="0">
                <a:solidFill>
                  <a:schemeClr val="tx1">
                    <a:lumMod val="75000"/>
                    <a:lumOff val="25000"/>
                  </a:schemeClr>
                </a:solidFill>
              </a:rPr>
              <a:t>But here the feet are of fine brass</a:t>
            </a:r>
          </a:p>
          <a:p>
            <a:pPr fontAlgn="auto">
              <a:spcAft>
                <a:spcPts val="0"/>
              </a:spcAft>
              <a:buFont typeface="Wingdings 3" charset="2"/>
              <a:buChar char=""/>
              <a:defRPr/>
            </a:pPr>
            <a:r>
              <a:rPr lang="en-GB" altLang="en-US" dirty="0">
                <a:solidFill>
                  <a:schemeClr val="tx1">
                    <a:lumMod val="75000"/>
                    <a:lumOff val="25000"/>
                  </a:schemeClr>
                </a:solidFill>
              </a:rPr>
              <a:t>Those that fell at His feet found mercy (Matt.15.30; Mark 5.20 ff.)</a:t>
            </a:r>
          </a:p>
          <a:p>
            <a:pPr fontAlgn="auto">
              <a:spcAft>
                <a:spcPts val="0"/>
              </a:spcAft>
              <a:buFont typeface="Wingdings 3" charset="2"/>
              <a:buChar char=""/>
              <a:defRPr/>
            </a:pPr>
            <a:r>
              <a:rPr lang="en-GB" altLang="en-US" dirty="0">
                <a:solidFill>
                  <a:schemeClr val="tx1">
                    <a:lumMod val="75000"/>
                    <a:lumOff val="25000"/>
                  </a:schemeClr>
                </a:solidFill>
              </a:rPr>
              <a:t>‘Mercy </a:t>
            </a:r>
            <a:r>
              <a:rPr lang="en-GB" altLang="en-US" dirty="0" err="1">
                <a:solidFill>
                  <a:schemeClr val="tx1">
                    <a:lumMod val="75000"/>
                    <a:lumOff val="25000"/>
                  </a:schemeClr>
                </a:solidFill>
              </a:rPr>
              <a:t>rejoiceth</a:t>
            </a:r>
            <a:r>
              <a:rPr lang="en-GB" altLang="en-US" dirty="0">
                <a:solidFill>
                  <a:schemeClr val="tx1">
                    <a:lumMod val="75000"/>
                    <a:lumOff val="25000"/>
                  </a:schemeClr>
                </a:solidFill>
              </a:rPr>
              <a:t> against judgement (James 2.13)</a:t>
            </a:r>
          </a:p>
        </p:txBody>
      </p:sp>
      <p:sp>
        <p:nvSpPr>
          <p:cNvPr id="7" name="Footer Placeholder 6">
            <a:extLst>
              <a:ext uri="{FF2B5EF4-FFF2-40B4-BE49-F238E27FC236}">
                <a16:creationId xmlns:a16="http://schemas.microsoft.com/office/drawing/2014/main" id="{4C66AE5C-C769-4A0A-86BD-39390B19714F}"/>
              </a:ext>
            </a:extLst>
          </p:cNvPr>
          <p:cNvSpPr>
            <a:spLocks noGrp="1"/>
          </p:cNvSpPr>
          <p:nvPr>
            <p:ph type="ftr" sz="quarter" idx="11"/>
          </p:nvPr>
        </p:nvSpPr>
        <p:spPr/>
        <p:txBody>
          <a:bodyPr/>
          <a:lstStyle/>
          <a:p>
            <a:pPr>
              <a:defRPr/>
            </a:pPr>
            <a:r>
              <a:rPr lang="en-US"/>
              <a:t>Mountjoy Bible School</a:t>
            </a:r>
          </a:p>
        </p:txBody>
      </p:sp>
      <p:sp>
        <p:nvSpPr>
          <p:cNvPr id="63492" name="Slide Number Placeholder 5">
            <a:extLst>
              <a:ext uri="{FF2B5EF4-FFF2-40B4-BE49-F238E27FC236}">
                <a16:creationId xmlns:a16="http://schemas.microsoft.com/office/drawing/2014/main" id="{CE2CC9C2-F75A-478F-9A4C-0ADBEA4D353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E15A899-59FA-4CA9-85C0-51FE0209C510}"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22</a:t>
            </a:fld>
            <a:endParaRPr lang="en-US" altLang="en-US" sz="1000">
              <a:solidFill>
                <a:srgbClr val="9B9A98"/>
              </a:solidFill>
              <a:latin typeface="Times New Roman" panose="02020603050405020304" pitchFamily="18" charset="0"/>
            </a:endParaRPr>
          </a:p>
        </p:txBody>
      </p:sp>
      <p:sp>
        <p:nvSpPr>
          <p:cNvPr id="63493" name="Title 1">
            <a:extLst>
              <a:ext uri="{FF2B5EF4-FFF2-40B4-BE49-F238E27FC236}">
                <a16:creationId xmlns:a16="http://schemas.microsoft.com/office/drawing/2014/main" id="{E9B7FB57-29E6-4091-BEFC-6EC682F4192E}"/>
              </a:ext>
            </a:extLst>
          </p:cNvPr>
          <p:cNvSpPr>
            <a:spLocks noGrp="1" noChangeArrowheads="1"/>
          </p:cNvSpPr>
          <p:nvPr>
            <p:ph type="title"/>
          </p:nvPr>
        </p:nvSpPr>
        <p:spPr>
          <a:xfrm>
            <a:off x="2063750" y="623888"/>
            <a:ext cx="9440863" cy="1281112"/>
          </a:xfrm>
        </p:spPr>
        <p:txBody>
          <a:bodyPr/>
          <a:lstStyle/>
          <a:p>
            <a:pPr algn="ctr"/>
            <a:r>
              <a:rPr lang="en-GB" altLang="en-US" sz="3200"/>
              <a:t>4: As the one who has eyes like a flame of fire, and feet like fine brass (1.14,15; 2.18; 19.12)</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F2369CBE-99A6-459C-987B-10F105628CA4}"/>
              </a:ext>
            </a:extLst>
          </p:cNvPr>
          <p:cNvSpPr>
            <a:spLocks noGrp="1" noChangeArrowheads="1"/>
          </p:cNvSpPr>
          <p:nvPr>
            <p:ph idx="1"/>
          </p:nvPr>
        </p:nvSpPr>
        <p:spPr>
          <a:xfrm>
            <a:off x="1776413" y="2060575"/>
            <a:ext cx="10007600" cy="4248150"/>
          </a:xfrm>
        </p:spPr>
        <p:txBody>
          <a:bodyPr/>
          <a:lstStyle/>
          <a:p>
            <a:r>
              <a:rPr lang="en-US" altLang="en-US"/>
              <a:t>Who hath directed the Spirit of the LORD? (Is.40.13)   </a:t>
            </a:r>
          </a:p>
          <a:p>
            <a:r>
              <a:rPr lang="en-US" altLang="en-US"/>
              <a:t>The answer - He who holds the seven stars </a:t>
            </a:r>
            <a:br>
              <a:rPr lang="en-US" altLang="en-US"/>
            </a:br>
            <a:r>
              <a:rPr lang="en-US" altLang="en-US"/>
              <a:t>(cf. John 14.16-18, 26)</a:t>
            </a:r>
          </a:p>
          <a:p>
            <a:r>
              <a:rPr lang="en-US" altLang="en-US"/>
              <a:t>‘</a:t>
            </a:r>
            <a:r>
              <a:rPr lang="en-GB" altLang="en-US"/>
              <a:t>And I beheld, and, lo, in the midst of the throne and of the four beasts, and in the midst of the elders, stood a Lamb as it had been slain, having seven horns and seven eyes, which are the seven Spirits of God sent forth into all the earth’ (5.6) </a:t>
            </a:r>
          </a:p>
        </p:txBody>
      </p:sp>
      <p:sp>
        <p:nvSpPr>
          <p:cNvPr id="7" name="Footer Placeholder 6">
            <a:extLst>
              <a:ext uri="{FF2B5EF4-FFF2-40B4-BE49-F238E27FC236}">
                <a16:creationId xmlns:a16="http://schemas.microsoft.com/office/drawing/2014/main" id="{853181C1-A6B5-4F6F-8172-EDAA25FCC768}"/>
              </a:ext>
            </a:extLst>
          </p:cNvPr>
          <p:cNvSpPr>
            <a:spLocks noGrp="1"/>
          </p:cNvSpPr>
          <p:nvPr>
            <p:ph type="ftr" sz="quarter" idx="11"/>
          </p:nvPr>
        </p:nvSpPr>
        <p:spPr/>
        <p:txBody>
          <a:bodyPr/>
          <a:lstStyle/>
          <a:p>
            <a:pPr>
              <a:defRPr/>
            </a:pPr>
            <a:r>
              <a:rPr lang="en-US"/>
              <a:t>Mountjoy Bible School</a:t>
            </a:r>
          </a:p>
        </p:txBody>
      </p:sp>
      <p:sp>
        <p:nvSpPr>
          <p:cNvPr id="64516" name="Slide Number Placeholder 5">
            <a:extLst>
              <a:ext uri="{FF2B5EF4-FFF2-40B4-BE49-F238E27FC236}">
                <a16:creationId xmlns:a16="http://schemas.microsoft.com/office/drawing/2014/main" id="{1AE4C7B8-19ED-4782-9A77-65A2AD4A917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FB4A712-6C92-4424-A8BE-92F12F2851F8}"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23</a:t>
            </a:fld>
            <a:endParaRPr lang="en-US" altLang="en-US" sz="1000">
              <a:solidFill>
                <a:srgbClr val="9B9A98"/>
              </a:solidFill>
              <a:latin typeface="Times New Roman" panose="02020603050405020304" pitchFamily="18" charset="0"/>
            </a:endParaRPr>
          </a:p>
        </p:txBody>
      </p:sp>
      <p:sp>
        <p:nvSpPr>
          <p:cNvPr id="64517" name="Title 1">
            <a:extLst>
              <a:ext uri="{FF2B5EF4-FFF2-40B4-BE49-F238E27FC236}">
                <a16:creationId xmlns:a16="http://schemas.microsoft.com/office/drawing/2014/main" id="{9446F38A-7C83-402E-9F3C-C487C074417F}"/>
              </a:ext>
            </a:extLst>
          </p:cNvPr>
          <p:cNvSpPr>
            <a:spLocks noGrp="1" noChangeArrowheads="1"/>
          </p:cNvSpPr>
          <p:nvPr>
            <p:ph type="title"/>
          </p:nvPr>
        </p:nvSpPr>
        <p:spPr>
          <a:xfrm>
            <a:off x="1992313" y="623888"/>
            <a:ext cx="9512300" cy="1281112"/>
          </a:xfrm>
        </p:spPr>
        <p:txBody>
          <a:bodyPr/>
          <a:lstStyle/>
          <a:p>
            <a:pPr algn="ctr"/>
            <a:r>
              <a:rPr lang="en-GB" altLang="en-US" sz="3200"/>
              <a:t>5: As the one who has the seven spirits and seven stars (1.16,20; 3.1;)</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8A214605-9174-4D9F-B959-B951B6DCFACD}"/>
              </a:ext>
            </a:extLst>
          </p:cNvPr>
          <p:cNvSpPr>
            <a:spLocks noGrp="1" noChangeArrowheads="1"/>
          </p:cNvSpPr>
          <p:nvPr>
            <p:ph idx="1"/>
          </p:nvPr>
        </p:nvSpPr>
        <p:spPr>
          <a:xfrm>
            <a:off x="1776413" y="1785938"/>
            <a:ext cx="8639175" cy="4114800"/>
          </a:xfrm>
        </p:spPr>
        <p:txBody>
          <a:bodyPr/>
          <a:lstStyle/>
          <a:p>
            <a:r>
              <a:rPr lang="en-GB" altLang="en-US">
                <a:solidFill>
                  <a:schemeClr val="tx1"/>
                </a:solidFill>
              </a:rPr>
              <a:t>The letters from Christ all end with, ‘He that hath an ear, let him hear what the Spirit saith unto the churches’ (2.7, 11, 17, 29; 3.6, 13, 29)</a:t>
            </a:r>
          </a:p>
        </p:txBody>
      </p:sp>
      <p:sp>
        <p:nvSpPr>
          <p:cNvPr id="7" name="Footer Placeholder 6">
            <a:extLst>
              <a:ext uri="{FF2B5EF4-FFF2-40B4-BE49-F238E27FC236}">
                <a16:creationId xmlns:a16="http://schemas.microsoft.com/office/drawing/2014/main" id="{BA00E7A1-4B4D-4ACD-A0CE-86D78B381F94}"/>
              </a:ext>
            </a:extLst>
          </p:cNvPr>
          <p:cNvSpPr>
            <a:spLocks noGrp="1"/>
          </p:cNvSpPr>
          <p:nvPr>
            <p:ph type="ftr" sz="quarter" idx="11"/>
          </p:nvPr>
        </p:nvSpPr>
        <p:spPr/>
        <p:txBody>
          <a:bodyPr/>
          <a:lstStyle/>
          <a:p>
            <a:pPr>
              <a:defRPr/>
            </a:pPr>
            <a:r>
              <a:rPr lang="en-US"/>
              <a:t>Mountjoy Bible School</a:t>
            </a:r>
          </a:p>
        </p:txBody>
      </p:sp>
      <p:sp>
        <p:nvSpPr>
          <p:cNvPr id="65540" name="Slide Number Placeholder 5">
            <a:extLst>
              <a:ext uri="{FF2B5EF4-FFF2-40B4-BE49-F238E27FC236}">
                <a16:creationId xmlns:a16="http://schemas.microsoft.com/office/drawing/2014/main" id="{DF8260CD-E4B1-45BD-A127-E94F13C05D7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3C002CB-AC73-400F-A763-B1155D8135D5}"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24</a:t>
            </a:fld>
            <a:endParaRPr lang="en-US" altLang="en-US" sz="1000">
              <a:solidFill>
                <a:srgbClr val="9B9A98"/>
              </a:solidFill>
              <a:latin typeface="Times New Roman" panose="02020603050405020304" pitchFamily="18" charset="0"/>
            </a:endParaRPr>
          </a:p>
        </p:txBody>
      </p:sp>
      <p:sp>
        <p:nvSpPr>
          <p:cNvPr id="65541" name="Title 1">
            <a:extLst>
              <a:ext uri="{FF2B5EF4-FFF2-40B4-BE49-F238E27FC236}">
                <a16:creationId xmlns:a16="http://schemas.microsoft.com/office/drawing/2014/main" id="{25AD9C70-34A2-4C25-946A-EDE3CD57A9B3}"/>
              </a:ext>
            </a:extLst>
          </p:cNvPr>
          <p:cNvSpPr>
            <a:spLocks noGrp="1" noChangeArrowheads="1"/>
          </p:cNvSpPr>
          <p:nvPr>
            <p:ph type="title"/>
          </p:nvPr>
        </p:nvSpPr>
        <p:spPr>
          <a:xfrm>
            <a:off x="1992313" y="623888"/>
            <a:ext cx="9512300" cy="1281112"/>
          </a:xfrm>
        </p:spPr>
        <p:txBody>
          <a:bodyPr/>
          <a:lstStyle/>
          <a:p>
            <a:pPr algn="ctr"/>
            <a:r>
              <a:rPr lang="en-GB" altLang="en-US" sz="3200"/>
              <a:t>5: As the one who has the seven spirits and seven stars (1.16,20; 3.1;)</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923E996D-0925-4AB4-81E3-13DD558B0DD5}"/>
              </a:ext>
            </a:extLst>
          </p:cNvPr>
          <p:cNvSpPr>
            <a:spLocks noGrp="1" noChangeArrowheads="1"/>
          </p:cNvSpPr>
          <p:nvPr>
            <p:ph idx="1"/>
          </p:nvPr>
        </p:nvSpPr>
        <p:spPr>
          <a:xfrm>
            <a:off x="1776413" y="1785938"/>
            <a:ext cx="10080625" cy="4114800"/>
          </a:xfrm>
        </p:spPr>
        <p:txBody>
          <a:bodyPr rtlCol="0">
            <a:normAutofit lnSpcReduction="10000"/>
          </a:bodyPr>
          <a:lstStyle/>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The seven stars</a:t>
            </a:r>
          </a:p>
          <a:p>
            <a:pPr marL="505206" indent="-457200" fontAlgn="auto">
              <a:spcAft>
                <a:spcPts val="0"/>
              </a:spcAft>
              <a:buFont typeface="Wingdings 3" panose="05040102010807070707" pitchFamily="18" charset="2"/>
              <a:buChar char="´"/>
              <a:defRPr/>
            </a:pPr>
            <a:r>
              <a:rPr lang="en-GB" dirty="0">
                <a:solidFill>
                  <a:schemeClr val="tx1">
                    <a:lumMod val="75000"/>
                    <a:lumOff val="25000"/>
                  </a:schemeClr>
                </a:solidFill>
              </a:rPr>
              <a:t>Christ directs the ministry of the angels</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Note : angels ministered, to Jesus after the temptation, to Jesus in the garden of Gethsemane</a:t>
            </a:r>
          </a:p>
          <a:p>
            <a:pPr marL="505206" indent="-457200" fontAlgn="auto">
              <a:spcAft>
                <a:spcPts val="0"/>
              </a:spcAft>
              <a:buFont typeface="Wingdings 3" panose="05040102010807070707" pitchFamily="18" charset="2"/>
              <a:buChar char="´"/>
              <a:defRPr/>
            </a:pPr>
            <a:r>
              <a:rPr lang="en-GB" dirty="0">
                <a:solidFill>
                  <a:schemeClr val="tx1">
                    <a:lumMod val="75000"/>
                    <a:lumOff val="25000"/>
                  </a:schemeClr>
                </a:solidFill>
              </a:rPr>
              <a:t>To Joseph, Mary, Zacharias and the shepherds at his birth</a:t>
            </a:r>
          </a:p>
          <a:p>
            <a:pPr marL="505206" indent="-457200" fontAlgn="auto">
              <a:spcAft>
                <a:spcPts val="0"/>
              </a:spcAft>
              <a:buFont typeface="Wingdings 3" panose="05040102010807070707" pitchFamily="18" charset="2"/>
              <a:buChar char="´"/>
              <a:defRPr/>
            </a:pPr>
            <a:r>
              <a:rPr lang="en-GB" dirty="0">
                <a:solidFill>
                  <a:schemeClr val="tx1">
                    <a:lumMod val="75000"/>
                    <a:lumOff val="25000"/>
                  </a:schemeClr>
                </a:solidFill>
              </a:rPr>
              <a:t>At His resurrection</a:t>
            </a:r>
          </a:p>
          <a:p>
            <a:pPr marL="505206" indent="-457200" fontAlgn="auto">
              <a:spcAft>
                <a:spcPts val="0"/>
              </a:spcAft>
              <a:buFont typeface="Wingdings 3" panose="05040102010807070707" pitchFamily="18" charset="2"/>
              <a:buChar char="´"/>
              <a:defRPr/>
            </a:pPr>
            <a:r>
              <a:rPr lang="en-GB" dirty="0">
                <a:solidFill>
                  <a:schemeClr val="tx1">
                    <a:lumMod val="75000"/>
                    <a:lumOff val="25000"/>
                  </a:schemeClr>
                </a:solidFill>
              </a:rPr>
              <a:t>And have yet to perform much at his next coming</a:t>
            </a:r>
          </a:p>
        </p:txBody>
      </p:sp>
      <p:sp>
        <p:nvSpPr>
          <p:cNvPr id="7" name="Footer Placeholder 6">
            <a:extLst>
              <a:ext uri="{FF2B5EF4-FFF2-40B4-BE49-F238E27FC236}">
                <a16:creationId xmlns:a16="http://schemas.microsoft.com/office/drawing/2014/main" id="{9D8F9067-C200-47E0-B7F2-345358F29F99}"/>
              </a:ext>
            </a:extLst>
          </p:cNvPr>
          <p:cNvSpPr>
            <a:spLocks noGrp="1"/>
          </p:cNvSpPr>
          <p:nvPr>
            <p:ph type="ftr" sz="quarter" idx="11"/>
          </p:nvPr>
        </p:nvSpPr>
        <p:spPr/>
        <p:txBody>
          <a:bodyPr/>
          <a:lstStyle/>
          <a:p>
            <a:pPr>
              <a:defRPr/>
            </a:pPr>
            <a:r>
              <a:rPr lang="en-US"/>
              <a:t>Mountjoy Bible School</a:t>
            </a:r>
          </a:p>
        </p:txBody>
      </p:sp>
      <p:sp>
        <p:nvSpPr>
          <p:cNvPr id="66564" name="Slide Number Placeholder 5">
            <a:extLst>
              <a:ext uri="{FF2B5EF4-FFF2-40B4-BE49-F238E27FC236}">
                <a16:creationId xmlns:a16="http://schemas.microsoft.com/office/drawing/2014/main" id="{C5861ABC-08FB-4061-A0A4-317381A58BE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2A6F87C-71CC-42CB-B14D-75C1458C90CA}"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25</a:t>
            </a:fld>
            <a:endParaRPr lang="en-US" altLang="en-US" sz="1000">
              <a:solidFill>
                <a:srgbClr val="9B9A98"/>
              </a:solidFill>
              <a:latin typeface="Times New Roman" panose="02020603050405020304" pitchFamily="18" charset="0"/>
            </a:endParaRPr>
          </a:p>
        </p:txBody>
      </p:sp>
      <p:sp>
        <p:nvSpPr>
          <p:cNvPr id="66565" name="Title 1">
            <a:extLst>
              <a:ext uri="{FF2B5EF4-FFF2-40B4-BE49-F238E27FC236}">
                <a16:creationId xmlns:a16="http://schemas.microsoft.com/office/drawing/2014/main" id="{1745BAA6-0838-493C-823B-6C6837A5F0BB}"/>
              </a:ext>
            </a:extLst>
          </p:cNvPr>
          <p:cNvSpPr>
            <a:spLocks noGrp="1" noChangeArrowheads="1"/>
          </p:cNvSpPr>
          <p:nvPr>
            <p:ph type="title"/>
          </p:nvPr>
        </p:nvSpPr>
        <p:spPr>
          <a:xfrm>
            <a:off x="1992313" y="623888"/>
            <a:ext cx="9512300" cy="1281112"/>
          </a:xfrm>
        </p:spPr>
        <p:txBody>
          <a:bodyPr/>
          <a:lstStyle/>
          <a:p>
            <a:pPr algn="ctr"/>
            <a:r>
              <a:rPr lang="en-GB" altLang="en-US" sz="3200"/>
              <a:t>5: As the one who has the seven spirits and seven stars (1.16,20; 3.1;)</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F521C950-568D-4CAC-BB7B-34F4A6A1CDA2}"/>
              </a:ext>
            </a:extLst>
          </p:cNvPr>
          <p:cNvSpPr>
            <a:spLocks noGrp="1" noChangeArrowheads="1"/>
          </p:cNvSpPr>
          <p:nvPr>
            <p:ph idx="1"/>
          </p:nvPr>
        </p:nvSpPr>
        <p:spPr>
          <a:xfrm>
            <a:off x="2589213" y="2133600"/>
            <a:ext cx="8915400" cy="3778250"/>
          </a:xfrm>
        </p:spPr>
        <p:txBody>
          <a:bodyPr/>
          <a:lstStyle/>
          <a:p>
            <a:r>
              <a:rPr lang="en-GB" altLang="en-US"/>
              <a:t>Holy : a key thought in this book</a:t>
            </a:r>
          </a:p>
          <a:p>
            <a:r>
              <a:rPr lang="en-GB" altLang="en-US"/>
              <a:t>God is holy (4.8; 6.10)</a:t>
            </a:r>
          </a:p>
          <a:p>
            <a:r>
              <a:rPr lang="en-GB" altLang="en-US"/>
              <a:t>His angels are holy (14.10)</a:t>
            </a:r>
          </a:p>
          <a:p>
            <a:r>
              <a:rPr lang="en-GB" altLang="en-US"/>
              <a:t>The apostles &amp; prophets are holy (18.20; 22.6)</a:t>
            </a:r>
          </a:p>
          <a:p>
            <a:r>
              <a:rPr lang="en-GB" altLang="en-US"/>
              <a:t>The city of God is holy (21.2,10)</a:t>
            </a:r>
          </a:p>
          <a:p>
            <a:r>
              <a:rPr lang="en-GB" altLang="en-US"/>
              <a:t>Christ is holy (3.7)</a:t>
            </a:r>
          </a:p>
        </p:txBody>
      </p:sp>
      <p:sp>
        <p:nvSpPr>
          <p:cNvPr id="7" name="Footer Placeholder 6">
            <a:extLst>
              <a:ext uri="{FF2B5EF4-FFF2-40B4-BE49-F238E27FC236}">
                <a16:creationId xmlns:a16="http://schemas.microsoft.com/office/drawing/2014/main" id="{51674DEA-A284-4942-A916-1BEDBA8CC2F4}"/>
              </a:ext>
            </a:extLst>
          </p:cNvPr>
          <p:cNvSpPr>
            <a:spLocks noGrp="1"/>
          </p:cNvSpPr>
          <p:nvPr>
            <p:ph type="ftr" sz="quarter" idx="11"/>
          </p:nvPr>
        </p:nvSpPr>
        <p:spPr/>
        <p:txBody>
          <a:bodyPr/>
          <a:lstStyle/>
          <a:p>
            <a:pPr>
              <a:defRPr/>
            </a:pPr>
            <a:r>
              <a:rPr lang="en-US"/>
              <a:t>Mountjoy Bible School</a:t>
            </a:r>
          </a:p>
        </p:txBody>
      </p:sp>
      <p:sp>
        <p:nvSpPr>
          <p:cNvPr id="67588" name="Slide Number Placeholder 5">
            <a:extLst>
              <a:ext uri="{FF2B5EF4-FFF2-40B4-BE49-F238E27FC236}">
                <a16:creationId xmlns:a16="http://schemas.microsoft.com/office/drawing/2014/main" id="{F73AAB92-87AA-4D1F-A2BC-FB03AED2E14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5E4875D4-A85E-4849-8197-C1B529BEF89F}"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26</a:t>
            </a:fld>
            <a:endParaRPr lang="en-US" altLang="en-US" sz="1000">
              <a:solidFill>
                <a:srgbClr val="9B9A98"/>
              </a:solidFill>
              <a:latin typeface="Times New Roman" panose="02020603050405020304" pitchFamily="18" charset="0"/>
            </a:endParaRPr>
          </a:p>
        </p:txBody>
      </p:sp>
      <p:sp>
        <p:nvSpPr>
          <p:cNvPr id="67589" name="Title 1">
            <a:extLst>
              <a:ext uri="{FF2B5EF4-FFF2-40B4-BE49-F238E27FC236}">
                <a16:creationId xmlns:a16="http://schemas.microsoft.com/office/drawing/2014/main" id="{235C2B7A-FAC9-4C16-8E57-5EF427BCCBF4}"/>
              </a:ext>
            </a:extLst>
          </p:cNvPr>
          <p:cNvSpPr>
            <a:spLocks noGrp="1" noChangeArrowheads="1"/>
          </p:cNvSpPr>
          <p:nvPr>
            <p:ph type="title"/>
          </p:nvPr>
        </p:nvSpPr>
        <p:spPr>
          <a:xfrm>
            <a:off x="1992313" y="623888"/>
            <a:ext cx="9512300" cy="1281112"/>
          </a:xfrm>
        </p:spPr>
        <p:txBody>
          <a:bodyPr/>
          <a:lstStyle/>
          <a:p>
            <a:pPr algn="ctr"/>
            <a:r>
              <a:rPr lang="en-GB" altLang="en-US" sz="3200"/>
              <a:t>6: The Holy &amp; True; that hath the key of David, that openeth &amp; shutteth (3.7)</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96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6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96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6018149E-A2B0-435E-BC70-5E6A2FE07347}"/>
              </a:ext>
            </a:extLst>
          </p:cNvPr>
          <p:cNvSpPr>
            <a:spLocks noGrp="1" noChangeArrowheads="1"/>
          </p:cNvSpPr>
          <p:nvPr>
            <p:ph idx="1"/>
          </p:nvPr>
        </p:nvSpPr>
        <p:spPr>
          <a:xfrm>
            <a:off x="2135188" y="2133600"/>
            <a:ext cx="9793287" cy="4175125"/>
          </a:xfrm>
        </p:spPr>
        <p:txBody>
          <a:bodyPr/>
          <a:lstStyle/>
          <a:p>
            <a:r>
              <a:rPr lang="en-GB" altLang="en-US"/>
              <a:t>True : The Lord Jesus is full of truth (John 1.14)</a:t>
            </a:r>
          </a:p>
          <a:p>
            <a:r>
              <a:rPr lang="en-GB" altLang="en-US"/>
              <a:t>He brought the truth (John 1.17)</a:t>
            </a:r>
          </a:p>
          <a:p>
            <a:r>
              <a:rPr lang="en-GB" altLang="en-US"/>
              <a:t>He is called ‘The Truth’ (John 14.6)</a:t>
            </a:r>
          </a:p>
          <a:p>
            <a:r>
              <a:rPr lang="en-GB" altLang="en-US"/>
              <a:t>He is the true light (John 1.9)</a:t>
            </a:r>
          </a:p>
          <a:p>
            <a:r>
              <a:rPr lang="en-GB" altLang="en-US"/>
              <a:t>He is the true bread (John 6.32)</a:t>
            </a:r>
          </a:p>
          <a:p>
            <a:r>
              <a:rPr lang="en-GB" altLang="en-US"/>
              <a:t>He is the true vine (John 15.1)</a:t>
            </a:r>
          </a:p>
          <a:p>
            <a:r>
              <a:rPr lang="en-GB" altLang="en-US"/>
              <a:t>He is the true word (John 17.17)</a:t>
            </a:r>
          </a:p>
        </p:txBody>
      </p:sp>
      <p:sp>
        <p:nvSpPr>
          <p:cNvPr id="7" name="Footer Placeholder 6">
            <a:extLst>
              <a:ext uri="{FF2B5EF4-FFF2-40B4-BE49-F238E27FC236}">
                <a16:creationId xmlns:a16="http://schemas.microsoft.com/office/drawing/2014/main" id="{37CB216F-A938-41B5-961E-3A3786BADA58}"/>
              </a:ext>
            </a:extLst>
          </p:cNvPr>
          <p:cNvSpPr>
            <a:spLocks noGrp="1"/>
          </p:cNvSpPr>
          <p:nvPr>
            <p:ph type="ftr" sz="quarter" idx="11"/>
          </p:nvPr>
        </p:nvSpPr>
        <p:spPr/>
        <p:txBody>
          <a:bodyPr/>
          <a:lstStyle/>
          <a:p>
            <a:pPr>
              <a:defRPr/>
            </a:pPr>
            <a:r>
              <a:rPr lang="en-US"/>
              <a:t>Mountjoy Bible School</a:t>
            </a:r>
          </a:p>
        </p:txBody>
      </p:sp>
      <p:sp>
        <p:nvSpPr>
          <p:cNvPr id="68612" name="Slide Number Placeholder 5">
            <a:extLst>
              <a:ext uri="{FF2B5EF4-FFF2-40B4-BE49-F238E27FC236}">
                <a16:creationId xmlns:a16="http://schemas.microsoft.com/office/drawing/2014/main" id="{58F32318-DC87-4574-BD5F-47F7FCB57AD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55AB58C-ECEA-40E0-B883-6EDF67432B01}"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27</a:t>
            </a:fld>
            <a:endParaRPr lang="en-US" altLang="en-US" sz="1000">
              <a:solidFill>
                <a:srgbClr val="9B9A98"/>
              </a:solidFill>
              <a:latin typeface="Times New Roman" panose="02020603050405020304" pitchFamily="18" charset="0"/>
            </a:endParaRPr>
          </a:p>
        </p:txBody>
      </p:sp>
      <p:sp>
        <p:nvSpPr>
          <p:cNvPr id="68613" name="Title 1">
            <a:extLst>
              <a:ext uri="{FF2B5EF4-FFF2-40B4-BE49-F238E27FC236}">
                <a16:creationId xmlns:a16="http://schemas.microsoft.com/office/drawing/2014/main" id="{E27E0C0C-A15E-450C-8B4B-DA5ECF263A28}"/>
              </a:ext>
            </a:extLst>
          </p:cNvPr>
          <p:cNvSpPr>
            <a:spLocks noGrp="1" noChangeArrowheads="1"/>
          </p:cNvSpPr>
          <p:nvPr>
            <p:ph type="title"/>
          </p:nvPr>
        </p:nvSpPr>
        <p:spPr>
          <a:xfrm>
            <a:off x="1992313" y="623888"/>
            <a:ext cx="9512300" cy="1281112"/>
          </a:xfrm>
        </p:spPr>
        <p:txBody>
          <a:bodyPr/>
          <a:lstStyle/>
          <a:p>
            <a:pPr algn="ctr"/>
            <a:r>
              <a:rPr lang="en-GB" altLang="en-US" sz="3200"/>
              <a:t>6: The Holy &amp; True; that hath the key of David, that openeth &amp; shutteth (3.7)</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2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2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a:extLst>
              <a:ext uri="{FF2B5EF4-FFF2-40B4-BE49-F238E27FC236}">
                <a16:creationId xmlns:a16="http://schemas.microsoft.com/office/drawing/2014/main" id="{A2221357-283E-487C-8286-FA2C3132A72F}"/>
              </a:ext>
            </a:extLst>
          </p:cNvPr>
          <p:cNvSpPr>
            <a:spLocks noGrp="1" noChangeArrowheads="1"/>
          </p:cNvSpPr>
          <p:nvPr>
            <p:ph idx="1"/>
          </p:nvPr>
        </p:nvSpPr>
        <p:spPr>
          <a:xfrm>
            <a:off x="1774825" y="2133600"/>
            <a:ext cx="9729788" cy="3778250"/>
          </a:xfrm>
        </p:spPr>
        <p:txBody>
          <a:bodyPr/>
          <a:lstStyle/>
          <a:p>
            <a:r>
              <a:rPr lang="en-GB" altLang="en-US"/>
              <a:t>True</a:t>
            </a:r>
          </a:p>
          <a:p>
            <a:r>
              <a:rPr lang="en-GB" altLang="en-US"/>
              <a:t>The Spirit of God whom Christ sent is called ‘the Spirit of Truth’ who will lead us into all truth (John 14.17)</a:t>
            </a:r>
          </a:p>
          <a:p>
            <a:r>
              <a:rPr lang="en-GB" altLang="en-US"/>
              <a:t>If we know Christ then we know the truth and the truth makes us free (John 8.32)</a:t>
            </a:r>
          </a:p>
          <a:p>
            <a:r>
              <a:rPr lang="en-GB" altLang="en-US"/>
              <a:t>Then we are able to worship in spirit and in truth (John 4.23,24)</a:t>
            </a:r>
          </a:p>
        </p:txBody>
      </p:sp>
      <p:sp>
        <p:nvSpPr>
          <p:cNvPr id="7" name="Footer Placeholder 6">
            <a:extLst>
              <a:ext uri="{FF2B5EF4-FFF2-40B4-BE49-F238E27FC236}">
                <a16:creationId xmlns:a16="http://schemas.microsoft.com/office/drawing/2014/main" id="{5DC3A217-20A3-498E-977E-1A02086F8F63}"/>
              </a:ext>
            </a:extLst>
          </p:cNvPr>
          <p:cNvSpPr>
            <a:spLocks noGrp="1"/>
          </p:cNvSpPr>
          <p:nvPr>
            <p:ph type="ftr" sz="quarter" idx="11"/>
          </p:nvPr>
        </p:nvSpPr>
        <p:spPr/>
        <p:txBody>
          <a:bodyPr/>
          <a:lstStyle/>
          <a:p>
            <a:pPr>
              <a:defRPr/>
            </a:pPr>
            <a:r>
              <a:rPr lang="en-US"/>
              <a:t>Mountjoy Bible School</a:t>
            </a:r>
          </a:p>
        </p:txBody>
      </p:sp>
      <p:sp>
        <p:nvSpPr>
          <p:cNvPr id="69636" name="Slide Number Placeholder 5">
            <a:extLst>
              <a:ext uri="{FF2B5EF4-FFF2-40B4-BE49-F238E27FC236}">
                <a16:creationId xmlns:a16="http://schemas.microsoft.com/office/drawing/2014/main" id="{4EAC88C1-29DD-42DE-A50E-9F75049D9F4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EF083C1A-4984-440A-BFF6-DC6DC355D9B3}"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28</a:t>
            </a:fld>
            <a:endParaRPr lang="en-US" altLang="en-US" sz="1000">
              <a:solidFill>
                <a:srgbClr val="9B9A98"/>
              </a:solidFill>
              <a:latin typeface="Times New Roman" panose="02020603050405020304" pitchFamily="18" charset="0"/>
            </a:endParaRPr>
          </a:p>
        </p:txBody>
      </p:sp>
      <p:sp>
        <p:nvSpPr>
          <p:cNvPr id="69637" name="Title 1">
            <a:extLst>
              <a:ext uri="{FF2B5EF4-FFF2-40B4-BE49-F238E27FC236}">
                <a16:creationId xmlns:a16="http://schemas.microsoft.com/office/drawing/2014/main" id="{00825D4C-8D2A-4168-87CA-D89050BC9EEA}"/>
              </a:ext>
            </a:extLst>
          </p:cNvPr>
          <p:cNvSpPr>
            <a:spLocks noGrp="1" noChangeArrowheads="1"/>
          </p:cNvSpPr>
          <p:nvPr>
            <p:ph type="title"/>
          </p:nvPr>
        </p:nvSpPr>
        <p:spPr>
          <a:xfrm>
            <a:off x="1992313" y="623888"/>
            <a:ext cx="9512300" cy="1281112"/>
          </a:xfrm>
        </p:spPr>
        <p:txBody>
          <a:bodyPr/>
          <a:lstStyle/>
          <a:p>
            <a:pPr algn="ctr"/>
            <a:r>
              <a:rPr lang="en-GB" altLang="en-US" sz="3200"/>
              <a:t>6: The Holy &amp; True; that hath the key of David, that openeth &amp; shutteth (3.7)</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7DA1731D-C153-44F2-B40D-75C43DC93C91}"/>
              </a:ext>
            </a:extLst>
          </p:cNvPr>
          <p:cNvSpPr>
            <a:spLocks noGrp="1" noChangeArrowheads="1"/>
          </p:cNvSpPr>
          <p:nvPr>
            <p:ph idx="1"/>
          </p:nvPr>
        </p:nvSpPr>
        <p:spPr>
          <a:xfrm>
            <a:off x="1558925" y="2133600"/>
            <a:ext cx="9945688" cy="4100513"/>
          </a:xfrm>
        </p:spPr>
        <p:txBody>
          <a:bodyPr/>
          <a:lstStyle/>
          <a:p>
            <a:r>
              <a:rPr lang="en-GB" altLang="en-US"/>
              <a:t>Hath the key of David .. openeth .. &amp; shutteth</a:t>
            </a:r>
          </a:p>
          <a:p>
            <a:r>
              <a:rPr lang="en-GB" altLang="en-US"/>
              <a:t>This refers to the promise to the house of David and relates to the throne of David - that even when the captivity was upon them and there seemed no hope, the promise of God to David was sure (cf. Isaiah 22.22)</a:t>
            </a:r>
          </a:p>
          <a:p>
            <a:r>
              <a:rPr lang="en-GB" altLang="en-US"/>
              <a:t>There is a glorious future for the house of David and those that have been ‘grafted in’</a:t>
            </a:r>
          </a:p>
        </p:txBody>
      </p:sp>
      <p:sp>
        <p:nvSpPr>
          <p:cNvPr id="7" name="Footer Placeholder 6">
            <a:extLst>
              <a:ext uri="{FF2B5EF4-FFF2-40B4-BE49-F238E27FC236}">
                <a16:creationId xmlns:a16="http://schemas.microsoft.com/office/drawing/2014/main" id="{0C1FB2F8-4BF2-4B65-8635-58FEDDF274C7}"/>
              </a:ext>
            </a:extLst>
          </p:cNvPr>
          <p:cNvSpPr>
            <a:spLocks noGrp="1"/>
          </p:cNvSpPr>
          <p:nvPr>
            <p:ph type="ftr" sz="quarter" idx="11"/>
          </p:nvPr>
        </p:nvSpPr>
        <p:spPr/>
        <p:txBody>
          <a:bodyPr/>
          <a:lstStyle/>
          <a:p>
            <a:pPr>
              <a:defRPr/>
            </a:pPr>
            <a:r>
              <a:rPr lang="en-US"/>
              <a:t>Mountjoy Bible School</a:t>
            </a:r>
          </a:p>
        </p:txBody>
      </p:sp>
      <p:sp>
        <p:nvSpPr>
          <p:cNvPr id="70660" name="Slide Number Placeholder 5">
            <a:extLst>
              <a:ext uri="{FF2B5EF4-FFF2-40B4-BE49-F238E27FC236}">
                <a16:creationId xmlns:a16="http://schemas.microsoft.com/office/drawing/2014/main" id="{06A15139-76E4-4859-BE33-DEB75B01B51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B84CF6A-F785-463E-A101-D0B9FAABEEB0}"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29</a:t>
            </a:fld>
            <a:endParaRPr lang="en-US" altLang="en-US" sz="1000">
              <a:solidFill>
                <a:srgbClr val="9B9A98"/>
              </a:solidFill>
              <a:latin typeface="Times New Roman" panose="02020603050405020304" pitchFamily="18" charset="0"/>
            </a:endParaRPr>
          </a:p>
        </p:txBody>
      </p:sp>
      <p:sp>
        <p:nvSpPr>
          <p:cNvPr id="70661" name="Title 1">
            <a:extLst>
              <a:ext uri="{FF2B5EF4-FFF2-40B4-BE49-F238E27FC236}">
                <a16:creationId xmlns:a16="http://schemas.microsoft.com/office/drawing/2014/main" id="{6D223161-980F-4AEA-A48F-EB2908B1CDB5}"/>
              </a:ext>
            </a:extLst>
          </p:cNvPr>
          <p:cNvSpPr>
            <a:spLocks noGrp="1" noChangeArrowheads="1"/>
          </p:cNvSpPr>
          <p:nvPr>
            <p:ph type="title"/>
          </p:nvPr>
        </p:nvSpPr>
        <p:spPr>
          <a:xfrm>
            <a:off x="1992313" y="623888"/>
            <a:ext cx="9512300" cy="1281112"/>
          </a:xfrm>
        </p:spPr>
        <p:txBody>
          <a:bodyPr/>
          <a:lstStyle/>
          <a:p>
            <a:pPr algn="ctr"/>
            <a:r>
              <a:rPr lang="en-GB" altLang="en-US" sz="3200"/>
              <a:t>6: The Holy &amp; True; that hath the key of David, that openeth &amp; shutteth (3.7)</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2ED2EAFE-88A1-4DF7-A4A9-F6003BF96566}"/>
              </a:ext>
            </a:extLst>
          </p:cNvPr>
          <p:cNvSpPr>
            <a:spLocks noGrp="1" noChangeArrowheads="1"/>
          </p:cNvSpPr>
          <p:nvPr>
            <p:ph type="title"/>
          </p:nvPr>
        </p:nvSpPr>
        <p:spPr>
          <a:xfrm>
            <a:off x="2592388" y="623888"/>
            <a:ext cx="8912225" cy="1281112"/>
          </a:xfrm>
        </p:spPr>
        <p:txBody>
          <a:bodyPr/>
          <a:lstStyle/>
          <a:p>
            <a:r>
              <a:rPr lang="en-GB" altLang="en-US"/>
              <a:t>Revelation</a:t>
            </a:r>
          </a:p>
        </p:txBody>
      </p:sp>
      <p:sp>
        <p:nvSpPr>
          <p:cNvPr id="6147" name="Rectangle 3">
            <a:extLst>
              <a:ext uri="{FF2B5EF4-FFF2-40B4-BE49-F238E27FC236}">
                <a16:creationId xmlns:a16="http://schemas.microsoft.com/office/drawing/2014/main" id="{B52D2D1A-510E-4486-B7AC-AF1657D5F8F0}"/>
              </a:ext>
            </a:extLst>
          </p:cNvPr>
          <p:cNvSpPr>
            <a:spLocks noGrp="1" noChangeArrowheads="1"/>
          </p:cNvSpPr>
          <p:nvPr>
            <p:ph idx="1"/>
          </p:nvPr>
        </p:nvSpPr>
        <p:spPr>
          <a:xfrm>
            <a:off x="2209800" y="1671638"/>
            <a:ext cx="9358313" cy="4114800"/>
          </a:xfrm>
        </p:spPr>
        <p:txBody>
          <a:bodyPr/>
          <a:lstStyle/>
          <a:p>
            <a:r>
              <a:rPr lang="en-GB" altLang="en-US"/>
              <a:t>First words, ‘The Revelation of Jesus Christ’</a:t>
            </a:r>
          </a:p>
          <a:p>
            <a:r>
              <a:rPr lang="en-GB" altLang="en-US"/>
              <a:t>Subject of Scripture is the Saviour, ‘In the volume of the book it is written of me’ (Ps.40.7; Heb.10.7), therefore the summary book should be so entitled.</a:t>
            </a:r>
          </a:p>
          <a:p>
            <a:r>
              <a:rPr lang="en-GB" altLang="en-US"/>
              <a:t>The word ‘revelation’ is the translation of the Greek word ‘apokalypse’</a:t>
            </a:r>
          </a:p>
        </p:txBody>
      </p:sp>
      <p:sp>
        <p:nvSpPr>
          <p:cNvPr id="9" name="Footer Placeholder 8">
            <a:extLst>
              <a:ext uri="{FF2B5EF4-FFF2-40B4-BE49-F238E27FC236}">
                <a16:creationId xmlns:a16="http://schemas.microsoft.com/office/drawing/2014/main" id="{002EE690-9D4B-4FDE-B1A9-8203332653FD}"/>
              </a:ext>
            </a:extLst>
          </p:cNvPr>
          <p:cNvSpPr>
            <a:spLocks noGrp="1"/>
          </p:cNvSpPr>
          <p:nvPr>
            <p:ph type="ftr" sz="quarter" idx="11"/>
          </p:nvPr>
        </p:nvSpPr>
        <p:spPr/>
        <p:txBody>
          <a:bodyPr/>
          <a:lstStyle/>
          <a:p>
            <a:pPr>
              <a:defRPr/>
            </a:pPr>
            <a:r>
              <a:rPr lang="en-US"/>
              <a:t>Mountjoy Bible School</a:t>
            </a:r>
          </a:p>
        </p:txBody>
      </p:sp>
      <p:sp>
        <p:nvSpPr>
          <p:cNvPr id="43013" name="Slide Number Placeholder 7">
            <a:extLst>
              <a:ext uri="{FF2B5EF4-FFF2-40B4-BE49-F238E27FC236}">
                <a16:creationId xmlns:a16="http://schemas.microsoft.com/office/drawing/2014/main" id="{81DA078B-AA29-4F4F-9D59-7E165C584F7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B797F04-1AC0-4F44-8300-A4FE6D4F919E}"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7C7CD916-4521-4064-8ECB-66F678A7611D}"/>
              </a:ext>
            </a:extLst>
          </p:cNvPr>
          <p:cNvSpPr>
            <a:spLocks noGrp="1" noChangeArrowheads="1"/>
          </p:cNvSpPr>
          <p:nvPr>
            <p:ph idx="1"/>
          </p:nvPr>
        </p:nvSpPr>
        <p:spPr>
          <a:xfrm>
            <a:off x="1847850" y="2133600"/>
            <a:ext cx="10585450" cy="3778250"/>
          </a:xfrm>
        </p:spPr>
        <p:txBody>
          <a:bodyPr rtlCol="0">
            <a:normAutofit fontScale="92500"/>
          </a:bodyPr>
          <a:lstStyle/>
          <a:p>
            <a:pPr fontAlgn="auto">
              <a:spcAft>
                <a:spcPts val="0"/>
              </a:spcAft>
              <a:buFont typeface="Wingdings 3" charset="2"/>
              <a:buChar char=""/>
              <a:defRPr/>
            </a:pPr>
            <a:r>
              <a:rPr lang="en-GB" altLang="en-US" dirty="0">
                <a:solidFill>
                  <a:schemeClr val="tx1">
                    <a:lumMod val="75000"/>
                    <a:lumOff val="25000"/>
                  </a:schemeClr>
                </a:solidFill>
              </a:rPr>
              <a:t>The Amen, the faithful &amp; true witness </a:t>
            </a:r>
          </a:p>
          <a:p>
            <a:pPr fontAlgn="auto">
              <a:spcAft>
                <a:spcPts val="0"/>
              </a:spcAft>
              <a:buFont typeface="Wingdings 3" charset="2"/>
              <a:buChar char=""/>
              <a:defRPr/>
            </a:pPr>
            <a:r>
              <a:rPr lang="en-GB" altLang="en-US" dirty="0">
                <a:solidFill>
                  <a:schemeClr val="tx1">
                    <a:lumMod val="75000"/>
                    <a:lumOff val="25000"/>
                  </a:schemeClr>
                </a:solidFill>
              </a:rPr>
              <a:t>‘We have not followed cunningly devised fables’ (2 Pet.1.16)</a:t>
            </a:r>
          </a:p>
          <a:p>
            <a:pPr fontAlgn="auto">
              <a:spcAft>
                <a:spcPts val="0"/>
              </a:spcAft>
              <a:buFont typeface="Wingdings 3" charset="2"/>
              <a:buChar char=""/>
              <a:defRPr/>
            </a:pPr>
            <a:r>
              <a:rPr lang="en-GB" altLang="en-US" dirty="0">
                <a:solidFill>
                  <a:schemeClr val="tx1">
                    <a:lumMod val="75000"/>
                    <a:lumOff val="25000"/>
                  </a:schemeClr>
                </a:solidFill>
              </a:rPr>
              <a:t>But a true witness (John 5.31-47)</a:t>
            </a:r>
          </a:p>
          <a:p>
            <a:pPr fontAlgn="auto">
              <a:spcAft>
                <a:spcPts val="0"/>
              </a:spcAft>
              <a:buFont typeface="Wingdings 3" charset="2"/>
              <a:buChar char=""/>
              <a:defRPr/>
            </a:pPr>
            <a:r>
              <a:rPr lang="en-GB" altLang="en-US" dirty="0">
                <a:solidFill>
                  <a:schemeClr val="tx1">
                    <a:lumMod val="75000"/>
                    <a:lumOff val="25000"/>
                  </a:schemeClr>
                </a:solidFill>
              </a:rPr>
              <a:t>The origin (</a:t>
            </a:r>
            <a:r>
              <a:rPr lang="en-GB" altLang="en-US" i="1" dirty="0" err="1">
                <a:solidFill>
                  <a:schemeClr val="tx1">
                    <a:lumMod val="75000"/>
                    <a:lumOff val="25000"/>
                  </a:schemeClr>
                </a:solidFill>
              </a:rPr>
              <a:t>archi</a:t>
            </a:r>
            <a:r>
              <a:rPr lang="en-GB" altLang="en-US" i="1" dirty="0">
                <a:solidFill>
                  <a:schemeClr val="tx1">
                    <a:lumMod val="75000"/>
                    <a:lumOff val="25000"/>
                  </a:schemeClr>
                </a:solidFill>
              </a:rPr>
              <a:t> </a:t>
            </a:r>
            <a:r>
              <a:rPr lang="en-GB" altLang="en-US" dirty="0">
                <a:solidFill>
                  <a:schemeClr val="tx1">
                    <a:lumMod val="75000"/>
                    <a:lumOff val="25000"/>
                  </a:schemeClr>
                </a:solidFill>
                <a:latin typeface="Symbol" panose="05050102010706020507" pitchFamily="18" charset="2"/>
              </a:rPr>
              <a:t>arch</a:t>
            </a:r>
            <a:r>
              <a:rPr lang="en-GB" altLang="en-US" dirty="0">
                <a:solidFill>
                  <a:schemeClr val="tx1">
                    <a:lumMod val="75000"/>
                    <a:lumOff val="25000"/>
                  </a:schemeClr>
                </a:solidFill>
              </a:rPr>
              <a:t>) of the creation of God</a:t>
            </a:r>
          </a:p>
          <a:p>
            <a:pPr fontAlgn="auto">
              <a:spcAft>
                <a:spcPts val="0"/>
              </a:spcAft>
              <a:buFont typeface="Wingdings 3" charset="2"/>
              <a:buChar char=""/>
              <a:defRPr/>
            </a:pPr>
            <a:r>
              <a:rPr lang="en-GB" altLang="en-US" dirty="0">
                <a:solidFill>
                  <a:schemeClr val="tx1">
                    <a:lumMod val="75000"/>
                    <a:lumOff val="25000"/>
                  </a:schemeClr>
                </a:solidFill>
              </a:rPr>
              <a:t>Gen.1.1 ‘In the beginning God created .....’</a:t>
            </a:r>
          </a:p>
          <a:p>
            <a:pPr fontAlgn="auto">
              <a:spcAft>
                <a:spcPts val="0"/>
              </a:spcAft>
              <a:buFont typeface="Wingdings 3" charset="2"/>
              <a:buChar char=""/>
              <a:defRPr/>
            </a:pPr>
            <a:r>
              <a:rPr lang="en-GB" altLang="en-US" dirty="0">
                <a:solidFill>
                  <a:schemeClr val="tx1">
                    <a:lumMod val="75000"/>
                    <a:lumOff val="25000"/>
                  </a:schemeClr>
                </a:solidFill>
              </a:rPr>
              <a:t>John 1.1 -3 ‘ In the beginning was the Word ...All things were made by Him .....’</a:t>
            </a:r>
          </a:p>
        </p:txBody>
      </p:sp>
      <p:sp>
        <p:nvSpPr>
          <p:cNvPr id="7" name="Footer Placeholder 6">
            <a:extLst>
              <a:ext uri="{FF2B5EF4-FFF2-40B4-BE49-F238E27FC236}">
                <a16:creationId xmlns:a16="http://schemas.microsoft.com/office/drawing/2014/main" id="{DFCA79CC-4576-4F68-8803-9D294B7A7EED}"/>
              </a:ext>
            </a:extLst>
          </p:cNvPr>
          <p:cNvSpPr>
            <a:spLocks noGrp="1"/>
          </p:cNvSpPr>
          <p:nvPr>
            <p:ph type="ftr" sz="quarter" idx="11"/>
          </p:nvPr>
        </p:nvSpPr>
        <p:spPr/>
        <p:txBody>
          <a:bodyPr/>
          <a:lstStyle/>
          <a:p>
            <a:pPr>
              <a:defRPr/>
            </a:pPr>
            <a:r>
              <a:rPr lang="en-US"/>
              <a:t>Mountjoy Bible School</a:t>
            </a:r>
          </a:p>
        </p:txBody>
      </p:sp>
      <p:sp>
        <p:nvSpPr>
          <p:cNvPr id="71684" name="Slide Number Placeholder 5">
            <a:extLst>
              <a:ext uri="{FF2B5EF4-FFF2-40B4-BE49-F238E27FC236}">
                <a16:creationId xmlns:a16="http://schemas.microsoft.com/office/drawing/2014/main" id="{9246BC2A-AB4E-4769-9E26-8E2696727F7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6738D5B-BCA7-4BF4-AE9C-18309191D872}"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30</a:t>
            </a:fld>
            <a:endParaRPr lang="en-US" altLang="en-US" sz="1000">
              <a:solidFill>
                <a:srgbClr val="9B9A98"/>
              </a:solidFill>
              <a:latin typeface="Times New Roman" panose="02020603050405020304" pitchFamily="18" charset="0"/>
            </a:endParaRPr>
          </a:p>
        </p:txBody>
      </p:sp>
      <p:sp>
        <p:nvSpPr>
          <p:cNvPr id="71685" name="Title 1">
            <a:extLst>
              <a:ext uri="{FF2B5EF4-FFF2-40B4-BE49-F238E27FC236}">
                <a16:creationId xmlns:a16="http://schemas.microsoft.com/office/drawing/2014/main" id="{BF2DE903-F392-4649-9219-87F9D1B27FDD}"/>
              </a:ext>
            </a:extLst>
          </p:cNvPr>
          <p:cNvSpPr>
            <a:spLocks noGrp="1" noChangeArrowheads="1"/>
          </p:cNvSpPr>
          <p:nvPr>
            <p:ph type="title"/>
          </p:nvPr>
        </p:nvSpPr>
        <p:spPr>
          <a:xfrm>
            <a:off x="1992313" y="623888"/>
            <a:ext cx="9512300" cy="1281112"/>
          </a:xfrm>
        </p:spPr>
        <p:txBody>
          <a:bodyPr/>
          <a:lstStyle/>
          <a:p>
            <a:pPr algn="ctr"/>
            <a:r>
              <a:rPr lang="en-GB" altLang="en-US" sz="3200"/>
              <a:t>7: The Amen, the faithful &amp; true witness, the beginning of the Creation of God (1.5; 3.14)</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7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277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93FC8AD1-419C-447D-8848-B833AA9D306C}"/>
              </a:ext>
            </a:extLst>
          </p:cNvPr>
          <p:cNvSpPr>
            <a:spLocks noGrp="1" noChangeArrowheads="1"/>
          </p:cNvSpPr>
          <p:nvPr>
            <p:ph type="title"/>
          </p:nvPr>
        </p:nvSpPr>
        <p:spPr>
          <a:xfrm>
            <a:off x="2592388" y="623888"/>
            <a:ext cx="8912225" cy="1281112"/>
          </a:xfrm>
        </p:spPr>
        <p:txBody>
          <a:bodyPr/>
          <a:lstStyle/>
          <a:p>
            <a:r>
              <a:rPr lang="en-GB" altLang="en-US"/>
              <a:t>The Vision of the Saviour included :</a:t>
            </a:r>
          </a:p>
        </p:txBody>
      </p:sp>
      <p:sp>
        <p:nvSpPr>
          <p:cNvPr id="34819" name="Rectangle 3">
            <a:extLst>
              <a:ext uri="{FF2B5EF4-FFF2-40B4-BE49-F238E27FC236}">
                <a16:creationId xmlns:a16="http://schemas.microsoft.com/office/drawing/2014/main" id="{6366DDBD-CF18-496F-8C76-5B413CB4BD4A}"/>
              </a:ext>
            </a:extLst>
          </p:cNvPr>
          <p:cNvSpPr>
            <a:spLocks noGrp="1" noChangeArrowheads="1"/>
          </p:cNvSpPr>
          <p:nvPr>
            <p:ph idx="1"/>
          </p:nvPr>
        </p:nvSpPr>
        <p:spPr>
          <a:xfrm>
            <a:off x="1776413" y="1643063"/>
            <a:ext cx="9936162" cy="4114800"/>
          </a:xfrm>
        </p:spPr>
        <p:txBody>
          <a:bodyPr rtlCol="0">
            <a:normAutofit lnSpcReduction="10000"/>
          </a:bodyPr>
          <a:lstStyle/>
          <a:p>
            <a:pPr marL="493776" indent="-457200" fontAlgn="auto">
              <a:spcAft>
                <a:spcPts val="0"/>
              </a:spcAft>
              <a:buFont typeface="Wingdings 3" charset="2"/>
              <a:buChar char=""/>
              <a:defRPr/>
            </a:pPr>
            <a:r>
              <a:rPr lang="en-GB" dirty="0">
                <a:solidFill>
                  <a:schemeClr val="tx1">
                    <a:lumMod val="75000"/>
                    <a:lumOff val="25000"/>
                  </a:schemeClr>
                </a:solidFill>
              </a:rPr>
              <a:t>His head &amp; hairs were white like wool, as white as snow (1.14)</a:t>
            </a:r>
          </a:p>
          <a:p>
            <a:pPr marL="505206" indent="-457200" fontAlgn="auto">
              <a:spcAft>
                <a:spcPts val="0"/>
              </a:spcAft>
              <a:buFont typeface="Wingdings 3" charset="2"/>
              <a:buChar char=""/>
              <a:defRPr/>
            </a:pPr>
            <a:r>
              <a:rPr lang="en-GB" dirty="0">
                <a:solidFill>
                  <a:schemeClr val="tx1">
                    <a:lumMod val="75000"/>
                    <a:lumOff val="25000"/>
                  </a:schemeClr>
                </a:solidFill>
              </a:rPr>
              <a:t>He is the Ancient of days (Dan.7.9,13,22)</a:t>
            </a:r>
          </a:p>
          <a:p>
            <a:pPr marL="505206" indent="-457200" fontAlgn="auto">
              <a:spcAft>
                <a:spcPts val="0"/>
              </a:spcAft>
              <a:buFont typeface="Wingdings 3" charset="2"/>
              <a:buChar char=""/>
              <a:defRPr/>
            </a:pPr>
            <a:r>
              <a:rPr lang="en-GB" dirty="0">
                <a:solidFill>
                  <a:schemeClr val="tx1">
                    <a:lumMod val="75000"/>
                    <a:lumOff val="25000"/>
                  </a:schemeClr>
                </a:solidFill>
              </a:rPr>
              <a:t>He is the everlasting Father (Isaiah 9.6)</a:t>
            </a:r>
          </a:p>
          <a:p>
            <a:pPr marL="493776" indent="-457200" fontAlgn="auto">
              <a:spcAft>
                <a:spcPts val="0"/>
              </a:spcAft>
              <a:buFont typeface="Wingdings 3" charset="2"/>
              <a:buChar char=""/>
              <a:defRPr/>
            </a:pPr>
            <a:r>
              <a:rPr lang="en-GB" dirty="0">
                <a:solidFill>
                  <a:schemeClr val="tx1">
                    <a:lumMod val="75000"/>
                    <a:lumOff val="25000"/>
                  </a:schemeClr>
                </a:solidFill>
              </a:rPr>
              <a:t>His voice was as the sound of many waters (1.15)</a:t>
            </a:r>
          </a:p>
          <a:p>
            <a:pPr marL="505206" indent="-457200" fontAlgn="auto">
              <a:spcAft>
                <a:spcPts val="0"/>
              </a:spcAft>
              <a:buFont typeface="Wingdings 3" charset="2"/>
              <a:buChar char=""/>
              <a:defRPr/>
            </a:pPr>
            <a:r>
              <a:rPr lang="en-GB" dirty="0">
                <a:solidFill>
                  <a:schemeClr val="tx1">
                    <a:lumMod val="75000"/>
                    <a:lumOff val="25000"/>
                  </a:schemeClr>
                </a:solidFill>
              </a:rPr>
              <a:t>This speaks of Scripture in its fullness</a:t>
            </a:r>
          </a:p>
          <a:p>
            <a:pPr marL="493776" indent="-457200" fontAlgn="auto">
              <a:spcAft>
                <a:spcPts val="0"/>
              </a:spcAft>
              <a:buFont typeface="Wingdings 3" charset="2"/>
              <a:buChar char=""/>
              <a:defRPr/>
            </a:pPr>
            <a:r>
              <a:rPr lang="en-GB" dirty="0">
                <a:solidFill>
                  <a:schemeClr val="tx1">
                    <a:lumMod val="75000"/>
                    <a:lumOff val="25000"/>
                  </a:schemeClr>
                </a:solidFill>
              </a:rPr>
              <a:t>His countenance was as the sun </a:t>
            </a:r>
            <a:r>
              <a:rPr lang="en-GB" dirty="0" err="1">
                <a:solidFill>
                  <a:schemeClr val="tx1">
                    <a:lumMod val="75000"/>
                    <a:lumOff val="25000"/>
                  </a:schemeClr>
                </a:solidFill>
              </a:rPr>
              <a:t>shineth</a:t>
            </a:r>
            <a:r>
              <a:rPr lang="en-GB" dirty="0">
                <a:solidFill>
                  <a:schemeClr val="tx1">
                    <a:lumMod val="75000"/>
                    <a:lumOff val="25000"/>
                  </a:schemeClr>
                </a:solidFill>
              </a:rPr>
              <a:t> in his strength</a:t>
            </a:r>
          </a:p>
          <a:p>
            <a:pPr marL="505206" indent="-457200" fontAlgn="auto">
              <a:spcAft>
                <a:spcPts val="0"/>
              </a:spcAft>
              <a:buFont typeface="Wingdings 3" charset="2"/>
              <a:buChar char=""/>
              <a:defRPr/>
            </a:pPr>
            <a:r>
              <a:rPr lang="en-GB" dirty="0">
                <a:solidFill>
                  <a:schemeClr val="tx1">
                    <a:lumMod val="75000"/>
                    <a:lumOff val="25000"/>
                  </a:schemeClr>
                </a:solidFill>
              </a:rPr>
              <a:t>Angels are stars, churches are lamps but …..</a:t>
            </a:r>
          </a:p>
        </p:txBody>
      </p:sp>
      <p:sp>
        <p:nvSpPr>
          <p:cNvPr id="7" name="Footer Placeholder 6">
            <a:extLst>
              <a:ext uri="{FF2B5EF4-FFF2-40B4-BE49-F238E27FC236}">
                <a16:creationId xmlns:a16="http://schemas.microsoft.com/office/drawing/2014/main" id="{4D9B3BF1-5F62-4F22-A20F-F03348EECC8A}"/>
              </a:ext>
            </a:extLst>
          </p:cNvPr>
          <p:cNvSpPr>
            <a:spLocks noGrp="1"/>
          </p:cNvSpPr>
          <p:nvPr>
            <p:ph type="ftr" sz="quarter" idx="11"/>
          </p:nvPr>
        </p:nvSpPr>
        <p:spPr/>
        <p:txBody>
          <a:bodyPr/>
          <a:lstStyle/>
          <a:p>
            <a:pPr>
              <a:defRPr/>
            </a:pPr>
            <a:r>
              <a:rPr lang="en-US"/>
              <a:t>Mountjoy Bible School</a:t>
            </a:r>
          </a:p>
        </p:txBody>
      </p:sp>
      <p:sp>
        <p:nvSpPr>
          <p:cNvPr id="72709" name="Slide Number Placeholder 5">
            <a:extLst>
              <a:ext uri="{FF2B5EF4-FFF2-40B4-BE49-F238E27FC236}">
                <a16:creationId xmlns:a16="http://schemas.microsoft.com/office/drawing/2014/main" id="{A679820A-8D29-4FCA-BFC6-0249DA3C21E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C0C5CC6-BAC4-4F70-A4A9-2F9F6E1B8DC6}"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31</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DFA588D-D185-4AD4-8F91-EA4CD43A005E}"/>
              </a:ext>
            </a:extLst>
          </p:cNvPr>
          <p:cNvSpPr>
            <a:spLocks noGrp="1" noChangeArrowheads="1"/>
          </p:cNvSpPr>
          <p:nvPr>
            <p:ph type="title"/>
          </p:nvPr>
        </p:nvSpPr>
        <p:spPr>
          <a:xfrm>
            <a:off x="1776413" y="285750"/>
            <a:ext cx="8639175" cy="866775"/>
          </a:xfrm>
        </p:spPr>
        <p:txBody>
          <a:bodyPr/>
          <a:lstStyle/>
          <a:p>
            <a:pPr algn="ctr"/>
            <a:r>
              <a:rPr lang="en-GB" altLang="en-US"/>
              <a:t>Revelation of Christ (1st summary)</a:t>
            </a:r>
          </a:p>
        </p:txBody>
      </p:sp>
      <p:sp>
        <p:nvSpPr>
          <p:cNvPr id="35843" name="Rectangle 3">
            <a:extLst>
              <a:ext uri="{FF2B5EF4-FFF2-40B4-BE49-F238E27FC236}">
                <a16:creationId xmlns:a16="http://schemas.microsoft.com/office/drawing/2014/main" id="{F5C4D633-5B17-43A4-AFF2-F7B09D9AA5B9}"/>
              </a:ext>
            </a:extLst>
          </p:cNvPr>
          <p:cNvSpPr>
            <a:spLocks noGrp="1" noChangeArrowheads="1"/>
          </p:cNvSpPr>
          <p:nvPr>
            <p:ph idx="1"/>
          </p:nvPr>
        </p:nvSpPr>
        <p:spPr>
          <a:xfrm>
            <a:off x="1776413" y="1643063"/>
            <a:ext cx="10152062" cy="4114800"/>
          </a:xfrm>
        </p:spPr>
        <p:txBody>
          <a:bodyPr rtlCol="0">
            <a:normAutofit fontScale="92500" lnSpcReduction="10000"/>
          </a:bodyPr>
          <a:lstStyle/>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He is among His people &amp; cares for them</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His resurrection assures His people of theirs</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He has a word for individuals and the flow of Scripture for the church</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He sees everything.  A sparrow does not fall.</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He has sent another Comforter just like Him.</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He sets before His people an open door</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He is the Ancient of Days, the Son of Man, and the glory of the Godhead</a:t>
            </a:r>
          </a:p>
        </p:txBody>
      </p:sp>
      <p:sp>
        <p:nvSpPr>
          <p:cNvPr id="7" name="Footer Placeholder 6">
            <a:extLst>
              <a:ext uri="{FF2B5EF4-FFF2-40B4-BE49-F238E27FC236}">
                <a16:creationId xmlns:a16="http://schemas.microsoft.com/office/drawing/2014/main" id="{FDDB352F-7D80-4791-ACBD-11299EA191A2}"/>
              </a:ext>
            </a:extLst>
          </p:cNvPr>
          <p:cNvSpPr>
            <a:spLocks noGrp="1"/>
          </p:cNvSpPr>
          <p:nvPr>
            <p:ph type="ftr" sz="quarter" idx="11"/>
          </p:nvPr>
        </p:nvSpPr>
        <p:spPr/>
        <p:txBody>
          <a:bodyPr/>
          <a:lstStyle/>
          <a:p>
            <a:pPr>
              <a:defRPr/>
            </a:pPr>
            <a:r>
              <a:rPr lang="en-US"/>
              <a:t>Mountjoy Bible School</a:t>
            </a:r>
          </a:p>
        </p:txBody>
      </p:sp>
      <p:sp>
        <p:nvSpPr>
          <p:cNvPr id="73733" name="Slide Number Placeholder 5">
            <a:extLst>
              <a:ext uri="{FF2B5EF4-FFF2-40B4-BE49-F238E27FC236}">
                <a16:creationId xmlns:a16="http://schemas.microsoft.com/office/drawing/2014/main" id="{B61F2271-837D-40A7-8836-26F4079F6C9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F1F8319-118A-4FA8-AFC3-47470BC73FC9}"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32</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8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4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584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84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8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E35A75DF-F227-4E61-9BEC-7C397BEBE93C}"/>
              </a:ext>
            </a:extLst>
          </p:cNvPr>
          <p:cNvSpPr>
            <a:spLocks noGrp="1" noChangeArrowheads="1"/>
          </p:cNvSpPr>
          <p:nvPr>
            <p:ph type="title"/>
          </p:nvPr>
        </p:nvSpPr>
        <p:spPr>
          <a:xfrm>
            <a:off x="2592388" y="623888"/>
            <a:ext cx="8912225" cy="1281112"/>
          </a:xfrm>
        </p:spPr>
        <p:txBody>
          <a:bodyPr/>
          <a:lstStyle/>
          <a:p>
            <a:pPr algn="ctr"/>
            <a:r>
              <a:rPr lang="en-GB" altLang="en-US"/>
              <a:t>The Lord Jesus revealed for His people (Chaps. 4 - 11)</a:t>
            </a:r>
          </a:p>
        </p:txBody>
      </p:sp>
      <p:sp>
        <p:nvSpPr>
          <p:cNvPr id="36867" name="Rectangle 3">
            <a:extLst>
              <a:ext uri="{FF2B5EF4-FFF2-40B4-BE49-F238E27FC236}">
                <a16:creationId xmlns:a16="http://schemas.microsoft.com/office/drawing/2014/main" id="{79FE10D6-9877-4191-A7A3-358485E295DB}"/>
              </a:ext>
            </a:extLst>
          </p:cNvPr>
          <p:cNvSpPr>
            <a:spLocks noGrp="1" noChangeArrowheads="1"/>
          </p:cNvSpPr>
          <p:nvPr>
            <p:ph idx="1"/>
          </p:nvPr>
        </p:nvSpPr>
        <p:spPr>
          <a:xfrm>
            <a:off x="1919288" y="2132013"/>
            <a:ext cx="9412287" cy="3776662"/>
          </a:xfrm>
        </p:spPr>
        <p:txBody>
          <a:bodyPr/>
          <a:lstStyle/>
          <a:p>
            <a:r>
              <a:rPr lang="en-GB" altLang="en-US"/>
              <a:t>The direct &amp; permissive will of God, what God commands and what God allows.</a:t>
            </a:r>
          </a:p>
          <a:p>
            <a:r>
              <a:rPr lang="en-GB" altLang="en-US"/>
              <a:t>The first seal - a horse &amp; rider awaits His command -  He says ‘Go’ or ‘Come’</a:t>
            </a:r>
          </a:p>
          <a:p>
            <a:r>
              <a:rPr lang="en-GB" altLang="en-US"/>
              <a:t>7 Seals</a:t>
            </a:r>
          </a:p>
          <a:p>
            <a:r>
              <a:rPr lang="en-GB" altLang="en-US"/>
              <a:t>7th seal becomes the 7 trumpets</a:t>
            </a:r>
          </a:p>
          <a:p>
            <a:r>
              <a:rPr lang="en-GB" altLang="en-US"/>
              <a:t>7th trumpet becomes the 7 bowls</a:t>
            </a:r>
          </a:p>
        </p:txBody>
      </p:sp>
      <p:sp>
        <p:nvSpPr>
          <p:cNvPr id="7" name="Footer Placeholder 6">
            <a:extLst>
              <a:ext uri="{FF2B5EF4-FFF2-40B4-BE49-F238E27FC236}">
                <a16:creationId xmlns:a16="http://schemas.microsoft.com/office/drawing/2014/main" id="{B890D0E3-D451-4B98-A397-27055047252D}"/>
              </a:ext>
            </a:extLst>
          </p:cNvPr>
          <p:cNvSpPr>
            <a:spLocks noGrp="1"/>
          </p:cNvSpPr>
          <p:nvPr>
            <p:ph type="ftr" sz="quarter" idx="11"/>
          </p:nvPr>
        </p:nvSpPr>
        <p:spPr/>
        <p:txBody>
          <a:bodyPr/>
          <a:lstStyle/>
          <a:p>
            <a:pPr>
              <a:defRPr/>
            </a:pPr>
            <a:r>
              <a:rPr lang="en-US"/>
              <a:t>Mountjoy Bible School</a:t>
            </a:r>
          </a:p>
        </p:txBody>
      </p:sp>
      <p:sp>
        <p:nvSpPr>
          <p:cNvPr id="74757" name="Slide Number Placeholder 5">
            <a:extLst>
              <a:ext uri="{FF2B5EF4-FFF2-40B4-BE49-F238E27FC236}">
                <a16:creationId xmlns:a16="http://schemas.microsoft.com/office/drawing/2014/main" id="{52B6D8EB-7FF4-4904-9CE4-059F40F7B25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2287432-6303-47C0-A7EC-A3B889A24105}"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33</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8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68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8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AC070007-C2FA-4CDC-A31D-077BBC0FE90A}"/>
              </a:ext>
            </a:extLst>
          </p:cNvPr>
          <p:cNvSpPr>
            <a:spLocks noGrp="1" noChangeArrowheads="1"/>
          </p:cNvSpPr>
          <p:nvPr>
            <p:ph type="title"/>
          </p:nvPr>
        </p:nvSpPr>
        <p:spPr>
          <a:xfrm>
            <a:off x="2592388" y="623888"/>
            <a:ext cx="8912225" cy="1281112"/>
          </a:xfrm>
        </p:spPr>
        <p:txBody>
          <a:bodyPr/>
          <a:lstStyle/>
          <a:p>
            <a:pPr algn="ctr"/>
            <a:r>
              <a:rPr lang="en-GB" altLang="en-US"/>
              <a:t>The Lord Jesus revealed for His people (Chaps. 4 - 11)</a:t>
            </a:r>
          </a:p>
        </p:txBody>
      </p:sp>
      <p:sp>
        <p:nvSpPr>
          <p:cNvPr id="38915" name="Rectangle 3">
            <a:extLst>
              <a:ext uri="{FF2B5EF4-FFF2-40B4-BE49-F238E27FC236}">
                <a16:creationId xmlns:a16="http://schemas.microsoft.com/office/drawing/2014/main" id="{A2CBFC9A-4A08-4422-9039-E9A9779551DC}"/>
              </a:ext>
            </a:extLst>
          </p:cNvPr>
          <p:cNvSpPr>
            <a:spLocks noGrp="1" noChangeArrowheads="1"/>
          </p:cNvSpPr>
          <p:nvPr>
            <p:ph idx="1"/>
          </p:nvPr>
        </p:nvSpPr>
        <p:spPr>
          <a:xfrm>
            <a:off x="1776413" y="1857375"/>
            <a:ext cx="10223500" cy="4114800"/>
          </a:xfrm>
        </p:spPr>
        <p:txBody>
          <a:bodyPr rtlCol="0">
            <a:normAutofit fontScale="92500" lnSpcReduction="10000"/>
          </a:bodyPr>
          <a:lstStyle/>
          <a:p>
            <a:pPr marL="493776" indent="-457200" fontAlgn="auto">
              <a:spcAft>
                <a:spcPts val="0"/>
              </a:spcAft>
              <a:buFont typeface="Wingdings 3" charset="2"/>
              <a:buChar char=""/>
              <a:defRPr/>
            </a:pPr>
            <a:r>
              <a:rPr lang="en-GB" dirty="0">
                <a:solidFill>
                  <a:schemeClr val="tx1">
                    <a:lumMod val="75000"/>
                    <a:lumOff val="25000"/>
                  </a:schemeClr>
                </a:solidFill>
              </a:rPr>
              <a:t>The section begins in the throne room. There is a throne in heaven &amp; ultimate authority rests there with the Lamb</a:t>
            </a:r>
          </a:p>
          <a:p>
            <a:pPr marL="493776" indent="-457200" fontAlgn="auto">
              <a:spcAft>
                <a:spcPts val="0"/>
              </a:spcAft>
              <a:buFont typeface="Wingdings 3" charset="2"/>
              <a:buChar char=""/>
              <a:defRPr/>
            </a:pPr>
            <a:r>
              <a:rPr lang="en-GB" dirty="0">
                <a:solidFill>
                  <a:schemeClr val="tx1">
                    <a:lumMod val="75000"/>
                    <a:lumOff val="25000"/>
                  </a:schemeClr>
                </a:solidFill>
              </a:rPr>
              <a:t>Revelation echoes Daniel</a:t>
            </a:r>
          </a:p>
          <a:p>
            <a:pPr marL="505206" indent="-457200" fontAlgn="auto">
              <a:spcAft>
                <a:spcPts val="0"/>
              </a:spcAft>
              <a:buFont typeface="Wingdings 3" charset="2"/>
              <a:buChar char=""/>
              <a:defRPr/>
            </a:pPr>
            <a:r>
              <a:rPr lang="en-GB" dirty="0">
                <a:solidFill>
                  <a:schemeClr val="tx1">
                    <a:lumMod val="75000"/>
                    <a:lumOff val="25000"/>
                  </a:schemeClr>
                </a:solidFill>
              </a:rPr>
              <a:t>‘The most High </a:t>
            </a:r>
            <a:r>
              <a:rPr lang="en-GB" dirty="0" err="1">
                <a:solidFill>
                  <a:schemeClr val="tx1">
                    <a:lumMod val="75000"/>
                    <a:lumOff val="25000"/>
                  </a:schemeClr>
                </a:solidFill>
              </a:rPr>
              <a:t>ruleth</a:t>
            </a:r>
            <a:r>
              <a:rPr lang="en-GB" dirty="0">
                <a:solidFill>
                  <a:schemeClr val="tx1">
                    <a:lumMod val="75000"/>
                    <a:lumOff val="25000"/>
                  </a:schemeClr>
                </a:solidFill>
              </a:rPr>
              <a:t> in the kingdom of men and </a:t>
            </a:r>
            <a:r>
              <a:rPr lang="en-GB" dirty="0" err="1">
                <a:solidFill>
                  <a:schemeClr val="tx1">
                    <a:lumMod val="75000"/>
                    <a:lumOff val="25000"/>
                  </a:schemeClr>
                </a:solidFill>
              </a:rPr>
              <a:t>giveth</a:t>
            </a:r>
            <a:r>
              <a:rPr lang="en-GB" dirty="0">
                <a:solidFill>
                  <a:schemeClr val="tx1">
                    <a:lumMod val="75000"/>
                    <a:lumOff val="25000"/>
                  </a:schemeClr>
                </a:solidFill>
              </a:rPr>
              <a:t> it to whomsoever He will’ (4.17; 4.25; 4.26)  </a:t>
            </a:r>
          </a:p>
          <a:p>
            <a:pPr marL="505206" indent="-457200" fontAlgn="auto">
              <a:spcAft>
                <a:spcPts val="0"/>
              </a:spcAft>
              <a:buFont typeface="Wingdings 3" charset="2"/>
              <a:buChar char=""/>
              <a:defRPr/>
            </a:pPr>
            <a:r>
              <a:rPr lang="en-GB" dirty="0">
                <a:solidFill>
                  <a:schemeClr val="tx1">
                    <a:lumMod val="75000"/>
                    <a:lumOff val="25000"/>
                  </a:schemeClr>
                </a:solidFill>
              </a:rPr>
              <a:t>i.e. 7 horns</a:t>
            </a:r>
          </a:p>
          <a:p>
            <a:pPr marL="505206" indent="-457200" fontAlgn="auto">
              <a:spcAft>
                <a:spcPts val="0"/>
              </a:spcAft>
              <a:buFont typeface="Wingdings 3" charset="2"/>
              <a:buChar char=""/>
              <a:defRPr/>
            </a:pPr>
            <a:r>
              <a:rPr lang="en-GB" dirty="0">
                <a:solidFill>
                  <a:schemeClr val="tx1">
                    <a:lumMod val="75000"/>
                    <a:lumOff val="25000"/>
                  </a:schemeClr>
                </a:solidFill>
              </a:rPr>
              <a:t>Note the emphasis on wise &amp; wisdom (23 refs.)</a:t>
            </a:r>
          </a:p>
          <a:p>
            <a:pPr marL="505206" indent="-457200" fontAlgn="auto">
              <a:spcAft>
                <a:spcPts val="0"/>
              </a:spcAft>
              <a:buFont typeface="Wingdings 3" charset="2"/>
              <a:buChar char=""/>
              <a:defRPr/>
            </a:pPr>
            <a:r>
              <a:rPr lang="en-GB" dirty="0">
                <a:solidFill>
                  <a:schemeClr val="tx1">
                    <a:lumMod val="75000"/>
                    <a:lumOff val="25000"/>
                  </a:schemeClr>
                </a:solidFill>
              </a:rPr>
              <a:t>Note the emphasis on understand, etc. (22 refs.)</a:t>
            </a:r>
          </a:p>
          <a:p>
            <a:pPr marL="505206" indent="-457200" fontAlgn="auto">
              <a:spcAft>
                <a:spcPts val="0"/>
              </a:spcAft>
              <a:buFont typeface="Wingdings 3" charset="2"/>
              <a:buChar char=""/>
              <a:defRPr/>
            </a:pPr>
            <a:r>
              <a:rPr lang="en-GB" dirty="0">
                <a:solidFill>
                  <a:schemeClr val="tx1">
                    <a:lumMod val="75000"/>
                    <a:lumOff val="25000"/>
                  </a:schemeClr>
                </a:solidFill>
              </a:rPr>
              <a:t>i.e. 7 eyes (revelation)</a:t>
            </a:r>
          </a:p>
        </p:txBody>
      </p:sp>
      <p:sp>
        <p:nvSpPr>
          <p:cNvPr id="7" name="Footer Placeholder 6">
            <a:extLst>
              <a:ext uri="{FF2B5EF4-FFF2-40B4-BE49-F238E27FC236}">
                <a16:creationId xmlns:a16="http://schemas.microsoft.com/office/drawing/2014/main" id="{14B58F01-6F8A-4A57-A69B-715B6B8BEBAD}"/>
              </a:ext>
            </a:extLst>
          </p:cNvPr>
          <p:cNvSpPr>
            <a:spLocks noGrp="1"/>
          </p:cNvSpPr>
          <p:nvPr>
            <p:ph type="ftr" sz="quarter" idx="11"/>
          </p:nvPr>
        </p:nvSpPr>
        <p:spPr/>
        <p:txBody>
          <a:bodyPr/>
          <a:lstStyle/>
          <a:p>
            <a:pPr>
              <a:defRPr/>
            </a:pPr>
            <a:r>
              <a:rPr lang="en-US"/>
              <a:t>Mountjoy Bible School</a:t>
            </a:r>
          </a:p>
        </p:txBody>
      </p:sp>
      <p:sp>
        <p:nvSpPr>
          <p:cNvPr id="75781" name="Slide Number Placeholder 5">
            <a:extLst>
              <a:ext uri="{FF2B5EF4-FFF2-40B4-BE49-F238E27FC236}">
                <a16:creationId xmlns:a16="http://schemas.microsoft.com/office/drawing/2014/main" id="{2874D150-92F3-49A1-8992-4921CD7FB1C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107D7EF-3357-4EAD-8E32-13605DB7059C}"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34</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89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89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9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891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89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3984F81C-06E6-41E4-9371-1EFF635D5B6A}"/>
              </a:ext>
            </a:extLst>
          </p:cNvPr>
          <p:cNvSpPr>
            <a:spLocks noGrp="1" noChangeArrowheads="1"/>
          </p:cNvSpPr>
          <p:nvPr>
            <p:ph type="title"/>
          </p:nvPr>
        </p:nvSpPr>
        <p:spPr>
          <a:xfrm>
            <a:off x="2592388" y="623888"/>
            <a:ext cx="8912225" cy="1281112"/>
          </a:xfrm>
        </p:spPr>
        <p:txBody>
          <a:bodyPr/>
          <a:lstStyle/>
          <a:p>
            <a:pPr algn="ctr"/>
            <a:r>
              <a:rPr lang="en-GB" altLang="en-US"/>
              <a:t>The Lord Jesus revealed for His people (Chaps. 4 - 11)</a:t>
            </a:r>
          </a:p>
        </p:txBody>
      </p:sp>
      <p:sp>
        <p:nvSpPr>
          <p:cNvPr id="39939" name="Rectangle 3">
            <a:extLst>
              <a:ext uri="{FF2B5EF4-FFF2-40B4-BE49-F238E27FC236}">
                <a16:creationId xmlns:a16="http://schemas.microsoft.com/office/drawing/2014/main" id="{7D54D122-2D8C-408E-B5A5-29107A474988}"/>
              </a:ext>
            </a:extLst>
          </p:cNvPr>
          <p:cNvSpPr>
            <a:spLocks noGrp="1" noChangeArrowheads="1"/>
          </p:cNvSpPr>
          <p:nvPr>
            <p:ph idx="1"/>
          </p:nvPr>
        </p:nvSpPr>
        <p:spPr>
          <a:xfrm>
            <a:off x="1487488" y="2132013"/>
            <a:ext cx="10369550" cy="3776662"/>
          </a:xfrm>
        </p:spPr>
        <p:txBody>
          <a:bodyPr/>
          <a:lstStyle/>
          <a:p>
            <a:r>
              <a:rPr lang="en-GB" altLang="en-US"/>
              <a:t>The events of this section, especially the 7 trumpets, are designed to awake the wicked and  bring them to repentance.</a:t>
            </a:r>
          </a:p>
          <a:p>
            <a:r>
              <a:rPr lang="en-GB" altLang="en-US"/>
              <a:t>He is longsuffering &amp; not willing that any should perish.</a:t>
            </a:r>
          </a:p>
          <a:p>
            <a:r>
              <a:rPr lang="en-GB" altLang="en-US"/>
              <a:t>This section ends at chapter 11 when, ‘</a:t>
            </a:r>
            <a:r>
              <a:rPr lang="en-US" altLang="en-US"/>
              <a:t>The kingdoms of this world are become the kingdoms of our Lord, and of his Christ; and he shall reign for ever and ever’. (11.15)</a:t>
            </a:r>
            <a:endParaRPr lang="en-GB" altLang="en-US"/>
          </a:p>
        </p:txBody>
      </p:sp>
      <p:sp>
        <p:nvSpPr>
          <p:cNvPr id="7" name="Footer Placeholder 6">
            <a:extLst>
              <a:ext uri="{FF2B5EF4-FFF2-40B4-BE49-F238E27FC236}">
                <a16:creationId xmlns:a16="http://schemas.microsoft.com/office/drawing/2014/main" id="{29F75C33-C57A-490B-8858-3010415BB635}"/>
              </a:ext>
            </a:extLst>
          </p:cNvPr>
          <p:cNvSpPr>
            <a:spLocks noGrp="1"/>
          </p:cNvSpPr>
          <p:nvPr>
            <p:ph type="ftr" sz="quarter" idx="11"/>
          </p:nvPr>
        </p:nvSpPr>
        <p:spPr/>
        <p:txBody>
          <a:bodyPr/>
          <a:lstStyle/>
          <a:p>
            <a:pPr>
              <a:defRPr/>
            </a:pPr>
            <a:r>
              <a:rPr lang="en-US"/>
              <a:t>Mountjoy Bible School</a:t>
            </a:r>
          </a:p>
        </p:txBody>
      </p:sp>
      <p:sp>
        <p:nvSpPr>
          <p:cNvPr id="76805" name="Slide Number Placeholder 5">
            <a:extLst>
              <a:ext uri="{FF2B5EF4-FFF2-40B4-BE49-F238E27FC236}">
                <a16:creationId xmlns:a16="http://schemas.microsoft.com/office/drawing/2014/main" id="{B994FB23-0FCE-408D-A0FC-67A5D7A92519}"/>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6E86CA4-7D45-499A-B0D6-EA9F81FA8AAE}"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35</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99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C8336813-6622-4D79-AEB2-B945884A195C}"/>
              </a:ext>
            </a:extLst>
          </p:cNvPr>
          <p:cNvSpPr>
            <a:spLocks noGrp="1" noChangeArrowheads="1"/>
          </p:cNvSpPr>
          <p:nvPr>
            <p:ph type="title"/>
          </p:nvPr>
        </p:nvSpPr>
        <p:spPr>
          <a:xfrm>
            <a:off x="2592388" y="623888"/>
            <a:ext cx="8912225" cy="1281112"/>
          </a:xfrm>
        </p:spPr>
        <p:txBody>
          <a:bodyPr/>
          <a:lstStyle/>
          <a:p>
            <a:pPr algn="ctr"/>
            <a:r>
              <a:rPr lang="en-GB" altLang="en-US"/>
              <a:t>The Lord Jesus revealed in His people (Chaps. 12 - 20)</a:t>
            </a:r>
          </a:p>
        </p:txBody>
      </p:sp>
      <p:sp>
        <p:nvSpPr>
          <p:cNvPr id="40963" name="Rectangle 3">
            <a:extLst>
              <a:ext uri="{FF2B5EF4-FFF2-40B4-BE49-F238E27FC236}">
                <a16:creationId xmlns:a16="http://schemas.microsoft.com/office/drawing/2014/main" id="{A779D976-E02A-4C60-BF5B-E71DE86ADBC9}"/>
              </a:ext>
            </a:extLst>
          </p:cNvPr>
          <p:cNvSpPr>
            <a:spLocks noGrp="1" noChangeArrowheads="1"/>
          </p:cNvSpPr>
          <p:nvPr>
            <p:ph idx="1"/>
          </p:nvPr>
        </p:nvSpPr>
        <p:spPr>
          <a:xfrm>
            <a:off x="1919288" y="2133600"/>
            <a:ext cx="9864725" cy="3778250"/>
          </a:xfrm>
        </p:spPr>
        <p:txBody>
          <a:bodyPr/>
          <a:lstStyle/>
          <a:p>
            <a:r>
              <a:rPr lang="en-GB" altLang="en-US" sz="3200"/>
              <a:t>This section deals  with the opposition to the Christ and His church</a:t>
            </a:r>
          </a:p>
          <a:p>
            <a:r>
              <a:rPr lang="en-GB" altLang="en-US" sz="3200"/>
              <a:t>We are introduced to, the dragon, the false Christ, the false Spirit, the false Church</a:t>
            </a:r>
          </a:p>
          <a:p>
            <a:r>
              <a:rPr lang="en-GB" altLang="en-US" sz="3200"/>
              <a:t>The dragon is unmasked as, ‘</a:t>
            </a:r>
            <a:r>
              <a:rPr lang="en-US" altLang="en-US" sz="3200"/>
              <a:t>that old serpent, called the Devil, and Satan’ (12.9)</a:t>
            </a:r>
            <a:endParaRPr lang="en-GB" altLang="en-US" sz="3200"/>
          </a:p>
        </p:txBody>
      </p:sp>
      <p:sp>
        <p:nvSpPr>
          <p:cNvPr id="8" name="Footer Placeholder 7">
            <a:extLst>
              <a:ext uri="{FF2B5EF4-FFF2-40B4-BE49-F238E27FC236}">
                <a16:creationId xmlns:a16="http://schemas.microsoft.com/office/drawing/2014/main" id="{877EDAC5-9A10-4974-A9B5-84C3A85EFAC3}"/>
              </a:ext>
            </a:extLst>
          </p:cNvPr>
          <p:cNvSpPr>
            <a:spLocks noGrp="1"/>
          </p:cNvSpPr>
          <p:nvPr>
            <p:ph type="ftr" sz="quarter" idx="11"/>
          </p:nvPr>
        </p:nvSpPr>
        <p:spPr/>
        <p:txBody>
          <a:bodyPr/>
          <a:lstStyle/>
          <a:p>
            <a:pPr>
              <a:defRPr/>
            </a:pPr>
            <a:r>
              <a:rPr lang="en-US"/>
              <a:t>Mountjoy Bible School</a:t>
            </a:r>
          </a:p>
        </p:txBody>
      </p:sp>
      <p:sp>
        <p:nvSpPr>
          <p:cNvPr id="77829" name="Slide Number Placeholder 6">
            <a:extLst>
              <a:ext uri="{FF2B5EF4-FFF2-40B4-BE49-F238E27FC236}">
                <a16:creationId xmlns:a16="http://schemas.microsoft.com/office/drawing/2014/main" id="{096A300A-20CF-47D2-ACCB-35BE69C6A69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3D7624E-56A8-412C-8172-F9F74B92EAA8}"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36</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096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49210908-5D7A-453A-96BD-6C1ADB4A2006}"/>
              </a:ext>
            </a:extLst>
          </p:cNvPr>
          <p:cNvSpPr>
            <a:spLocks noGrp="1" noChangeArrowheads="1"/>
          </p:cNvSpPr>
          <p:nvPr>
            <p:ph type="title"/>
          </p:nvPr>
        </p:nvSpPr>
        <p:spPr>
          <a:xfrm>
            <a:off x="2592388" y="623888"/>
            <a:ext cx="8912225" cy="1281112"/>
          </a:xfrm>
        </p:spPr>
        <p:txBody>
          <a:bodyPr/>
          <a:lstStyle/>
          <a:p>
            <a:pPr algn="ctr"/>
            <a:r>
              <a:rPr lang="en-GB" altLang="en-US"/>
              <a:t>The Lord Jesus revealed in His people (Chaps. 12 - 20)</a:t>
            </a:r>
          </a:p>
        </p:txBody>
      </p:sp>
      <p:sp>
        <p:nvSpPr>
          <p:cNvPr id="41987" name="Rectangle 3">
            <a:extLst>
              <a:ext uri="{FF2B5EF4-FFF2-40B4-BE49-F238E27FC236}">
                <a16:creationId xmlns:a16="http://schemas.microsoft.com/office/drawing/2014/main" id="{1FEDF681-836C-4A5A-BCCB-8149D7813251}"/>
              </a:ext>
            </a:extLst>
          </p:cNvPr>
          <p:cNvSpPr>
            <a:spLocks noGrp="1" noChangeArrowheads="1"/>
          </p:cNvSpPr>
          <p:nvPr>
            <p:ph idx="1"/>
          </p:nvPr>
        </p:nvSpPr>
        <p:spPr>
          <a:xfrm>
            <a:off x="2063750" y="2133600"/>
            <a:ext cx="9440863" cy="3778250"/>
          </a:xfrm>
        </p:spPr>
        <p:txBody>
          <a:bodyPr/>
          <a:lstStyle/>
          <a:p>
            <a:r>
              <a:rPr lang="en-GB" altLang="en-US"/>
              <a:t>First scene is a woman ready to given birth</a:t>
            </a:r>
          </a:p>
          <a:p>
            <a:r>
              <a:rPr lang="en-GB" altLang="en-US"/>
              <a:t>A dragon is close by waiting to devour the child </a:t>
            </a:r>
          </a:p>
          <a:p>
            <a:r>
              <a:rPr lang="en-GB" altLang="en-US"/>
              <a:t>Yet the dragon is thwarted and the woman and child are saved.</a:t>
            </a:r>
          </a:p>
          <a:p>
            <a:r>
              <a:rPr lang="en-GB" altLang="en-US"/>
              <a:t>What is it symbolic of ?</a:t>
            </a:r>
          </a:p>
        </p:txBody>
      </p:sp>
      <p:sp>
        <p:nvSpPr>
          <p:cNvPr id="7" name="Footer Placeholder 6">
            <a:extLst>
              <a:ext uri="{FF2B5EF4-FFF2-40B4-BE49-F238E27FC236}">
                <a16:creationId xmlns:a16="http://schemas.microsoft.com/office/drawing/2014/main" id="{0146D345-5881-4E82-91CE-58A292397236}"/>
              </a:ext>
            </a:extLst>
          </p:cNvPr>
          <p:cNvSpPr>
            <a:spLocks noGrp="1"/>
          </p:cNvSpPr>
          <p:nvPr>
            <p:ph type="ftr" sz="quarter" idx="11"/>
          </p:nvPr>
        </p:nvSpPr>
        <p:spPr/>
        <p:txBody>
          <a:bodyPr/>
          <a:lstStyle/>
          <a:p>
            <a:pPr>
              <a:defRPr/>
            </a:pPr>
            <a:r>
              <a:rPr lang="en-US"/>
              <a:t>Mountjoy Bible School</a:t>
            </a:r>
          </a:p>
        </p:txBody>
      </p:sp>
      <p:sp>
        <p:nvSpPr>
          <p:cNvPr id="78853" name="Slide Number Placeholder 5">
            <a:extLst>
              <a:ext uri="{FF2B5EF4-FFF2-40B4-BE49-F238E27FC236}">
                <a16:creationId xmlns:a16="http://schemas.microsoft.com/office/drawing/2014/main" id="{FB7EBD2D-C462-4418-B7D6-B2433361834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D2802EB-AF24-497D-93CF-0F0FF5BEAE50}"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37</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19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7E8386C2-049C-44B8-9027-1FEF4863695C}"/>
              </a:ext>
            </a:extLst>
          </p:cNvPr>
          <p:cNvSpPr>
            <a:spLocks noGrp="1" noChangeArrowheads="1"/>
          </p:cNvSpPr>
          <p:nvPr>
            <p:ph type="title"/>
          </p:nvPr>
        </p:nvSpPr>
        <p:spPr>
          <a:xfrm>
            <a:off x="2592388" y="623888"/>
            <a:ext cx="8912225" cy="1281112"/>
          </a:xfrm>
        </p:spPr>
        <p:txBody>
          <a:bodyPr/>
          <a:lstStyle/>
          <a:p>
            <a:pPr algn="ctr"/>
            <a:r>
              <a:rPr lang="en-GB" altLang="en-US"/>
              <a:t>The Lord Jesus revealed in His people (Chaps. 12 - 20)</a:t>
            </a:r>
          </a:p>
        </p:txBody>
      </p:sp>
      <p:sp>
        <p:nvSpPr>
          <p:cNvPr id="43011" name="Rectangle 3">
            <a:extLst>
              <a:ext uri="{FF2B5EF4-FFF2-40B4-BE49-F238E27FC236}">
                <a16:creationId xmlns:a16="http://schemas.microsoft.com/office/drawing/2014/main" id="{1080BAA4-8972-4F2F-A6F8-5B67606ECB9F}"/>
              </a:ext>
            </a:extLst>
          </p:cNvPr>
          <p:cNvSpPr>
            <a:spLocks noGrp="1" noChangeArrowheads="1"/>
          </p:cNvSpPr>
          <p:nvPr>
            <p:ph idx="1"/>
          </p:nvPr>
        </p:nvSpPr>
        <p:spPr>
          <a:xfrm>
            <a:off x="1703388" y="2133600"/>
            <a:ext cx="10296525" cy="3778250"/>
          </a:xfrm>
        </p:spPr>
        <p:txBody>
          <a:bodyPr/>
          <a:lstStyle/>
          <a:p>
            <a:r>
              <a:rPr lang="en-GB" altLang="en-US"/>
              <a:t>Garden of Eden</a:t>
            </a:r>
          </a:p>
          <a:p>
            <a:r>
              <a:rPr lang="en-GB" altLang="en-US"/>
              <a:t>Woman &amp; serpent (remember the serpent is the dragon)</a:t>
            </a:r>
          </a:p>
          <a:p>
            <a:r>
              <a:rPr lang="en-GB" altLang="en-US"/>
              <a:t>Gen.3.15 -’</a:t>
            </a:r>
            <a:r>
              <a:rPr lang="en-US" altLang="en-US"/>
              <a:t>I will put enmity between thee and the woman, and between thy seed and her seed’</a:t>
            </a:r>
          </a:p>
          <a:p>
            <a:r>
              <a:rPr lang="en-US" altLang="en-US"/>
              <a:t>The seed of the woman is Christ (Gal.3.16)</a:t>
            </a:r>
          </a:p>
          <a:p>
            <a:r>
              <a:rPr lang="en-GB" altLang="en-US"/>
              <a:t>Birth of Christ</a:t>
            </a:r>
          </a:p>
          <a:p>
            <a:r>
              <a:rPr lang="en-GB" altLang="en-US"/>
              <a:t>The new-born child &amp; Herod</a:t>
            </a:r>
          </a:p>
        </p:txBody>
      </p:sp>
      <p:sp>
        <p:nvSpPr>
          <p:cNvPr id="7" name="Footer Placeholder 6">
            <a:extLst>
              <a:ext uri="{FF2B5EF4-FFF2-40B4-BE49-F238E27FC236}">
                <a16:creationId xmlns:a16="http://schemas.microsoft.com/office/drawing/2014/main" id="{59F3B5D7-14B4-4BA8-9378-490CF130826E}"/>
              </a:ext>
            </a:extLst>
          </p:cNvPr>
          <p:cNvSpPr>
            <a:spLocks noGrp="1"/>
          </p:cNvSpPr>
          <p:nvPr>
            <p:ph type="ftr" sz="quarter" idx="11"/>
          </p:nvPr>
        </p:nvSpPr>
        <p:spPr/>
        <p:txBody>
          <a:bodyPr/>
          <a:lstStyle/>
          <a:p>
            <a:pPr>
              <a:defRPr/>
            </a:pPr>
            <a:r>
              <a:rPr lang="en-US"/>
              <a:t>Mountjoy Bible School</a:t>
            </a:r>
          </a:p>
        </p:txBody>
      </p:sp>
      <p:sp>
        <p:nvSpPr>
          <p:cNvPr id="79877" name="Slide Number Placeholder 5">
            <a:extLst>
              <a:ext uri="{FF2B5EF4-FFF2-40B4-BE49-F238E27FC236}">
                <a16:creationId xmlns:a16="http://schemas.microsoft.com/office/drawing/2014/main" id="{6C114BB7-21C4-4847-A952-45D0C64E549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418D09F-C5D6-4B7F-B686-51B7BB3FF2E7}"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38</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01247FA1-B08D-4D2B-999B-38D063C731A0}"/>
              </a:ext>
            </a:extLst>
          </p:cNvPr>
          <p:cNvSpPr>
            <a:spLocks noGrp="1" noChangeArrowheads="1"/>
          </p:cNvSpPr>
          <p:nvPr>
            <p:ph type="title"/>
          </p:nvPr>
        </p:nvSpPr>
        <p:spPr>
          <a:xfrm>
            <a:off x="2592388" y="623888"/>
            <a:ext cx="8912225" cy="1281112"/>
          </a:xfrm>
        </p:spPr>
        <p:txBody>
          <a:bodyPr/>
          <a:lstStyle/>
          <a:p>
            <a:pPr algn="ctr"/>
            <a:r>
              <a:rPr lang="en-GB" altLang="en-US"/>
              <a:t>The Lord Jesus revealed in His people (Chaps. 12 - 20)</a:t>
            </a:r>
          </a:p>
        </p:txBody>
      </p:sp>
      <p:sp>
        <p:nvSpPr>
          <p:cNvPr id="44035" name="Rectangle 3">
            <a:extLst>
              <a:ext uri="{FF2B5EF4-FFF2-40B4-BE49-F238E27FC236}">
                <a16:creationId xmlns:a16="http://schemas.microsoft.com/office/drawing/2014/main" id="{B5EDC491-3AFB-48CC-A8DA-BCCB09CE2390}"/>
              </a:ext>
            </a:extLst>
          </p:cNvPr>
          <p:cNvSpPr>
            <a:spLocks noGrp="1" noChangeArrowheads="1"/>
          </p:cNvSpPr>
          <p:nvPr>
            <p:ph idx="1"/>
          </p:nvPr>
        </p:nvSpPr>
        <p:spPr>
          <a:xfrm>
            <a:off x="1919288" y="2133600"/>
            <a:ext cx="9864725" cy="4002088"/>
          </a:xfrm>
        </p:spPr>
        <p:txBody>
          <a:bodyPr rtlCol="0">
            <a:normAutofit lnSpcReduction="10000"/>
          </a:bodyPr>
          <a:lstStyle/>
          <a:p>
            <a:pPr fontAlgn="auto">
              <a:spcAft>
                <a:spcPts val="0"/>
              </a:spcAft>
              <a:buFont typeface="Wingdings 3" charset="2"/>
              <a:buChar char=""/>
              <a:defRPr/>
            </a:pPr>
            <a:r>
              <a:rPr lang="en-GB" altLang="en-US" dirty="0">
                <a:solidFill>
                  <a:schemeClr val="tx1">
                    <a:lumMod val="75000"/>
                    <a:lumOff val="25000"/>
                  </a:schemeClr>
                </a:solidFill>
              </a:rPr>
              <a:t>The dragon makes war, against the seed of the woman </a:t>
            </a:r>
          </a:p>
          <a:p>
            <a:pPr fontAlgn="auto">
              <a:spcAft>
                <a:spcPts val="0"/>
              </a:spcAft>
              <a:buFont typeface="Wingdings 3" charset="2"/>
              <a:buChar char=""/>
              <a:defRPr/>
            </a:pPr>
            <a:r>
              <a:rPr lang="en-GB" altLang="en-US" dirty="0">
                <a:solidFill>
                  <a:schemeClr val="tx1">
                    <a:lumMod val="75000"/>
                    <a:lumOff val="25000"/>
                  </a:schemeClr>
                </a:solidFill>
              </a:rPr>
              <a:t>The Jews</a:t>
            </a:r>
          </a:p>
          <a:p>
            <a:pPr fontAlgn="auto">
              <a:spcAft>
                <a:spcPts val="0"/>
              </a:spcAft>
              <a:buFont typeface="Wingdings 3" charset="2"/>
              <a:buChar char=""/>
              <a:defRPr/>
            </a:pPr>
            <a:r>
              <a:rPr lang="en-GB" altLang="en-US" dirty="0">
                <a:solidFill>
                  <a:schemeClr val="tx1">
                    <a:lumMod val="75000"/>
                    <a:lumOff val="25000"/>
                  </a:schemeClr>
                </a:solidFill>
              </a:rPr>
              <a:t>The Church</a:t>
            </a:r>
          </a:p>
          <a:p>
            <a:pPr fontAlgn="auto">
              <a:spcAft>
                <a:spcPts val="0"/>
              </a:spcAft>
              <a:buFont typeface="Wingdings 3" charset="2"/>
              <a:buChar char=""/>
              <a:defRPr/>
            </a:pPr>
            <a:r>
              <a:rPr lang="en-GB" altLang="en-US" dirty="0">
                <a:solidFill>
                  <a:schemeClr val="tx1">
                    <a:lumMod val="75000"/>
                    <a:lumOff val="25000"/>
                  </a:schemeClr>
                </a:solidFill>
              </a:rPr>
              <a:t>The dragon has allies; </a:t>
            </a:r>
          </a:p>
          <a:p>
            <a:pPr fontAlgn="auto">
              <a:spcAft>
                <a:spcPts val="0"/>
              </a:spcAft>
              <a:buFont typeface="Wingdings 3" charset="2"/>
              <a:buChar char=""/>
              <a:defRPr/>
            </a:pPr>
            <a:r>
              <a:rPr lang="en-GB" altLang="en-US" dirty="0">
                <a:solidFill>
                  <a:schemeClr val="tx1">
                    <a:lumMod val="75000"/>
                    <a:lumOff val="25000"/>
                  </a:schemeClr>
                </a:solidFill>
              </a:rPr>
              <a:t>World powers  with atheistic doctrines and propaganda machines</a:t>
            </a:r>
          </a:p>
          <a:p>
            <a:pPr fontAlgn="auto">
              <a:spcAft>
                <a:spcPts val="0"/>
              </a:spcAft>
              <a:buFont typeface="Wingdings 3" charset="2"/>
              <a:buChar char=""/>
              <a:defRPr/>
            </a:pPr>
            <a:r>
              <a:rPr lang="en-GB" altLang="en-US" dirty="0">
                <a:solidFill>
                  <a:schemeClr val="tx1">
                    <a:lumMod val="75000"/>
                    <a:lumOff val="25000"/>
                  </a:schemeClr>
                </a:solidFill>
              </a:rPr>
              <a:t>False religions</a:t>
            </a:r>
          </a:p>
        </p:txBody>
      </p:sp>
      <p:sp>
        <p:nvSpPr>
          <p:cNvPr id="7" name="Footer Placeholder 6">
            <a:extLst>
              <a:ext uri="{FF2B5EF4-FFF2-40B4-BE49-F238E27FC236}">
                <a16:creationId xmlns:a16="http://schemas.microsoft.com/office/drawing/2014/main" id="{A76E1D83-4735-4596-B518-6EA7B3998AF0}"/>
              </a:ext>
            </a:extLst>
          </p:cNvPr>
          <p:cNvSpPr>
            <a:spLocks noGrp="1"/>
          </p:cNvSpPr>
          <p:nvPr>
            <p:ph type="ftr" sz="quarter" idx="11"/>
          </p:nvPr>
        </p:nvSpPr>
        <p:spPr/>
        <p:txBody>
          <a:bodyPr/>
          <a:lstStyle/>
          <a:p>
            <a:pPr>
              <a:defRPr/>
            </a:pPr>
            <a:r>
              <a:rPr lang="en-US"/>
              <a:t>Mountjoy Bible School</a:t>
            </a:r>
          </a:p>
        </p:txBody>
      </p:sp>
      <p:sp>
        <p:nvSpPr>
          <p:cNvPr id="80901" name="Slide Number Placeholder 5">
            <a:extLst>
              <a:ext uri="{FF2B5EF4-FFF2-40B4-BE49-F238E27FC236}">
                <a16:creationId xmlns:a16="http://schemas.microsoft.com/office/drawing/2014/main" id="{10CF00B0-3973-46DE-AA6A-570936CFF6EE}"/>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C7D74CE4-82E9-438D-B619-AF406167EC9E}"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39</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403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E055D745-F17F-4385-8621-527D0E2D1183}"/>
              </a:ext>
            </a:extLst>
          </p:cNvPr>
          <p:cNvSpPr>
            <a:spLocks noGrp="1" noChangeArrowheads="1"/>
          </p:cNvSpPr>
          <p:nvPr>
            <p:ph type="title"/>
          </p:nvPr>
        </p:nvSpPr>
        <p:spPr>
          <a:xfrm>
            <a:off x="2592388" y="623888"/>
            <a:ext cx="8912225" cy="1281112"/>
          </a:xfrm>
        </p:spPr>
        <p:txBody>
          <a:bodyPr/>
          <a:lstStyle/>
          <a:p>
            <a:r>
              <a:rPr lang="en-GB" altLang="en-US"/>
              <a:t>Apokalypse</a:t>
            </a:r>
          </a:p>
        </p:txBody>
      </p:sp>
      <p:sp>
        <p:nvSpPr>
          <p:cNvPr id="7171" name="Rectangle 3">
            <a:extLst>
              <a:ext uri="{FF2B5EF4-FFF2-40B4-BE49-F238E27FC236}">
                <a16:creationId xmlns:a16="http://schemas.microsoft.com/office/drawing/2014/main" id="{0035C659-855A-4B41-B6AF-519F8B23DD97}"/>
              </a:ext>
            </a:extLst>
          </p:cNvPr>
          <p:cNvSpPr>
            <a:spLocks noGrp="1" noChangeArrowheads="1"/>
          </p:cNvSpPr>
          <p:nvPr>
            <p:ph idx="1"/>
          </p:nvPr>
        </p:nvSpPr>
        <p:spPr>
          <a:xfrm>
            <a:off x="2135188" y="1484313"/>
            <a:ext cx="9648825" cy="4749800"/>
          </a:xfrm>
        </p:spPr>
        <p:txBody>
          <a:bodyPr/>
          <a:lstStyle/>
          <a:p>
            <a:r>
              <a:rPr lang="en-GB" altLang="en-US"/>
              <a:t>Defined :</a:t>
            </a:r>
          </a:p>
          <a:p>
            <a:r>
              <a:rPr lang="en-GB" altLang="en-US"/>
              <a:t>a laying bare, making naked</a:t>
            </a:r>
          </a:p>
          <a:p>
            <a:r>
              <a:rPr lang="en-GB" altLang="en-US"/>
              <a:t>a disclosure of truth, instruction</a:t>
            </a:r>
          </a:p>
          <a:p>
            <a:r>
              <a:rPr lang="en-GB" altLang="en-US"/>
              <a:t>concerning things before unknown</a:t>
            </a:r>
          </a:p>
          <a:p>
            <a:r>
              <a:rPr lang="en-GB" altLang="en-US"/>
              <a:t>things hitherto withdrawn from view are made visible to all</a:t>
            </a:r>
          </a:p>
          <a:p>
            <a:r>
              <a:rPr lang="en-GB" altLang="en-US"/>
              <a:t>manifestation, appearance</a:t>
            </a:r>
          </a:p>
          <a:p>
            <a:r>
              <a:rPr lang="en-GB" altLang="en-US"/>
              <a:t>Therefore this book should bring understanding</a:t>
            </a:r>
          </a:p>
        </p:txBody>
      </p:sp>
      <p:sp>
        <p:nvSpPr>
          <p:cNvPr id="8" name="Footer Placeholder 7">
            <a:extLst>
              <a:ext uri="{FF2B5EF4-FFF2-40B4-BE49-F238E27FC236}">
                <a16:creationId xmlns:a16="http://schemas.microsoft.com/office/drawing/2014/main" id="{0DD7967F-8255-4DE4-884C-6D1714037E07}"/>
              </a:ext>
            </a:extLst>
          </p:cNvPr>
          <p:cNvSpPr>
            <a:spLocks noGrp="1"/>
          </p:cNvSpPr>
          <p:nvPr>
            <p:ph type="ftr" sz="quarter" idx="11"/>
          </p:nvPr>
        </p:nvSpPr>
        <p:spPr/>
        <p:txBody>
          <a:bodyPr/>
          <a:lstStyle/>
          <a:p>
            <a:pPr>
              <a:defRPr/>
            </a:pPr>
            <a:r>
              <a:rPr lang="en-US"/>
              <a:t>Mountjoy Bible School</a:t>
            </a:r>
          </a:p>
        </p:txBody>
      </p:sp>
      <p:sp>
        <p:nvSpPr>
          <p:cNvPr id="44037" name="Slide Number Placeholder 6">
            <a:extLst>
              <a:ext uri="{FF2B5EF4-FFF2-40B4-BE49-F238E27FC236}">
                <a16:creationId xmlns:a16="http://schemas.microsoft.com/office/drawing/2014/main" id="{AD46D317-541D-4554-A9AF-2CEB67A4D68B}"/>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371EFF0-29EE-463D-BF4C-FA7F06ECCA2B}"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F5F6C9C8-2209-4C9B-9640-6E9996D7E9BA}"/>
              </a:ext>
            </a:extLst>
          </p:cNvPr>
          <p:cNvSpPr>
            <a:spLocks noGrp="1" noChangeArrowheads="1"/>
          </p:cNvSpPr>
          <p:nvPr>
            <p:ph type="title"/>
          </p:nvPr>
        </p:nvSpPr>
        <p:spPr>
          <a:xfrm>
            <a:off x="2592388" y="623888"/>
            <a:ext cx="8912225" cy="1281112"/>
          </a:xfrm>
        </p:spPr>
        <p:txBody>
          <a:bodyPr/>
          <a:lstStyle/>
          <a:p>
            <a:pPr algn="ctr"/>
            <a:r>
              <a:rPr lang="en-GB" altLang="en-US"/>
              <a:t>The Lord Jesus revealed in His people (Chaps. 12 - 20)</a:t>
            </a:r>
          </a:p>
        </p:txBody>
      </p:sp>
      <p:sp>
        <p:nvSpPr>
          <p:cNvPr id="45059" name="Rectangle 3">
            <a:extLst>
              <a:ext uri="{FF2B5EF4-FFF2-40B4-BE49-F238E27FC236}">
                <a16:creationId xmlns:a16="http://schemas.microsoft.com/office/drawing/2014/main" id="{9ED0A794-1B7E-42FF-B717-27BF5FAE1F07}"/>
              </a:ext>
            </a:extLst>
          </p:cNvPr>
          <p:cNvSpPr>
            <a:spLocks noGrp="1" noChangeArrowheads="1"/>
          </p:cNvSpPr>
          <p:nvPr>
            <p:ph idx="1"/>
          </p:nvPr>
        </p:nvSpPr>
        <p:spPr>
          <a:xfrm>
            <a:off x="1693863" y="1905000"/>
            <a:ext cx="10306050" cy="4230688"/>
          </a:xfrm>
        </p:spPr>
        <p:txBody>
          <a:bodyPr/>
          <a:lstStyle/>
          <a:p>
            <a:r>
              <a:rPr lang="en-GB" altLang="en-US"/>
              <a:t>But the dragon will  not win - why?</a:t>
            </a:r>
          </a:p>
          <a:p>
            <a:r>
              <a:rPr lang="en-US" altLang="en-US"/>
              <a:t>‘this is that spirit of antichrist, whereof ye have heard that it should come; and even now already is it in the world’. ….but  ‘Ye are of God, little children, and have overcome them: because greater is he that is in you, than he that is in the world’ (1 John 4.4)</a:t>
            </a:r>
          </a:p>
          <a:p>
            <a:r>
              <a:rPr lang="en-US" altLang="en-US"/>
              <a:t>‘But we have this treasure in earthen vessels, that the excellency of the power may be of God, and not of us’ (2 Cor.4.7)</a:t>
            </a:r>
            <a:endParaRPr lang="en-GB" altLang="en-US"/>
          </a:p>
        </p:txBody>
      </p:sp>
      <p:sp>
        <p:nvSpPr>
          <p:cNvPr id="7" name="Footer Placeholder 6">
            <a:extLst>
              <a:ext uri="{FF2B5EF4-FFF2-40B4-BE49-F238E27FC236}">
                <a16:creationId xmlns:a16="http://schemas.microsoft.com/office/drawing/2014/main" id="{366510DB-6A2B-4F49-88FA-F9FF42BBF3C5}"/>
              </a:ext>
            </a:extLst>
          </p:cNvPr>
          <p:cNvSpPr>
            <a:spLocks noGrp="1"/>
          </p:cNvSpPr>
          <p:nvPr>
            <p:ph type="ftr" sz="quarter" idx="11"/>
          </p:nvPr>
        </p:nvSpPr>
        <p:spPr/>
        <p:txBody>
          <a:bodyPr/>
          <a:lstStyle/>
          <a:p>
            <a:pPr>
              <a:defRPr/>
            </a:pPr>
            <a:r>
              <a:rPr lang="en-US" dirty="0" err="1"/>
              <a:t>Mountjoy</a:t>
            </a:r>
            <a:r>
              <a:rPr lang="en-US" dirty="0"/>
              <a:t> Bible School</a:t>
            </a:r>
          </a:p>
        </p:txBody>
      </p:sp>
      <p:sp>
        <p:nvSpPr>
          <p:cNvPr id="81925" name="Slide Number Placeholder 5">
            <a:extLst>
              <a:ext uri="{FF2B5EF4-FFF2-40B4-BE49-F238E27FC236}">
                <a16:creationId xmlns:a16="http://schemas.microsoft.com/office/drawing/2014/main" id="{CF24851F-9E54-47E9-9047-F4535BE0CD3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5FC0631-37CE-4144-A595-4706346A6AB6}"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40</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5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99BE4BF1-DD0B-4E14-9D8F-3634274FFEEA}"/>
              </a:ext>
            </a:extLst>
          </p:cNvPr>
          <p:cNvSpPr>
            <a:spLocks noGrp="1" noChangeArrowheads="1"/>
          </p:cNvSpPr>
          <p:nvPr>
            <p:ph type="title"/>
          </p:nvPr>
        </p:nvSpPr>
        <p:spPr>
          <a:xfrm>
            <a:off x="2592388" y="623888"/>
            <a:ext cx="8912225" cy="1281112"/>
          </a:xfrm>
        </p:spPr>
        <p:txBody>
          <a:bodyPr/>
          <a:lstStyle/>
          <a:p>
            <a:pPr algn="ctr"/>
            <a:r>
              <a:rPr lang="en-GB" altLang="en-US"/>
              <a:t>The Lord Jesus revealed in His people (Chaps. 12 - 20)</a:t>
            </a:r>
          </a:p>
        </p:txBody>
      </p:sp>
      <p:sp>
        <p:nvSpPr>
          <p:cNvPr id="51203" name="Rectangle 3">
            <a:extLst>
              <a:ext uri="{FF2B5EF4-FFF2-40B4-BE49-F238E27FC236}">
                <a16:creationId xmlns:a16="http://schemas.microsoft.com/office/drawing/2014/main" id="{CB13BB22-7DD3-4F6B-895F-A0BD7FEF9936}"/>
              </a:ext>
            </a:extLst>
          </p:cNvPr>
          <p:cNvSpPr>
            <a:spLocks noGrp="1" noChangeArrowheads="1"/>
          </p:cNvSpPr>
          <p:nvPr>
            <p:ph idx="1"/>
          </p:nvPr>
        </p:nvSpPr>
        <p:spPr>
          <a:xfrm>
            <a:off x="2589213" y="2133600"/>
            <a:ext cx="9267825" cy="3778250"/>
          </a:xfrm>
        </p:spPr>
        <p:txBody>
          <a:bodyPr rtlCol="0">
            <a:normAutofit fontScale="92500" lnSpcReduction="10000"/>
          </a:bodyPr>
          <a:lstStyle/>
          <a:p>
            <a:pPr marL="493776" indent="-457200" fontAlgn="auto">
              <a:spcAft>
                <a:spcPts val="0"/>
              </a:spcAft>
              <a:buFont typeface="Wingdings 3" charset="2"/>
              <a:buChar char=""/>
              <a:defRPr/>
            </a:pPr>
            <a:r>
              <a:rPr lang="en-GB" dirty="0">
                <a:solidFill>
                  <a:schemeClr val="tx1">
                    <a:lumMod val="75000"/>
                    <a:lumOff val="25000"/>
                  </a:schemeClr>
                </a:solidFill>
              </a:rPr>
              <a:t>The word travail used by Paul, ‘</a:t>
            </a:r>
            <a:r>
              <a:rPr lang="en-US" dirty="0">
                <a:solidFill>
                  <a:schemeClr val="tx1">
                    <a:lumMod val="75000"/>
                    <a:lumOff val="25000"/>
                  </a:schemeClr>
                </a:solidFill>
              </a:rPr>
              <a:t>My little children, of whom I travail in birth again until Christ be formed in you’ (Gal.4.19) is used in the Rev.12.1,2 reference</a:t>
            </a:r>
          </a:p>
          <a:p>
            <a:pPr marL="493776" indent="-457200" fontAlgn="auto">
              <a:spcAft>
                <a:spcPts val="0"/>
              </a:spcAft>
              <a:buFont typeface="Wingdings 3" charset="2"/>
              <a:buChar char=""/>
              <a:defRPr/>
            </a:pPr>
            <a:r>
              <a:rPr lang="en-US" dirty="0">
                <a:solidFill>
                  <a:schemeClr val="tx1">
                    <a:lumMod val="75000"/>
                    <a:lumOff val="25000"/>
                  </a:schemeClr>
                </a:solidFill>
              </a:rPr>
              <a:t>‘For thy sake we are killed all the day long; we are accounted as sheep for the slaughter. Nay, in all these things we are more than conquerors through him that loved us’. (Rom.8.36,37)</a:t>
            </a:r>
            <a:endParaRPr lang="en-GB" dirty="0">
              <a:solidFill>
                <a:schemeClr val="tx1">
                  <a:lumMod val="75000"/>
                  <a:lumOff val="25000"/>
                </a:schemeClr>
              </a:solidFill>
            </a:endParaRPr>
          </a:p>
          <a:p>
            <a:pPr marL="493776" indent="-457200" fontAlgn="auto">
              <a:spcAft>
                <a:spcPts val="0"/>
              </a:spcAft>
              <a:buFont typeface="Wingdings 3" charset="2"/>
              <a:buChar char=""/>
              <a:defRPr/>
            </a:pPr>
            <a:r>
              <a:rPr lang="en-GB" dirty="0">
                <a:solidFill>
                  <a:schemeClr val="tx1">
                    <a:lumMod val="75000"/>
                    <a:lumOff val="25000"/>
                  </a:schemeClr>
                </a:solidFill>
              </a:rPr>
              <a:t>The section ends with the overthrow of the harlot, then the two beasts together, and finally the dragon</a:t>
            </a:r>
          </a:p>
          <a:p>
            <a:pPr marL="420624" indent="-384048" fontAlgn="auto">
              <a:spcAft>
                <a:spcPts val="0"/>
              </a:spcAft>
              <a:buFont typeface="Wingdings 2"/>
              <a:buChar char=""/>
              <a:defRPr/>
            </a:pPr>
            <a:endParaRPr lang="en-US" dirty="0">
              <a:solidFill>
                <a:schemeClr val="tx1">
                  <a:lumMod val="75000"/>
                  <a:lumOff val="25000"/>
                </a:schemeClr>
              </a:solidFill>
            </a:endParaRPr>
          </a:p>
        </p:txBody>
      </p:sp>
      <p:sp>
        <p:nvSpPr>
          <p:cNvPr id="7" name="Footer Placeholder 6">
            <a:extLst>
              <a:ext uri="{FF2B5EF4-FFF2-40B4-BE49-F238E27FC236}">
                <a16:creationId xmlns:a16="http://schemas.microsoft.com/office/drawing/2014/main" id="{37C05539-A116-436D-974A-CA5C1D70DB1F}"/>
              </a:ext>
            </a:extLst>
          </p:cNvPr>
          <p:cNvSpPr>
            <a:spLocks noGrp="1"/>
          </p:cNvSpPr>
          <p:nvPr>
            <p:ph type="ftr" sz="quarter" idx="11"/>
          </p:nvPr>
        </p:nvSpPr>
        <p:spPr/>
        <p:txBody>
          <a:bodyPr/>
          <a:lstStyle/>
          <a:p>
            <a:pPr>
              <a:defRPr/>
            </a:pPr>
            <a:r>
              <a:rPr lang="en-US"/>
              <a:t>Mountjoy Bible School</a:t>
            </a:r>
          </a:p>
        </p:txBody>
      </p:sp>
      <p:sp>
        <p:nvSpPr>
          <p:cNvPr id="82949" name="Slide Number Placeholder 5">
            <a:extLst>
              <a:ext uri="{FF2B5EF4-FFF2-40B4-BE49-F238E27FC236}">
                <a16:creationId xmlns:a16="http://schemas.microsoft.com/office/drawing/2014/main" id="{DBCDF297-4863-4126-A8A9-ECD3AD885D74}"/>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0C77434C-2373-4CAB-A70F-836CD31C0366}"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41</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5337314-59DC-47D5-B656-D5843DF5179C}"/>
              </a:ext>
            </a:extLst>
          </p:cNvPr>
          <p:cNvSpPr>
            <a:spLocks noGrp="1" noChangeArrowheads="1"/>
          </p:cNvSpPr>
          <p:nvPr>
            <p:ph type="title"/>
          </p:nvPr>
        </p:nvSpPr>
        <p:spPr>
          <a:xfrm>
            <a:off x="1776413" y="285750"/>
            <a:ext cx="8639175" cy="1143000"/>
          </a:xfrm>
        </p:spPr>
        <p:txBody>
          <a:bodyPr rtlCol="0">
            <a:normAutofit fontScale="90000"/>
          </a:bodyPr>
          <a:lstStyle/>
          <a:p>
            <a:pPr algn="ctr" fontAlgn="auto">
              <a:spcAft>
                <a:spcPts val="0"/>
              </a:spcAft>
              <a:defRPr/>
            </a:pPr>
            <a:r>
              <a:rPr lang="en-GB" dirty="0">
                <a:solidFill>
                  <a:schemeClr val="tx1">
                    <a:lumMod val="85000"/>
                    <a:lumOff val="15000"/>
                  </a:schemeClr>
                </a:solidFill>
              </a:rPr>
              <a:t>The Lord Jesus revealed as His people (Chaps. 21 - 22)</a:t>
            </a:r>
          </a:p>
        </p:txBody>
      </p:sp>
      <p:sp>
        <p:nvSpPr>
          <p:cNvPr id="47107" name="Rectangle 3">
            <a:extLst>
              <a:ext uri="{FF2B5EF4-FFF2-40B4-BE49-F238E27FC236}">
                <a16:creationId xmlns:a16="http://schemas.microsoft.com/office/drawing/2014/main" id="{87389CDF-ABA9-47BC-B862-EC552B1D4D93}"/>
              </a:ext>
            </a:extLst>
          </p:cNvPr>
          <p:cNvSpPr>
            <a:spLocks noGrp="1" noChangeArrowheads="1"/>
          </p:cNvSpPr>
          <p:nvPr>
            <p:ph idx="1"/>
          </p:nvPr>
        </p:nvSpPr>
        <p:spPr>
          <a:xfrm>
            <a:off x="1776413" y="1676400"/>
            <a:ext cx="10080625" cy="4114800"/>
          </a:xfrm>
        </p:spPr>
        <p:txBody>
          <a:bodyPr/>
          <a:lstStyle/>
          <a:p>
            <a:pPr marL="493713" indent="-457200"/>
            <a:r>
              <a:rPr lang="en-US" altLang="en-US"/>
              <a:t>And I John saw the holy city, new Jerusalem, coming down from God out of heaven, prepared as a bride adorned for her husband (21.2)</a:t>
            </a:r>
          </a:p>
          <a:p>
            <a:pPr marL="493713" indent="-457200"/>
            <a:r>
              <a:rPr lang="en-US" altLang="en-US"/>
              <a:t>Come hither, I will shew thee the bride, the Lamb’s wife. And he carried me away in the spirit to a great and high mountain, and shewed me that great city, the holy Jerusalem, descending out of heaven from God,  (21.9,10)</a:t>
            </a:r>
            <a:endParaRPr lang="en-GB" altLang="en-US"/>
          </a:p>
        </p:txBody>
      </p:sp>
      <p:sp>
        <p:nvSpPr>
          <p:cNvPr id="7" name="Footer Placeholder 6">
            <a:extLst>
              <a:ext uri="{FF2B5EF4-FFF2-40B4-BE49-F238E27FC236}">
                <a16:creationId xmlns:a16="http://schemas.microsoft.com/office/drawing/2014/main" id="{8D0071FC-848A-4DA8-B3C6-D9660A09B05F}"/>
              </a:ext>
            </a:extLst>
          </p:cNvPr>
          <p:cNvSpPr>
            <a:spLocks noGrp="1"/>
          </p:cNvSpPr>
          <p:nvPr>
            <p:ph type="ftr" sz="quarter" idx="11"/>
          </p:nvPr>
        </p:nvSpPr>
        <p:spPr/>
        <p:txBody>
          <a:bodyPr/>
          <a:lstStyle/>
          <a:p>
            <a:pPr>
              <a:defRPr/>
            </a:pPr>
            <a:r>
              <a:rPr lang="en-US"/>
              <a:t>Mountjoy Bible School</a:t>
            </a:r>
          </a:p>
        </p:txBody>
      </p:sp>
      <p:sp>
        <p:nvSpPr>
          <p:cNvPr id="83973" name="Slide Number Placeholder 5">
            <a:extLst>
              <a:ext uri="{FF2B5EF4-FFF2-40B4-BE49-F238E27FC236}">
                <a16:creationId xmlns:a16="http://schemas.microsoft.com/office/drawing/2014/main" id="{D16CAED8-B051-4C46-9BBF-1D0D70B4F5D3}"/>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41D50189-1218-4671-BA41-B39BFD42511D}"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42</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1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06D70047-AE91-4ECE-AC7E-B2981FD429B2}"/>
              </a:ext>
            </a:extLst>
          </p:cNvPr>
          <p:cNvSpPr>
            <a:spLocks noGrp="1" noChangeArrowheads="1"/>
          </p:cNvSpPr>
          <p:nvPr>
            <p:ph type="title"/>
          </p:nvPr>
        </p:nvSpPr>
        <p:spPr>
          <a:xfrm>
            <a:off x="2592388" y="623888"/>
            <a:ext cx="8912225" cy="1281112"/>
          </a:xfrm>
        </p:spPr>
        <p:txBody>
          <a:bodyPr/>
          <a:lstStyle/>
          <a:p>
            <a:pPr algn="ctr"/>
            <a:r>
              <a:rPr lang="en-GB" altLang="en-US"/>
              <a:t>The Lord Jesus revealed as His people (Chaps. 21 - 22)</a:t>
            </a:r>
          </a:p>
        </p:txBody>
      </p:sp>
      <p:sp>
        <p:nvSpPr>
          <p:cNvPr id="48131" name="Rectangle 3">
            <a:extLst>
              <a:ext uri="{FF2B5EF4-FFF2-40B4-BE49-F238E27FC236}">
                <a16:creationId xmlns:a16="http://schemas.microsoft.com/office/drawing/2014/main" id="{43CADF53-876F-438E-AFA8-4B2483BED3EB}"/>
              </a:ext>
            </a:extLst>
          </p:cNvPr>
          <p:cNvSpPr>
            <a:spLocks noGrp="1" noChangeArrowheads="1"/>
          </p:cNvSpPr>
          <p:nvPr>
            <p:ph idx="1"/>
          </p:nvPr>
        </p:nvSpPr>
        <p:spPr>
          <a:xfrm>
            <a:off x="2589213" y="2133600"/>
            <a:ext cx="8915400" cy="3778250"/>
          </a:xfrm>
        </p:spPr>
        <p:txBody>
          <a:bodyPr/>
          <a:lstStyle/>
          <a:p>
            <a:r>
              <a:rPr lang="en-GB" altLang="en-US"/>
              <a:t>The vision of the Church is also a vision of Christ.</a:t>
            </a:r>
          </a:p>
          <a:p>
            <a:r>
              <a:rPr lang="en-US" altLang="en-US"/>
              <a:t>‘For this cause shall a man leave his father and mother, and shall be joined unto his wife, and they two shall be one flesh. This is a great mystery: but I speak concerning Christ and the church’ (Eph.5.31,32</a:t>
            </a:r>
            <a:r>
              <a:rPr lang="en-US" altLang="en-US">
                <a:latin typeface="Times New Roman" panose="02020603050405020304" pitchFamily="18" charset="0"/>
              </a:rPr>
              <a:t>)</a:t>
            </a:r>
            <a:endParaRPr lang="en-GB" altLang="en-US"/>
          </a:p>
        </p:txBody>
      </p:sp>
      <p:sp>
        <p:nvSpPr>
          <p:cNvPr id="7" name="Footer Placeholder 6">
            <a:extLst>
              <a:ext uri="{FF2B5EF4-FFF2-40B4-BE49-F238E27FC236}">
                <a16:creationId xmlns:a16="http://schemas.microsoft.com/office/drawing/2014/main" id="{9127C4A5-EF99-42D1-9740-88E808D1B378}"/>
              </a:ext>
            </a:extLst>
          </p:cNvPr>
          <p:cNvSpPr>
            <a:spLocks noGrp="1"/>
          </p:cNvSpPr>
          <p:nvPr>
            <p:ph type="ftr" sz="quarter" idx="11"/>
          </p:nvPr>
        </p:nvSpPr>
        <p:spPr/>
        <p:txBody>
          <a:bodyPr/>
          <a:lstStyle/>
          <a:p>
            <a:pPr>
              <a:defRPr/>
            </a:pPr>
            <a:r>
              <a:rPr lang="en-US"/>
              <a:t>Mountjoy Bible School</a:t>
            </a:r>
          </a:p>
        </p:txBody>
      </p:sp>
      <p:sp>
        <p:nvSpPr>
          <p:cNvPr id="84997" name="Slide Number Placeholder 5">
            <a:extLst>
              <a:ext uri="{FF2B5EF4-FFF2-40B4-BE49-F238E27FC236}">
                <a16:creationId xmlns:a16="http://schemas.microsoft.com/office/drawing/2014/main" id="{F766A80F-5F22-4501-85D4-0D5CE01ABE66}"/>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C666800-D939-4AB7-9B24-B0198070360E}"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43</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a:extLst>
              <a:ext uri="{FF2B5EF4-FFF2-40B4-BE49-F238E27FC236}">
                <a16:creationId xmlns:a16="http://schemas.microsoft.com/office/drawing/2014/main" id="{1C871685-BD68-4E7C-B40D-9613C8E1C9DF}"/>
              </a:ext>
            </a:extLst>
          </p:cNvPr>
          <p:cNvSpPr>
            <a:spLocks noGrp="1" noChangeArrowheads="1"/>
          </p:cNvSpPr>
          <p:nvPr>
            <p:ph type="title"/>
          </p:nvPr>
        </p:nvSpPr>
        <p:spPr>
          <a:xfrm>
            <a:off x="2592388" y="692150"/>
            <a:ext cx="8912225" cy="1281113"/>
          </a:xfrm>
        </p:spPr>
        <p:txBody>
          <a:bodyPr/>
          <a:lstStyle/>
          <a:p>
            <a:pPr algn="ctr"/>
            <a:r>
              <a:rPr lang="en-GB" altLang="en-US"/>
              <a:t>The Lord Jesus revealed as His people (Chaps. 21 - 22)</a:t>
            </a:r>
          </a:p>
        </p:txBody>
      </p:sp>
      <p:sp>
        <p:nvSpPr>
          <p:cNvPr id="49155" name="Rectangle 3">
            <a:extLst>
              <a:ext uri="{FF2B5EF4-FFF2-40B4-BE49-F238E27FC236}">
                <a16:creationId xmlns:a16="http://schemas.microsoft.com/office/drawing/2014/main" id="{92E210BC-86CC-4B0B-BBC4-5691CF6EFFEC}"/>
              </a:ext>
            </a:extLst>
          </p:cNvPr>
          <p:cNvSpPr>
            <a:spLocks noGrp="1" noChangeArrowheads="1"/>
          </p:cNvSpPr>
          <p:nvPr>
            <p:ph idx="1"/>
          </p:nvPr>
        </p:nvSpPr>
        <p:spPr>
          <a:xfrm>
            <a:off x="1416050" y="2276475"/>
            <a:ext cx="10296525" cy="4451350"/>
          </a:xfrm>
        </p:spPr>
        <p:txBody>
          <a:bodyPr/>
          <a:lstStyle/>
          <a:p>
            <a:pPr marL="493713" indent="-457200"/>
            <a:r>
              <a:rPr lang="en-US" altLang="en-US"/>
              <a:t>For we are members of his body, of his flesh, and of his bones.(Eph 5.30)</a:t>
            </a:r>
          </a:p>
          <a:p>
            <a:pPr marL="493713" indent="-457200"/>
            <a:r>
              <a:rPr lang="en-US" altLang="en-US"/>
              <a:t>He shall come to be glorified in his saints (2 Thes.1.10)</a:t>
            </a:r>
          </a:p>
          <a:p>
            <a:pPr marL="493713" indent="-457200"/>
            <a:r>
              <a:rPr lang="en-US" altLang="en-US"/>
              <a:t>To the intent that now unto the principalities and powers in heavenly places might be known by the church the manifold wisdom of God - According to the eternal purpose which he purposed in Christ Jesus our Lord (Eph.3:10, 11)</a:t>
            </a:r>
            <a:endParaRPr lang="en-GB" altLang="en-US"/>
          </a:p>
        </p:txBody>
      </p:sp>
      <p:sp>
        <p:nvSpPr>
          <p:cNvPr id="7" name="Footer Placeholder 6">
            <a:extLst>
              <a:ext uri="{FF2B5EF4-FFF2-40B4-BE49-F238E27FC236}">
                <a16:creationId xmlns:a16="http://schemas.microsoft.com/office/drawing/2014/main" id="{2869A075-2C5E-4B45-8CF0-47045B8F3C68}"/>
              </a:ext>
            </a:extLst>
          </p:cNvPr>
          <p:cNvSpPr>
            <a:spLocks noGrp="1"/>
          </p:cNvSpPr>
          <p:nvPr>
            <p:ph type="ftr" sz="quarter" idx="11"/>
          </p:nvPr>
        </p:nvSpPr>
        <p:spPr/>
        <p:txBody>
          <a:bodyPr/>
          <a:lstStyle/>
          <a:p>
            <a:pPr>
              <a:defRPr/>
            </a:pPr>
            <a:r>
              <a:rPr lang="en-US"/>
              <a:t>Mountjoy Bible School</a:t>
            </a:r>
          </a:p>
        </p:txBody>
      </p:sp>
      <p:sp>
        <p:nvSpPr>
          <p:cNvPr id="86021" name="Slide Number Placeholder 5">
            <a:extLst>
              <a:ext uri="{FF2B5EF4-FFF2-40B4-BE49-F238E27FC236}">
                <a16:creationId xmlns:a16="http://schemas.microsoft.com/office/drawing/2014/main" id="{3AD56E17-0340-4AB2-9F74-270B89FBBE18}"/>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636256C-65F0-4805-8C67-669403136F09}"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44</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915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91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94E0BC1C-D802-4D1F-9F8A-0E10455BEDF8}"/>
              </a:ext>
            </a:extLst>
          </p:cNvPr>
          <p:cNvSpPr>
            <a:spLocks noGrp="1" noChangeArrowheads="1"/>
          </p:cNvSpPr>
          <p:nvPr>
            <p:ph type="title"/>
          </p:nvPr>
        </p:nvSpPr>
        <p:spPr>
          <a:xfrm>
            <a:off x="2592388" y="623888"/>
            <a:ext cx="8912225" cy="1281112"/>
          </a:xfrm>
        </p:spPr>
        <p:txBody>
          <a:bodyPr/>
          <a:lstStyle/>
          <a:p>
            <a:r>
              <a:rPr lang="en-GB" altLang="en-US"/>
              <a:t>The Lord Jesus revealed as His people (Chaps. 21 - 22)</a:t>
            </a:r>
          </a:p>
        </p:txBody>
      </p:sp>
      <p:sp>
        <p:nvSpPr>
          <p:cNvPr id="50179" name="Rectangle 3">
            <a:extLst>
              <a:ext uri="{FF2B5EF4-FFF2-40B4-BE49-F238E27FC236}">
                <a16:creationId xmlns:a16="http://schemas.microsoft.com/office/drawing/2014/main" id="{B80E3AAB-FF92-4B9C-A90E-5C037F549443}"/>
              </a:ext>
            </a:extLst>
          </p:cNvPr>
          <p:cNvSpPr>
            <a:spLocks noGrp="1" noChangeArrowheads="1"/>
          </p:cNvSpPr>
          <p:nvPr>
            <p:ph idx="1"/>
          </p:nvPr>
        </p:nvSpPr>
        <p:spPr>
          <a:xfrm>
            <a:off x="1776413" y="1785938"/>
            <a:ext cx="10152062" cy="4114800"/>
          </a:xfrm>
        </p:spPr>
        <p:txBody>
          <a:bodyPr/>
          <a:lstStyle/>
          <a:p>
            <a:r>
              <a:rPr lang="en-GB" altLang="en-US"/>
              <a:t>Here is the logical consummation of the incarnation</a:t>
            </a:r>
          </a:p>
          <a:p>
            <a:r>
              <a:rPr lang="en-GB" altLang="en-US"/>
              <a:t>In the O.T. Christ appeared in the form of man</a:t>
            </a:r>
          </a:p>
          <a:p>
            <a:r>
              <a:rPr lang="en-GB" altLang="en-US"/>
              <a:t>In the N.T. Christ appeared in the flesh of man</a:t>
            </a:r>
          </a:p>
          <a:p>
            <a:r>
              <a:rPr lang="en-GB" altLang="en-US"/>
              <a:t>For the purpose to bring into existence those who would be conformed to His image</a:t>
            </a:r>
          </a:p>
          <a:p>
            <a:r>
              <a:rPr lang="en-US" altLang="en-US"/>
              <a:t>This means more than  externals, ‘when he shall appear, we shall be like him’ (1 John 3.2)</a:t>
            </a:r>
            <a:endParaRPr lang="en-GB" altLang="en-US"/>
          </a:p>
          <a:p>
            <a:endParaRPr lang="en-GB" altLang="en-US"/>
          </a:p>
        </p:txBody>
      </p:sp>
      <p:sp>
        <p:nvSpPr>
          <p:cNvPr id="7" name="Footer Placeholder 6">
            <a:extLst>
              <a:ext uri="{FF2B5EF4-FFF2-40B4-BE49-F238E27FC236}">
                <a16:creationId xmlns:a16="http://schemas.microsoft.com/office/drawing/2014/main" id="{4ECCF84E-E287-484B-85EB-B2AAFD47BC75}"/>
              </a:ext>
            </a:extLst>
          </p:cNvPr>
          <p:cNvSpPr>
            <a:spLocks noGrp="1"/>
          </p:cNvSpPr>
          <p:nvPr>
            <p:ph type="ftr" sz="quarter" idx="11"/>
          </p:nvPr>
        </p:nvSpPr>
        <p:spPr/>
        <p:txBody>
          <a:bodyPr/>
          <a:lstStyle/>
          <a:p>
            <a:pPr>
              <a:defRPr/>
            </a:pPr>
            <a:r>
              <a:rPr lang="en-US"/>
              <a:t>Mountjoy Bible School</a:t>
            </a:r>
          </a:p>
        </p:txBody>
      </p:sp>
      <p:sp>
        <p:nvSpPr>
          <p:cNvPr id="87045" name="Slide Number Placeholder 5">
            <a:extLst>
              <a:ext uri="{FF2B5EF4-FFF2-40B4-BE49-F238E27FC236}">
                <a16:creationId xmlns:a16="http://schemas.microsoft.com/office/drawing/2014/main" id="{665B0DBB-E879-4163-BD93-37359591D730}"/>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133F50E2-C487-4E6E-ACB5-8B144A4E5174}"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45</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01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1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01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01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9E450244-E520-42C8-8A29-3149B920C3EE}"/>
              </a:ext>
            </a:extLst>
          </p:cNvPr>
          <p:cNvSpPr>
            <a:spLocks noGrp="1" noChangeArrowheads="1"/>
          </p:cNvSpPr>
          <p:nvPr>
            <p:ph type="title"/>
          </p:nvPr>
        </p:nvSpPr>
        <p:spPr>
          <a:xfrm>
            <a:off x="2592388" y="623888"/>
            <a:ext cx="8912225" cy="1281112"/>
          </a:xfrm>
        </p:spPr>
        <p:txBody>
          <a:bodyPr/>
          <a:lstStyle/>
          <a:p>
            <a:pPr algn="ctr"/>
            <a:r>
              <a:rPr lang="en-GB" altLang="en-US"/>
              <a:t>The Lord Jesus revealed as His people (Chaps. 21 - 22)</a:t>
            </a:r>
          </a:p>
        </p:txBody>
      </p:sp>
      <p:sp>
        <p:nvSpPr>
          <p:cNvPr id="52227" name="Rectangle 3">
            <a:extLst>
              <a:ext uri="{FF2B5EF4-FFF2-40B4-BE49-F238E27FC236}">
                <a16:creationId xmlns:a16="http://schemas.microsoft.com/office/drawing/2014/main" id="{597BDE7D-8481-4F12-B57C-0245721F8E9E}"/>
              </a:ext>
            </a:extLst>
          </p:cNvPr>
          <p:cNvSpPr>
            <a:spLocks noGrp="1" noChangeArrowheads="1"/>
          </p:cNvSpPr>
          <p:nvPr>
            <p:ph idx="1"/>
          </p:nvPr>
        </p:nvSpPr>
        <p:spPr>
          <a:xfrm>
            <a:off x="1558925" y="2133600"/>
            <a:ext cx="10440988" cy="3778250"/>
          </a:xfrm>
        </p:spPr>
        <p:txBody>
          <a:bodyPr/>
          <a:lstStyle/>
          <a:p>
            <a:r>
              <a:rPr lang="en-GB" altLang="en-US"/>
              <a:t>Note 1.  The city is the bride of Christ</a:t>
            </a:r>
          </a:p>
          <a:p>
            <a:r>
              <a:rPr lang="en-GB" altLang="en-US"/>
              <a:t>Note 2.  The city has a temple - Christ</a:t>
            </a:r>
          </a:p>
          <a:p>
            <a:r>
              <a:rPr lang="en-GB" altLang="en-US"/>
              <a:t>Note 3.  The city has light - Christ</a:t>
            </a:r>
          </a:p>
          <a:p>
            <a:r>
              <a:rPr lang="en-GB" altLang="en-US"/>
              <a:t>Note 4.  The city has a throne - occupied by the Lamb</a:t>
            </a:r>
          </a:p>
          <a:p>
            <a:r>
              <a:rPr lang="en-GB" altLang="en-US"/>
              <a:t>Note 5.  The city has a water supply - proceeding from           				the throne</a:t>
            </a:r>
          </a:p>
        </p:txBody>
      </p:sp>
      <p:sp>
        <p:nvSpPr>
          <p:cNvPr id="7" name="Footer Placeholder 6">
            <a:extLst>
              <a:ext uri="{FF2B5EF4-FFF2-40B4-BE49-F238E27FC236}">
                <a16:creationId xmlns:a16="http://schemas.microsoft.com/office/drawing/2014/main" id="{965C3204-70C3-4AE4-B133-96E49C146BFA}"/>
              </a:ext>
            </a:extLst>
          </p:cNvPr>
          <p:cNvSpPr>
            <a:spLocks noGrp="1"/>
          </p:cNvSpPr>
          <p:nvPr>
            <p:ph type="ftr" sz="quarter" idx="11"/>
          </p:nvPr>
        </p:nvSpPr>
        <p:spPr/>
        <p:txBody>
          <a:bodyPr/>
          <a:lstStyle/>
          <a:p>
            <a:pPr>
              <a:defRPr/>
            </a:pPr>
            <a:r>
              <a:rPr lang="en-US"/>
              <a:t>Mountjoy Bible School</a:t>
            </a:r>
          </a:p>
        </p:txBody>
      </p:sp>
      <p:sp>
        <p:nvSpPr>
          <p:cNvPr id="88069" name="Slide Number Placeholder 5">
            <a:extLst>
              <a:ext uri="{FF2B5EF4-FFF2-40B4-BE49-F238E27FC236}">
                <a16:creationId xmlns:a16="http://schemas.microsoft.com/office/drawing/2014/main" id="{DFD64BDD-BE5E-47E1-8BAB-5AE9A6809E8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7A5E2AC5-75BE-4899-8CF1-5ED1BD13F832}"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46</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22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22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DBAB4684-3337-4C4B-BD99-CB04BAD1DE82}"/>
              </a:ext>
            </a:extLst>
          </p:cNvPr>
          <p:cNvSpPr>
            <a:spLocks noGrp="1" noChangeArrowheads="1"/>
          </p:cNvSpPr>
          <p:nvPr>
            <p:ph type="title"/>
          </p:nvPr>
        </p:nvSpPr>
        <p:spPr>
          <a:xfrm>
            <a:off x="2592388" y="623888"/>
            <a:ext cx="8912225" cy="1281112"/>
          </a:xfrm>
        </p:spPr>
        <p:txBody>
          <a:bodyPr/>
          <a:lstStyle/>
          <a:p>
            <a:pPr algn="ctr"/>
            <a:r>
              <a:rPr lang="en-GB" altLang="en-US"/>
              <a:t>The Lord Jesus revealed as His people (Chaps. 21 - 22)</a:t>
            </a:r>
          </a:p>
        </p:txBody>
      </p:sp>
      <p:sp>
        <p:nvSpPr>
          <p:cNvPr id="53251" name="Rectangle 3">
            <a:extLst>
              <a:ext uri="{FF2B5EF4-FFF2-40B4-BE49-F238E27FC236}">
                <a16:creationId xmlns:a16="http://schemas.microsoft.com/office/drawing/2014/main" id="{BC5A34E6-57B7-449D-8774-947E01FF336D}"/>
              </a:ext>
            </a:extLst>
          </p:cNvPr>
          <p:cNvSpPr>
            <a:spLocks noGrp="1" noChangeArrowheads="1"/>
          </p:cNvSpPr>
          <p:nvPr>
            <p:ph idx="1"/>
          </p:nvPr>
        </p:nvSpPr>
        <p:spPr>
          <a:xfrm>
            <a:off x="2589213" y="2133600"/>
            <a:ext cx="8915400" cy="3778250"/>
          </a:xfrm>
        </p:spPr>
        <p:txBody>
          <a:bodyPr/>
          <a:lstStyle/>
          <a:p>
            <a:r>
              <a:rPr lang="en-GB" altLang="en-US"/>
              <a:t>In eternity - God is revealed in Christ, and Christ is revealed in His church</a:t>
            </a:r>
          </a:p>
          <a:p>
            <a:r>
              <a:rPr lang="en-GB" altLang="en-US"/>
              <a:t>This is the way the invisible God has chosen to be seen.</a:t>
            </a:r>
          </a:p>
        </p:txBody>
      </p:sp>
      <p:sp>
        <p:nvSpPr>
          <p:cNvPr id="7" name="Footer Placeholder 6">
            <a:extLst>
              <a:ext uri="{FF2B5EF4-FFF2-40B4-BE49-F238E27FC236}">
                <a16:creationId xmlns:a16="http://schemas.microsoft.com/office/drawing/2014/main" id="{62DA6DCB-720C-4787-A8F6-A939CD13ED15}"/>
              </a:ext>
            </a:extLst>
          </p:cNvPr>
          <p:cNvSpPr>
            <a:spLocks noGrp="1"/>
          </p:cNvSpPr>
          <p:nvPr>
            <p:ph type="ftr" sz="quarter" idx="11"/>
          </p:nvPr>
        </p:nvSpPr>
        <p:spPr/>
        <p:txBody>
          <a:bodyPr/>
          <a:lstStyle/>
          <a:p>
            <a:pPr>
              <a:defRPr/>
            </a:pPr>
            <a:r>
              <a:rPr lang="en-US"/>
              <a:t>Mountjoy Bible School</a:t>
            </a:r>
          </a:p>
        </p:txBody>
      </p:sp>
      <p:sp>
        <p:nvSpPr>
          <p:cNvPr id="89093" name="Slide Number Placeholder 5">
            <a:extLst>
              <a:ext uri="{FF2B5EF4-FFF2-40B4-BE49-F238E27FC236}">
                <a16:creationId xmlns:a16="http://schemas.microsoft.com/office/drawing/2014/main" id="{C00D582C-1D9F-40FB-BB7A-0D28E0627C3C}"/>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6AE69D82-46E8-4E99-AEA6-4210F4EF62A0}"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47</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32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a:extLst>
              <a:ext uri="{FF2B5EF4-FFF2-40B4-BE49-F238E27FC236}">
                <a16:creationId xmlns:a16="http://schemas.microsoft.com/office/drawing/2014/main" id="{E4C96329-2F4F-4A4F-BB06-B1CF2445E2D9}"/>
              </a:ext>
            </a:extLst>
          </p:cNvPr>
          <p:cNvSpPr>
            <a:spLocks noGrp="1" noChangeArrowheads="1"/>
          </p:cNvSpPr>
          <p:nvPr>
            <p:ph type="title"/>
          </p:nvPr>
        </p:nvSpPr>
        <p:spPr>
          <a:xfrm>
            <a:off x="2295525" y="222250"/>
            <a:ext cx="8910638" cy="930275"/>
          </a:xfrm>
        </p:spPr>
        <p:txBody>
          <a:bodyPr/>
          <a:lstStyle/>
          <a:p>
            <a:pPr algn="ctr"/>
            <a:r>
              <a:rPr lang="en-GB" altLang="en-US"/>
              <a:t>The Revelation of Jesus Christ</a:t>
            </a:r>
          </a:p>
        </p:txBody>
      </p:sp>
      <p:sp>
        <p:nvSpPr>
          <p:cNvPr id="90115" name="Slide Number Placeholder 5">
            <a:extLst>
              <a:ext uri="{FF2B5EF4-FFF2-40B4-BE49-F238E27FC236}">
                <a16:creationId xmlns:a16="http://schemas.microsoft.com/office/drawing/2014/main" id="{6CD60EB5-9EBA-4EE5-B3D8-5FC79684C58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BD36DDE-913B-4A6D-BAC4-A76B15F8CCF4}"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48</a:t>
            </a:fld>
            <a:endParaRPr lang="en-US" altLang="en-US" sz="1000">
              <a:solidFill>
                <a:srgbClr val="9B9A98"/>
              </a:solidFill>
              <a:latin typeface="Times New Roman" panose="02020603050405020304" pitchFamily="18" charset="0"/>
            </a:endParaRPr>
          </a:p>
        </p:txBody>
      </p:sp>
      <p:graphicFrame>
        <p:nvGraphicFramePr>
          <p:cNvPr id="8" name="Content Placeholder 6">
            <a:extLst>
              <a:ext uri="{FF2B5EF4-FFF2-40B4-BE49-F238E27FC236}">
                <a16:creationId xmlns:a16="http://schemas.microsoft.com/office/drawing/2014/main" id="{A12CF456-7450-4DFC-8F50-56FE9E44FF45}"/>
              </a:ext>
            </a:extLst>
          </p:cNvPr>
          <p:cNvGraphicFramePr>
            <a:graphicFrameLocks noGrp="1"/>
          </p:cNvGraphicFramePr>
          <p:nvPr>
            <p:ph idx="1"/>
          </p:nvPr>
        </p:nvGraphicFramePr>
        <p:xfrm>
          <a:off x="2293168" y="1484784"/>
          <a:ext cx="891540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Slide Number Placeholder 4">
            <a:extLst>
              <a:ext uri="{FF2B5EF4-FFF2-40B4-BE49-F238E27FC236}">
                <a16:creationId xmlns:a16="http://schemas.microsoft.com/office/drawing/2014/main" id="{71306E0A-402C-4C17-866F-D076B0F1276F}"/>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BEE91DB4-1150-44F2-AF7C-8B14FFC9734A}"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49</a:t>
            </a:fld>
            <a:endParaRPr lang="en-US" altLang="en-US" sz="1000">
              <a:solidFill>
                <a:srgbClr val="9B9A98"/>
              </a:solidFill>
              <a:latin typeface="Times New Roman" panose="02020603050405020304" pitchFamily="18" charset="0"/>
            </a:endParaRPr>
          </a:p>
        </p:txBody>
      </p:sp>
      <p:graphicFrame>
        <p:nvGraphicFramePr>
          <p:cNvPr id="7" name="Content Placeholder 6">
            <a:extLst>
              <a:ext uri="{FF2B5EF4-FFF2-40B4-BE49-F238E27FC236}">
                <a16:creationId xmlns:a16="http://schemas.microsoft.com/office/drawing/2014/main" id="{0500516F-7CD1-41D4-AFFE-29C049C539F3}"/>
              </a:ext>
            </a:extLst>
          </p:cNvPr>
          <p:cNvGraphicFramePr>
            <a:graphicFrameLocks noGrp="1"/>
          </p:cNvGraphicFramePr>
          <p:nvPr>
            <p:ph idx="1"/>
          </p:nvPr>
        </p:nvGraphicFramePr>
        <p:xfrm>
          <a:off x="2221160" y="1412776"/>
          <a:ext cx="8915400"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1140" name="Rectangle 2">
            <a:extLst>
              <a:ext uri="{FF2B5EF4-FFF2-40B4-BE49-F238E27FC236}">
                <a16:creationId xmlns:a16="http://schemas.microsoft.com/office/drawing/2014/main" id="{AFDBDEC9-614D-43C7-BE06-2FC2B6875306}"/>
              </a:ext>
            </a:extLst>
          </p:cNvPr>
          <p:cNvSpPr>
            <a:spLocks noGrp="1" noChangeArrowheads="1"/>
          </p:cNvSpPr>
          <p:nvPr>
            <p:ph type="title"/>
          </p:nvPr>
        </p:nvSpPr>
        <p:spPr>
          <a:xfrm>
            <a:off x="2222500" y="222250"/>
            <a:ext cx="8912225" cy="930275"/>
          </a:xfrm>
        </p:spPr>
        <p:txBody>
          <a:bodyPr/>
          <a:lstStyle/>
          <a:p>
            <a:pPr algn="ctr"/>
            <a:r>
              <a:rPr lang="en-GB" altLang="en-US"/>
              <a:t>The Revelation of Jesus Christ</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8D489BB6-A54B-4E0B-B1FE-1367CA1DD2EC}"/>
              </a:ext>
            </a:extLst>
          </p:cNvPr>
          <p:cNvSpPr>
            <a:spLocks noGrp="1" noChangeArrowheads="1"/>
          </p:cNvSpPr>
          <p:nvPr>
            <p:ph type="title"/>
          </p:nvPr>
        </p:nvSpPr>
        <p:spPr>
          <a:xfrm>
            <a:off x="2592388" y="623888"/>
            <a:ext cx="8912225" cy="1281112"/>
          </a:xfrm>
        </p:spPr>
        <p:txBody>
          <a:bodyPr/>
          <a:lstStyle/>
          <a:p>
            <a:r>
              <a:rPr lang="en-GB" altLang="en-US"/>
              <a:t>Revelation</a:t>
            </a:r>
          </a:p>
        </p:txBody>
      </p:sp>
      <p:sp>
        <p:nvSpPr>
          <p:cNvPr id="8195" name="Rectangle 3">
            <a:extLst>
              <a:ext uri="{FF2B5EF4-FFF2-40B4-BE49-F238E27FC236}">
                <a16:creationId xmlns:a16="http://schemas.microsoft.com/office/drawing/2014/main" id="{80692523-24E1-47EC-8AA9-FF0B51BB6654}"/>
              </a:ext>
            </a:extLst>
          </p:cNvPr>
          <p:cNvSpPr>
            <a:spLocks noGrp="1" noChangeArrowheads="1"/>
          </p:cNvSpPr>
          <p:nvPr>
            <p:ph idx="1"/>
          </p:nvPr>
        </p:nvSpPr>
        <p:spPr>
          <a:xfrm>
            <a:off x="2589213" y="2133600"/>
            <a:ext cx="8915400" cy="3778250"/>
          </a:xfrm>
        </p:spPr>
        <p:txBody>
          <a:bodyPr/>
          <a:lstStyle/>
          <a:p>
            <a:r>
              <a:rPr lang="en-GB" altLang="en-US"/>
              <a:t>What is the timeframe?</a:t>
            </a:r>
          </a:p>
          <a:p>
            <a:r>
              <a:rPr lang="en-GB" altLang="en-US"/>
              <a:t>‘I am Alpha and Omega, the beginning and the ending, saith the Lord, which is, and which was, and which is to come, the Almighty’ (1.8)</a:t>
            </a:r>
          </a:p>
          <a:p>
            <a:r>
              <a:rPr lang="en-GB" altLang="en-US"/>
              <a:t>‘Jesus Christ the same yesterday, and today, and for ever.’ (Heb.13.8)</a:t>
            </a:r>
          </a:p>
        </p:txBody>
      </p:sp>
      <p:sp>
        <p:nvSpPr>
          <p:cNvPr id="7" name="Footer Placeholder 6">
            <a:extLst>
              <a:ext uri="{FF2B5EF4-FFF2-40B4-BE49-F238E27FC236}">
                <a16:creationId xmlns:a16="http://schemas.microsoft.com/office/drawing/2014/main" id="{EC280DE1-608A-4313-AE51-7C53B763DA6F}"/>
              </a:ext>
            </a:extLst>
          </p:cNvPr>
          <p:cNvSpPr>
            <a:spLocks noGrp="1"/>
          </p:cNvSpPr>
          <p:nvPr>
            <p:ph type="ftr" sz="quarter" idx="11"/>
          </p:nvPr>
        </p:nvSpPr>
        <p:spPr/>
        <p:txBody>
          <a:bodyPr/>
          <a:lstStyle/>
          <a:p>
            <a:pPr>
              <a:defRPr/>
            </a:pPr>
            <a:r>
              <a:rPr lang="en-US"/>
              <a:t>Mountjoy Bible School</a:t>
            </a:r>
          </a:p>
        </p:txBody>
      </p:sp>
      <p:sp>
        <p:nvSpPr>
          <p:cNvPr id="45061" name="Slide Number Placeholder 5">
            <a:extLst>
              <a:ext uri="{FF2B5EF4-FFF2-40B4-BE49-F238E27FC236}">
                <a16:creationId xmlns:a16="http://schemas.microsoft.com/office/drawing/2014/main" id="{5E0ABCB5-5548-4A0E-A984-01FEC528FEF7}"/>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CFADE213-61B9-4833-A975-60F6CA6C46E0}"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5</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2AB41AA-8C18-43DA-864E-926BFFCBA7B6}"/>
              </a:ext>
            </a:extLst>
          </p:cNvPr>
          <p:cNvSpPr>
            <a:spLocks noGrp="1" noChangeArrowheads="1"/>
          </p:cNvSpPr>
          <p:nvPr>
            <p:ph type="title"/>
          </p:nvPr>
        </p:nvSpPr>
        <p:spPr>
          <a:xfrm>
            <a:off x="2592388" y="623888"/>
            <a:ext cx="8912225" cy="1281112"/>
          </a:xfrm>
        </p:spPr>
        <p:txBody>
          <a:bodyPr/>
          <a:lstStyle/>
          <a:p>
            <a:r>
              <a:rPr lang="en-GB" altLang="en-US"/>
              <a:t>Revelation</a:t>
            </a:r>
          </a:p>
        </p:txBody>
      </p:sp>
      <p:sp>
        <p:nvSpPr>
          <p:cNvPr id="9219" name="Rectangle 3">
            <a:extLst>
              <a:ext uri="{FF2B5EF4-FFF2-40B4-BE49-F238E27FC236}">
                <a16:creationId xmlns:a16="http://schemas.microsoft.com/office/drawing/2014/main" id="{30A81497-CD36-49E5-825B-3DD53B1CEF67}"/>
              </a:ext>
            </a:extLst>
          </p:cNvPr>
          <p:cNvSpPr>
            <a:spLocks noGrp="1" noChangeArrowheads="1"/>
          </p:cNvSpPr>
          <p:nvPr>
            <p:ph idx="1"/>
          </p:nvPr>
        </p:nvSpPr>
        <p:spPr>
          <a:xfrm>
            <a:off x="1776413" y="2046288"/>
            <a:ext cx="8639175" cy="4114800"/>
          </a:xfrm>
        </p:spPr>
        <p:txBody>
          <a:bodyPr rtlCol="0">
            <a:normAutofit fontScale="92500"/>
          </a:bodyPr>
          <a:lstStyle/>
          <a:p>
            <a:pPr fontAlgn="auto">
              <a:spcAft>
                <a:spcPts val="0"/>
              </a:spcAft>
              <a:buFont typeface="Wingdings 3" charset="2"/>
              <a:buChar char=""/>
              <a:defRPr/>
            </a:pPr>
            <a:r>
              <a:rPr lang="en-GB" altLang="en-US" dirty="0">
                <a:solidFill>
                  <a:schemeClr val="tx1">
                    <a:lumMod val="75000"/>
                    <a:lumOff val="25000"/>
                  </a:schemeClr>
                </a:solidFill>
              </a:rPr>
              <a:t>In Scripture </a:t>
            </a:r>
          </a:p>
          <a:p>
            <a:pPr fontAlgn="auto">
              <a:spcAft>
                <a:spcPts val="0"/>
              </a:spcAft>
              <a:buFont typeface="Wingdings 3" charset="2"/>
              <a:buChar char=""/>
              <a:defRPr/>
            </a:pPr>
            <a:r>
              <a:rPr lang="en-GB" altLang="en-US" dirty="0">
                <a:solidFill>
                  <a:schemeClr val="tx1">
                    <a:lumMod val="75000"/>
                    <a:lumOff val="25000"/>
                  </a:schemeClr>
                </a:solidFill>
              </a:rPr>
              <a:t>Yesterday is the period up to the cross.   ‘Christ died for our sins’ (past tense)</a:t>
            </a:r>
          </a:p>
          <a:p>
            <a:pPr fontAlgn="auto">
              <a:spcAft>
                <a:spcPts val="0"/>
              </a:spcAft>
              <a:buFont typeface="Wingdings 3" charset="2"/>
              <a:buChar char=""/>
              <a:defRPr/>
            </a:pPr>
            <a:r>
              <a:rPr lang="en-GB" altLang="en-US" dirty="0">
                <a:solidFill>
                  <a:schemeClr val="tx1">
                    <a:lumMod val="75000"/>
                    <a:lumOff val="25000"/>
                  </a:schemeClr>
                </a:solidFill>
              </a:rPr>
              <a:t>Today is the period from the cross to the second coming, ‘Behold, now is the accepted time; behold, now is the day of salvation’ (2 Cor.6.2)</a:t>
            </a:r>
          </a:p>
          <a:p>
            <a:pPr fontAlgn="auto">
              <a:spcAft>
                <a:spcPts val="0"/>
              </a:spcAft>
              <a:buFont typeface="Wingdings 3" charset="2"/>
              <a:buChar char=""/>
              <a:defRPr/>
            </a:pPr>
            <a:r>
              <a:rPr lang="en-GB" altLang="en-US" dirty="0">
                <a:solidFill>
                  <a:schemeClr val="tx1">
                    <a:lumMod val="75000"/>
                    <a:lumOff val="25000"/>
                  </a:schemeClr>
                </a:solidFill>
              </a:rPr>
              <a:t>Forever is the period from the second coming on, for the third day is yet to come, ‘the day of the Lord will come as a thief in the night’ (1 Thes.5.2)</a:t>
            </a:r>
          </a:p>
        </p:txBody>
      </p:sp>
      <p:sp>
        <p:nvSpPr>
          <p:cNvPr id="8" name="Footer Placeholder 7">
            <a:extLst>
              <a:ext uri="{FF2B5EF4-FFF2-40B4-BE49-F238E27FC236}">
                <a16:creationId xmlns:a16="http://schemas.microsoft.com/office/drawing/2014/main" id="{49D0ED26-C009-468D-ADE7-CEF6F9CAF85C}"/>
              </a:ext>
            </a:extLst>
          </p:cNvPr>
          <p:cNvSpPr>
            <a:spLocks noGrp="1"/>
          </p:cNvSpPr>
          <p:nvPr>
            <p:ph type="ftr" sz="quarter" idx="11"/>
          </p:nvPr>
        </p:nvSpPr>
        <p:spPr/>
        <p:txBody>
          <a:bodyPr/>
          <a:lstStyle/>
          <a:p>
            <a:pPr>
              <a:defRPr/>
            </a:pPr>
            <a:r>
              <a:rPr lang="en-US"/>
              <a:t>Mountjoy Bible School</a:t>
            </a:r>
          </a:p>
        </p:txBody>
      </p:sp>
      <p:sp>
        <p:nvSpPr>
          <p:cNvPr id="46085" name="Slide Number Placeholder 6">
            <a:extLst>
              <a:ext uri="{FF2B5EF4-FFF2-40B4-BE49-F238E27FC236}">
                <a16:creationId xmlns:a16="http://schemas.microsoft.com/office/drawing/2014/main" id="{95A55140-8189-4741-86A5-E73F7D44FF8D}"/>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3803FD60-8099-47F8-B2CC-9E892C7F39BD}"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6</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09BD05AD-AAB6-44F6-BF3F-A3AE06910D1B}"/>
              </a:ext>
            </a:extLst>
          </p:cNvPr>
          <p:cNvSpPr>
            <a:spLocks noGrp="1" noChangeArrowheads="1"/>
          </p:cNvSpPr>
          <p:nvPr>
            <p:ph type="title"/>
          </p:nvPr>
        </p:nvSpPr>
        <p:spPr>
          <a:xfrm>
            <a:off x="2592388" y="623888"/>
            <a:ext cx="8912225" cy="1281112"/>
          </a:xfrm>
        </p:spPr>
        <p:txBody>
          <a:bodyPr/>
          <a:lstStyle/>
          <a:p>
            <a:r>
              <a:rPr lang="en-GB" altLang="en-US"/>
              <a:t>Revelation</a:t>
            </a:r>
          </a:p>
        </p:txBody>
      </p:sp>
      <p:sp>
        <p:nvSpPr>
          <p:cNvPr id="10243" name="Rectangle 3">
            <a:extLst>
              <a:ext uri="{FF2B5EF4-FFF2-40B4-BE49-F238E27FC236}">
                <a16:creationId xmlns:a16="http://schemas.microsoft.com/office/drawing/2014/main" id="{434290B1-9E06-488D-9CA8-30CF5E045C34}"/>
              </a:ext>
            </a:extLst>
          </p:cNvPr>
          <p:cNvSpPr>
            <a:spLocks noGrp="1" noChangeArrowheads="1"/>
          </p:cNvSpPr>
          <p:nvPr>
            <p:ph idx="1"/>
          </p:nvPr>
        </p:nvSpPr>
        <p:spPr>
          <a:xfrm>
            <a:off x="1776413" y="1500188"/>
            <a:ext cx="9936162" cy="4114800"/>
          </a:xfrm>
        </p:spPr>
        <p:txBody>
          <a:bodyPr/>
          <a:lstStyle/>
          <a:p>
            <a:r>
              <a:rPr lang="en-GB" altLang="en-US"/>
              <a:t>Therefore the Book of Revelation has </a:t>
            </a:r>
          </a:p>
          <a:p>
            <a:r>
              <a:rPr lang="en-GB" altLang="en-US"/>
              <a:t>An historical progression, like that suggested by the Hebrews text</a:t>
            </a:r>
          </a:p>
          <a:p>
            <a:r>
              <a:rPr lang="en-GB" altLang="en-US"/>
              <a:t>And an eternal emphasis, like that suggested by the text from Revelation.</a:t>
            </a:r>
          </a:p>
          <a:p>
            <a:r>
              <a:rPr lang="en-GB" altLang="en-US"/>
              <a:t>Compare a biography with an historical progression in the book but a different timescale outside.</a:t>
            </a:r>
          </a:p>
        </p:txBody>
      </p:sp>
      <p:sp>
        <p:nvSpPr>
          <p:cNvPr id="7" name="Footer Placeholder 6">
            <a:extLst>
              <a:ext uri="{FF2B5EF4-FFF2-40B4-BE49-F238E27FC236}">
                <a16:creationId xmlns:a16="http://schemas.microsoft.com/office/drawing/2014/main" id="{C0BD6DE3-8CF9-42E8-9432-0F6C11393227}"/>
              </a:ext>
            </a:extLst>
          </p:cNvPr>
          <p:cNvSpPr>
            <a:spLocks noGrp="1"/>
          </p:cNvSpPr>
          <p:nvPr>
            <p:ph type="ftr" sz="quarter" idx="11"/>
          </p:nvPr>
        </p:nvSpPr>
        <p:spPr>
          <a:xfrm>
            <a:off x="2592388" y="6165850"/>
            <a:ext cx="7620000" cy="365125"/>
          </a:xfrm>
        </p:spPr>
        <p:txBody>
          <a:bodyPr/>
          <a:lstStyle/>
          <a:p>
            <a:pPr>
              <a:defRPr/>
            </a:pPr>
            <a:r>
              <a:rPr lang="en-US"/>
              <a:t>Mountjoy Bible School</a:t>
            </a:r>
          </a:p>
        </p:txBody>
      </p:sp>
      <p:sp>
        <p:nvSpPr>
          <p:cNvPr id="48133" name="Slide Number Placeholder 5">
            <a:extLst>
              <a:ext uri="{FF2B5EF4-FFF2-40B4-BE49-F238E27FC236}">
                <a16:creationId xmlns:a16="http://schemas.microsoft.com/office/drawing/2014/main" id="{FBA2B773-9B83-4416-A89F-743277510401}"/>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A5ED09D9-7934-465C-8777-0E82C8EA14A5}"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7</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C97F2234-AF81-4093-83A0-32A7CB5A1B75}"/>
              </a:ext>
            </a:extLst>
          </p:cNvPr>
          <p:cNvSpPr>
            <a:spLocks noGrp="1" noChangeArrowheads="1"/>
          </p:cNvSpPr>
          <p:nvPr>
            <p:ph type="title"/>
          </p:nvPr>
        </p:nvSpPr>
        <p:spPr>
          <a:xfrm>
            <a:off x="2895600" y="381000"/>
            <a:ext cx="7772400" cy="1143000"/>
          </a:xfrm>
        </p:spPr>
        <p:txBody>
          <a:bodyPr/>
          <a:lstStyle/>
          <a:p>
            <a:r>
              <a:rPr lang="en-GB" altLang="en-US"/>
              <a:t>Revelation</a:t>
            </a:r>
          </a:p>
        </p:txBody>
      </p:sp>
      <p:sp>
        <p:nvSpPr>
          <p:cNvPr id="11267" name="Rectangle 3">
            <a:extLst>
              <a:ext uri="{FF2B5EF4-FFF2-40B4-BE49-F238E27FC236}">
                <a16:creationId xmlns:a16="http://schemas.microsoft.com/office/drawing/2014/main" id="{FBD78B71-51E7-4551-8DCC-8CD39BC8C0A5}"/>
              </a:ext>
            </a:extLst>
          </p:cNvPr>
          <p:cNvSpPr>
            <a:spLocks noGrp="1" noChangeArrowheads="1"/>
          </p:cNvSpPr>
          <p:nvPr>
            <p:ph idx="1"/>
          </p:nvPr>
        </p:nvSpPr>
        <p:spPr>
          <a:xfrm>
            <a:off x="1631950" y="1524000"/>
            <a:ext cx="10152063" cy="4784725"/>
          </a:xfrm>
        </p:spPr>
        <p:txBody>
          <a:bodyPr rtlCol="0">
            <a:normAutofit lnSpcReduction="10000"/>
          </a:bodyPr>
          <a:lstStyle/>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God is both</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In the book (Mary numbered His days)</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Outside the book (the everlasting Father)</a:t>
            </a:r>
          </a:p>
          <a:p>
            <a:pPr marL="493776" indent="-457200" fontAlgn="auto">
              <a:spcAft>
                <a:spcPts val="0"/>
              </a:spcAft>
              <a:buFont typeface="Wingdings 3" panose="05040102010807070707" pitchFamily="18" charset="2"/>
              <a:buChar char="´"/>
              <a:defRPr/>
            </a:pPr>
            <a:r>
              <a:rPr lang="en-US" dirty="0">
                <a:solidFill>
                  <a:schemeClr val="tx1">
                    <a:lumMod val="75000"/>
                    <a:lumOff val="25000"/>
                  </a:schemeClr>
                </a:solidFill>
              </a:rPr>
              <a:t>‘For unto us a child is born, unto us a son is given: and the government shall be upon his shoulder: and his name shall be called Wonderful, Counsellor, The mighty God, The everlasting Father, The Prince of Peace. Of the increase of his government and peace there shall be no end…’</a:t>
            </a:r>
          </a:p>
          <a:p>
            <a:pPr marL="493776" indent="-457200" fontAlgn="auto">
              <a:spcAft>
                <a:spcPts val="0"/>
              </a:spcAft>
              <a:buFont typeface="Wingdings 3" panose="05040102010807070707" pitchFamily="18" charset="2"/>
              <a:buChar char="´"/>
              <a:defRPr/>
            </a:pPr>
            <a:r>
              <a:rPr lang="en-GB" dirty="0">
                <a:solidFill>
                  <a:schemeClr val="tx1">
                    <a:lumMod val="75000"/>
                    <a:lumOff val="25000"/>
                  </a:schemeClr>
                </a:solidFill>
              </a:rPr>
              <a:t>The Book of Revelation reflects this dual timescale</a:t>
            </a:r>
          </a:p>
        </p:txBody>
      </p:sp>
      <p:sp>
        <p:nvSpPr>
          <p:cNvPr id="8" name="Footer Placeholder 7">
            <a:extLst>
              <a:ext uri="{FF2B5EF4-FFF2-40B4-BE49-F238E27FC236}">
                <a16:creationId xmlns:a16="http://schemas.microsoft.com/office/drawing/2014/main" id="{6D2B31C6-EBF6-4EC2-A22E-7699FC680A43}"/>
              </a:ext>
            </a:extLst>
          </p:cNvPr>
          <p:cNvSpPr>
            <a:spLocks noGrp="1"/>
          </p:cNvSpPr>
          <p:nvPr>
            <p:ph type="ftr" sz="quarter" idx="11"/>
          </p:nvPr>
        </p:nvSpPr>
        <p:spPr/>
        <p:txBody>
          <a:bodyPr/>
          <a:lstStyle/>
          <a:p>
            <a:pPr>
              <a:defRPr/>
            </a:pPr>
            <a:r>
              <a:rPr lang="en-US"/>
              <a:t>Mountjoy Bible School</a:t>
            </a:r>
          </a:p>
        </p:txBody>
      </p:sp>
      <p:sp>
        <p:nvSpPr>
          <p:cNvPr id="49157" name="Slide Number Placeholder 6">
            <a:extLst>
              <a:ext uri="{FF2B5EF4-FFF2-40B4-BE49-F238E27FC236}">
                <a16:creationId xmlns:a16="http://schemas.microsoft.com/office/drawing/2014/main" id="{09B8DE88-9DF6-41DC-AD38-4D036B77FCA2}"/>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EC311D3-D11F-476A-95A3-061CC8622ECC}"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8</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CBF63426-7C08-448A-870B-B6338A0147DA}"/>
              </a:ext>
            </a:extLst>
          </p:cNvPr>
          <p:cNvSpPr>
            <a:spLocks noGrp="1" noChangeArrowheads="1"/>
          </p:cNvSpPr>
          <p:nvPr>
            <p:ph type="title"/>
          </p:nvPr>
        </p:nvSpPr>
        <p:spPr>
          <a:xfrm>
            <a:off x="2592388" y="623888"/>
            <a:ext cx="8912225" cy="1281112"/>
          </a:xfrm>
        </p:spPr>
        <p:txBody>
          <a:bodyPr/>
          <a:lstStyle/>
          <a:p>
            <a:r>
              <a:rPr lang="en-GB" altLang="en-US"/>
              <a:t>Revelation</a:t>
            </a:r>
          </a:p>
        </p:txBody>
      </p:sp>
      <p:sp>
        <p:nvSpPr>
          <p:cNvPr id="12291" name="Rectangle 3">
            <a:extLst>
              <a:ext uri="{FF2B5EF4-FFF2-40B4-BE49-F238E27FC236}">
                <a16:creationId xmlns:a16="http://schemas.microsoft.com/office/drawing/2014/main" id="{CCD8BE8F-AA3D-4FF7-8050-A2DD782A2B91}"/>
              </a:ext>
            </a:extLst>
          </p:cNvPr>
          <p:cNvSpPr>
            <a:spLocks noGrp="1" noChangeArrowheads="1"/>
          </p:cNvSpPr>
          <p:nvPr>
            <p:ph idx="1"/>
          </p:nvPr>
        </p:nvSpPr>
        <p:spPr>
          <a:xfrm>
            <a:off x="1847850" y="1484313"/>
            <a:ext cx="9864725" cy="4749800"/>
          </a:xfrm>
        </p:spPr>
        <p:txBody>
          <a:bodyPr/>
          <a:lstStyle/>
          <a:p>
            <a:r>
              <a:rPr lang="en-GB" altLang="en-US"/>
              <a:t>We have seen previously that the holy Spirit inspired four views of the Lord Jesus in the gospels.</a:t>
            </a:r>
          </a:p>
          <a:p>
            <a:r>
              <a:rPr lang="en-GB" altLang="en-US"/>
              <a:t>Here again we will observe four views</a:t>
            </a:r>
          </a:p>
          <a:p>
            <a:r>
              <a:rPr lang="en-GB" altLang="en-US"/>
              <a:t>1 - 3      </a:t>
            </a:r>
            <a:r>
              <a:rPr lang="en-GB" altLang="en-US">
                <a:solidFill>
                  <a:schemeClr val="tx1"/>
                </a:solidFill>
              </a:rPr>
              <a:t>The Lord Jesus revealed to His people </a:t>
            </a:r>
          </a:p>
          <a:p>
            <a:r>
              <a:rPr lang="en-GB" altLang="en-US">
                <a:solidFill>
                  <a:schemeClr val="tx1"/>
                </a:solidFill>
              </a:rPr>
              <a:t>4 - 11    The Lord Jesus revealed for His people</a:t>
            </a:r>
          </a:p>
          <a:p>
            <a:r>
              <a:rPr lang="en-GB" altLang="en-US">
                <a:solidFill>
                  <a:schemeClr val="tx1"/>
                </a:solidFill>
              </a:rPr>
              <a:t>12 - 20  The Lord Jesus revealed in His people</a:t>
            </a:r>
          </a:p>
          <a:p>
            <a:r>
              <a:rPr lang="en-GB" altLang="en-US">
                <a:solidFill>
                  <a:schemeClr val="tx1"/>
                </a:solidFill>
              </a:rPr>
              <a:t>21 - 22  The Lord Jesus revealed as His people</a:t>
            </a:r>
          </a:p>
        </p:txBody>
      </p:sp>
      <p:sp>
        <p:nvSpPr>
          <p:cNvPr id="7" name="Footer Placeholder 6">
            <a:extLst>
              <a:ext uri="{FF2B5EF4-FFF2-40B4-BE49-F238E27FC236}">
                <a16:creationId xmlns:a16="http://schemas.microsoft.com/office/drawing/2014/main" id="{5CE92D51-5110-41CA-8AF1-F7DE4F2C4854}"/>
              </a:ext>
            </a:extLst>
          </p:cNvPr>
          <p:cNvSpPr>
            <a:spLocks noGrp="1"/>
          </p:cNvSpPr>
          <p:nvPr>
            <p:ph type="ftr" sz="quarter" idx="11"/>
          </p:nvPr>
        </p:nvSpPr>
        <p:spPr/>
        <p:txBody>
          <a:bodyPr/>
          <a:lstStyle/>
          <a:p>
            <a:pPr>
              <a:defRPr/>
            </a:pPr>
            <a:r>
              <a:rPr lang="en-US"/>
              <a:t>Mountjoy Bible School</a:t>
            </a:r>
          </a:p>
        </p:txBody>
      </p:sp>
      <p:sp>
        <p:nvSpPr>
          <p:cNvPr id="50181" name="Slide Number Placeholder 5">
            <a:extLst>
              <a:ext uri="{FF2B5EF4-FFF2-40B4-BE49-F238E27FC236}">
                <a16:creationId xmlns:a16="http://schemas.microsoft.com/office/drawing/2014/main" id="{13ACA75C-A7EC-4F26-A4A9-9E7C70E171F5}"/>
              </a:ext>
            </a:extLst>
          </p:cNvPr>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defTabSz="4572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fontAlgn="base">
              <a:spcBef>
                <a:spcPct val="0"/>
              </a:spcBef>
              <a:spcAft>
                <a:spcPct val="0"/>
              </a:spcAft>
              <a:buClrTx/>
              <a:buFontTx/>
              <a:buNone/>
            </a:pPr>
            <a:fld id="{9549F5E4-93FE-483E-BF84-CBCD3028DC4F}" type="slidenum">
              <a:rPr lang="en-US" altLang="en-US" sz="1000">
                <a:solidFill>
                  <a:srgbClr val="9B9A98"/>
                </a:solidFill>
                <a:latin typeface="Times New Roman" panose="02020603050405020304" pitchFamily="18" charset="0"/>
              </a:rPr>
              <a:pPr fontAlgn="base">
                <a:spcBef>
                  <a:spcPct val="0"/>
                </a:spcBef>
                <a:spcAft>
                  <a:spcPct val="0"/>
                </a:spcAft>
                <a:buClrTx/>
                <a:buFontTx/>
                <a:buNone/>
              </a:pPr>
              <a:t>9</a:t>
            </a:fld>
            <a:endParaRPr lang="en-US" altLang="en-US" sz="1000">
              <a:solidFill>
                <a:srgbClr val="9B9A98"/>
              </a:solidFill>
              <a:latin typeface="Times New Roman" panose="02020603050405020304"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bldLvl="2" autoUpdateAnimBg="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1204</TotalTime>
  <Words>4016</Words>
  <Application>Microsoft Office PowerPoint</Application>
  <PresentationFormat>Widescreen</PresentationFormat>
  <Paragraphs>351</Paragraphs>
  <Slides>49</Slides>
  <Notes>2</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49</vt:i4>
      </vt:variant>
    </vt:vector>
  </HeadingPairs>
  <TitlesOfParts>
    <vt:vector size="61" baseType="lpstr">
      <vt:lpstr>Century Gothic</vt:lpstr>
      <vt:lpstr>Arial</vt:lpstr>
      <vt:lpstr>Wingdings 3</vt:lpstr>
      <vt:lpstr>Calibri</vt:lpstr>
      <vt:lpstr>Calibri Light</vt:lpstr>
      <vt:lpstr>Times New Roman</vt:lpstr>
      <vt:lpstr>Wingdings 2</vt:lpstr>
      <vt:lpstr>Symbol</vt:lpstr>
      <vt:lpstr>Wisp</vt:lpstr>
      <vt:lpstr>Custom Design</vt:lpstr>
      <vt:lpstr>1_Custom Design</vt:lpstr>
      <vt:lpstr>1_Wisp</vt:lpstr>
      <vt:lpstr>PowerPoint Presentation</vt:lpstr>
      <vt:lpstr>Revelation</vt:lpstr>
      <vt:lpstr>Revelation</vt:lpstr>
      <vt:lpstr>Apokalypse</vt:lpstr>
      <vt:lpstr>Revelation</vt:lpstr>
      <vt:lpstr>Revelation</vt:lpstr>
      <vt:lpstr>Revelation</vt:lpstr>
      <vt:lpstr>Revelation</vt:lpstr>
      <vt:lpstr>Revelation</vt:lpstr>
      <vt:lpstr>The Lord Jesus Revealed to His People (1 - 3)</vt:lpstr>
      <vt:lpstr>The Lord Jesus Revealed to His People (1 - 3)</vt:lpstr>
      <vt:lpstr>The Lord Jesus Revealed to His People (1 - 3)</vt:lpstr>
      <vt:lpstr>1: The one who walks among the lampstands with the seven stars in his hand 1:13, 1:16, 2:1</vt:lpstr>
      <vt:lpstr>1: The one who walks among the lampstands with the seven stars in his hand 1:13, 1:16, 2:1</vt:lpstr>
      <vt:lpstr>1: The one who walks among the lampstands with the seven stars in his hand 1:13, 1:16, 2:1</vt:lpstr>
      <vt:lpstr>2: As ‘..the first and the last, which was dead, and is alive’ (1.11; 1.18; 2.8)</vt:lpstr>
      <vt:lpstr>2: As ‘..the first and the last, which was dead, and is alive’ (1.11; 1.18; 2.8)</vt:lpstr>
      <vt:lpstr>3: As the one who has a sharp two-edged sword proceeding from His mouth (1.16; 2.12)</vt:lpstr>
      <vt:lpstr>3: As the one who has a sharp two-edged sword proceeding from His mouth (1.16; 2.12)</vt:lpstr>
      <vt:lpstr>4: As the one who has eyes like a flame of fire, and feet like fine brass (1.14,15; 2.18; 19.12)</vt:lpstr>
      <vt:lpstr>4: As the one who has eyes like a flame of fire, and feet like fine brass (1.14,15; 2.18; 19.12)</vt:lpstr>
      <vt:lpstr>4: As the one who has eyes like a flame of fire, and feet like fine brass (1.14,15; 2.18; 19.12)</vt:lpstr>
      <vt:lpstr>5: As the one who has the seven spirits and seven stars (1.16,20; 3.1;)</vt:lpstr>
      <vt:lpstr>5: As the one who has the seven spirits and seven stars (1.16,20; 3.1;)</vt:lpstr>
      <vt:lpstr>5: As the one who has the seven spirits and seven stars (1.16,20; 3.1;)</vt:lpstr>
      <vt:lpstr>6: The Holy &amp; True; that hath the key of David, that openeth &amp; shutteth (3.7)</vt:lpstr>
      <vt:lpstr>6: The Holy &amp; True; that hath the key of David, that openeth &amp; shutteth (3.7)</vt:lpstr>
      <vt:lpstr>6: The Holy &amp; True; that hath the key of David, that openeth &amp; shutteth (3.7)</vt:lpstr>
      <vt:lpstr>6: The Holy &amp; True; that hath the key of David, that openeth &amp; shutteth (3.7)</vt:lpstr>
      <vt:lpstr>7: The Amen, the faithful &amp; true witness, the beginning of the Creation of God (1.5; 3.14)</vt:lpstr>
      <vt:lpstr>The Vision of the Saviour included :</vt:lpstr>
      <vt:lpstr>Revelation of Christ (1st summary)</vt:lpstr>
      <vt:lpstr>The Lord Jesus revealed for His people (Chaps. 4 - 11)</vt:lpstr>
      <vt:lpstr>The Lord Jesus revealed for His people (Chaps. 4 - 11)</vt:lpstr>
      <vt:lpstr>The Lord Jesus revealed for His people (Chaps. 4 - 11)</vt:lpstr>
      <vt:lpstr>The Lord Jesus revealed in His people (Chaps. 12 - 20)</vt:lpstr>
      <vt:lpstr>The Lord Jesus revealed in His people (Chaps. 12 - 20)</vt:lpstr>
      <vt:lpstr>The Lord Jesus revealed in His people (Chaps. 12 - 20)</vt:lpstr>
      <vt:lpstr>The Lord Jesus revealed in His people (Chaps. 12 - 20)</vt:lpstr>
      <vt:lpstr>The Lord Jesus revealed in His people (Chaps. 12 - 20)</vt:lpstr>
      <vt:lpstr>The Lord Jesus revealed in His people (Chaps. 12 - 20)</vt:lpstr>
      <vt:lpstr>The Lord Jesus revealed as His people (Chaps. 21 - 22)</vt:lpstr>
      <vt:lpstr>The Lord Jesus revealed as His people (Chaps. 21 - 22)</vt:lpstr>
      <vt:lpstr>The Lord Jesus revealed as His people (Chaps. 21 - 22)</vt:lpstr>
      <vt:lpstr>The Lord Jesus revealed as His people (Chaps. 21 - 22)</vt:lpstr>
      <vt:lpstr>The Lord Jesus revealed as His people (Chaps. 21 - 22)</vt:lpstr>
      <vt:lpstr>The Lord Jesus revealed as His people (Chaps. 21 - 22)</vt:lpstr>
      <vt:lpstr>The Revelation of Jesus Christ</vt:lpstr>
      <vt:lpstr>The Revelation of Jesus Christ</vt:lpstr>
    </vt:vector>
  </TitlesOfParts>
  <Company>B &amp; M Christian Books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the Bible</dc:title>
  <dc:creator>B.W. Sheldon</dc:creator>
  <cp:lastModifiedBy>Doug Brown</cp:lastModifiedBy>
  <cp:revision>65</cp:revision>
  <cp:lastPrinted>1999-07-01T12:56:51Z</cp:lastPrinted>
  <dcterms:created xsi:type="dcterms:W3CDTF">1999-06-27T13:04:23Z</dcterms:created>
  <dcterms:modified xsi:type="dcterms:W3CDTF">2020-01-01T17:30:09Z</dcterms:modified>
</cp:coreProperties>
</file>