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6" r:id="rId2"/>
    <p:sldId id="257" r:id="rId3"/>
    <p:sldId id="336" r:id="rId4"/>
    <p:sldId id="259" r:id="rId5"/>
    <p:sldId id="404" r:id="rId6"/>
    <p:sldId id="400" r:id="rId7"/>
    <p:sldId id="402" r:id="rId8"/>
    <p:sldId id="401" r:id="rId9"/>
    <p:sldId id="260" r:id="rId10"/>
    <p:sldId id="261" r:id="rId11"/>
    <p:sldId id="262" r:id="rId12"/>
    <p:sldId id="405" r:id="rId13"/>
    <p:sldId id="406" r:id="rId14"/>
    <p:sldId id="407" r:id="rId15"/>
    <p:sldId id="408" r:id="rId16"/>
    <p:sldId id="263" r:id="rId17"/>
    <p:sldId id="410" r:id="rId18"/>
    <p:sldId id="264" r:id="rId19"/>
    <p:sldId id="409" r:id="rId20"/>
    <p:sldId id="411" r:id="rId21"/>
    <p:sldId id="265" r:id="rId22"/>
    <p:sldId id="412" r:id="rId23"/>
    <p:sldId id="266" r:id="rId24"/>
    <p:sldId id="267" r:id="rId25"/>
    <p:sldId id="268" r:id="rId26"/>
    <p:sldId id="413" r:id="rId27"/>
    <p:sldId id="414" r:id="rId28"/>
    <p:sldId id="415" r:id="rId29"/>
    <p:sldId id="416" r:id="rId30"/>
    <p:sldId id="418" r:id="rId31"/>
    <p:sldId id="417" r:id="rId32"/>
    <p:sldId id="269" r:id="rId33"/>
    <p:sldId id="419" r:id="rId34"/>
    <p:sldId id="420" r:id="rId35"/>
    <p:sldId id="427" r:id="rId36"/>
    <p:sldId id="428" r:id="rId37"/>
    <p:sldId id="421" r:id="rId38"/>
    <p:sldId id="434" r:id="rId39"/>
    <p:sldId id="435" r:id="rId40"/>
    <p:sldId id="436" r:id="rId41"/>
    <p:sldId id="437" r:id="rId42"/>
    <p:sldId id="438" r:id="rId43"/>
    <p:sldId id="439" r:id="rId44"/>
    <p:sldId id="440" r:id="rId45"/>
    <p:sldId id="441" r:id="rId46"/>
    <p:sldId id="442"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2" d="100"/>
          <a:sy n="82" d="100"/>
        </p:scale>
        <p:origin x="90" y="312"/>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C4AC1C-5F8F-4916-9302-93212C79FDDD}"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5C73A3D1-94A1-4D4A-ADBA-E26102399087}">
      <dgm:prSet/>
      <dgm:spPr/>
      <dgm:t>
        <a:bodyPr/>
        <a:lstStyle/>
        <a:p>
          <a:pPr rtl="0"/>
          <a:r>
            <a:rPr lang="en-GB" dirty="0">
              <a:solidFill>
                <a:schemeClr val="bg1"/>
              </a:solidFill>
            </a:rPr>
            <a:t>PHILIPPIANS</a:t>
          </a:r>
          <a:br>
            <a:rPr lang="en-GB" dirty="0">
              <a:solidFill>
                <a:schemeClr val="bg1"/>
              </a:solidFill>
            </a:rPr>
          </a:br>
          <a:r>
            <a:rPr lang="en-GB" dirty="0">
              <a:solidFill>
                <a:schemeClr val="bg1"/>
              </a:solidFill>
            </a:rPr>
            <a:t>EPHESIANS</a:t>
          </a:r>
        </a:p>
      </dgm:t>
    </dgm:pt>
    <dgm:pt modelId="{1BD809BC-7B7C-454C-B9D7-35605B6FC5DB}" type="parTrans" cxnId="{51BCB3E2-BD93-45DA-A546-AF579DC386AA}">
      <dgm:prSet/>
      <dgm:spPr/>
      <dgm:t>
        <a:bodyPr/>
        <a:lstStyle/>
        <a:p>
          <a:endParaRPr lang="en-GB"/>
        </a:p>
      </dgm:t>
    </dgm:pt>
    <dgm:pt modelId="{67C35E8C-B60D-4558-9F99-D440BA757FE2}" type="sibTrans" cxnId="{51BCB3E2-BD93-45DA-A546-AF579DC386AA}">
      <dgm:prSet/>
      <dgm:spPr>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dgm:spPr>
      <dgm:t>
        <a:bodyPr/>
        <a:lstStyle/>
        <a:p>
          <a:endParaRPr lang="en-GB" dirty="0"/>
        </a:p>
      </dgm:t>
    </dgm:pt>
    <dgm:pt modelId="{3DEA02A6-7C9A-454A-950D-2D89869DF732}">
      <dgm:prSet custT="1"/>
      <dgm:spPr/>
      <dgm:t>
        <a:bodyPr/>
        <a:lstStyle/>
        <a:p>
          <a:pPr rtl="0"/>
          <a:r>
            <a:rPr lang="en-GB" sz="2000" dirty="0">
              <a:solidFill>
                <a:schemeClr val="bg1"/>
              </a:solidFill>
            </a:rPr>
            <a:t>BEATITUDES</a:t>
          </a:r>
          <a:br>
            <a:rPr lang="en-GB" sz="2000" dirty="0">
              <a:solidFill>
                <a:schemeClr val="bg1"/>
              </a:solidFill>
            </a:rPr>
          </a:br>
          <a:r>
            <a:rPr lang="en-GB" sz="2000" dirty="0">
              <a:solidFill>
                <a:schemeClr val="bg1"/>
              </a:solidFill>
            </a:rPr>
            <a:t>Truths Of Expectation</a:t>
          </a:r>
          <a:br>
            <a:rPr lang="en-GB" sz="2000" dirty="0">
              <a:solidFill>
                <a:schemeClr val="bg1"/>
              </a:solidFill>
            </a:rPr>
          </a:br>
          <a:r>
            <a:rPr lang="en-GB" sz="2800" b="1" dirty="0">
              <a:solidFill>
                <a:schemeClr val="bg1"/>
              </a:solidFill>
            </a:rPr>
            <a:t>HOPE</a:t>
          </a:r>
          <a:endParaRPr lang="en-GB" sz="2000" b="1" dirty="0">
            <a:solidFill>
              <a:schemeClr val="bg1"/>
            </a:solidFill>
          </a:endParaRPr>
        </a:p>
      </dgm:t>
    </dgm:pt>
    <dgm:pt modelId="{E60D90C6-09EE-4766-BE65-DCDC183B6058}" type="parTrans" cxnId="{E1EC36B2-4871-4A82-8751-19C8F0FADA08}">
      <dgm:prSet/>
      <dgm:spPr/>
      <dgm:t>
        <a:bodyPr/>
        <a:lstStyle/>
        <a:p>
          <a:endParaRPr lang="en-GB"/>
        </a:p>
      </dgm:t>
    </dgm:pt>
    <dgm:pt modelId="{7E58262F-41D4-4C0A-935F-866064582620}" type="sibTrans" cxnId="{E1EC36B2-4871-4A82-8751-19C8F0FADA08}">
      <dgm:prSet/>
      <dgm:spPr>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dgm:spPr>
      <dgm:t>
        <a:bodyPr/>
        <a:lstStyle/>
        <a:p>
          <a:endParaRPr lang="en-GB" dirty="0"/>
        </a:p>
      </dgm:t>
    </dgm:pt>
    <dgm:pt modelId="{7A81C509-9BBE-4CC4-A7BF-352E10D16DA3}">
      <dgm:prSet/>
      <dgm:spPr/>
      <dgm:t>
        <a:bodyPr/>
        <a:lstStyle/>
        <a:p>
          <a:pPr rtl="0"/>
          <a:r>
            <a:rPr lang="en-GB" dirty="0">
              <a:solidFill>
                <a:schemeClr val="bg1"/>
              </a:solidFill>
            </a:rPr>
            <a:t>1 THESS.</a:t>
          </a:r>
          <a:br>
            <a:rPr lang="en-GB" dirty="0">
              <a:solidFill>
                <a:schemeClr val="bg1"/>
              </a:solidFill>
            </a:rPr>
          </a:br>
          <a:r>
            <a:rPr lang="en-GB" dirty="0">
              <a:solidFill>
                <a:schemeClr val="bg1"/>
              </a:solidFill>
            </a:rPr>
            <a:t>2 THESS.</a:t>
          </a:r>
        </a:p>
      </dgm:t>
    </dgm:pt>
    <dgm:pt modelId="{82D3C808-A242-4A37-9684-40222008137E}" type="parTrans" cxnId="{C6C6901A-05DF-4471-8DF7-E5F67B80643C}">
      <dgm:prSet/>
      <dgm:spPr/>
      <dgm:t>
        <a:bodyPr/>
        <a:lstStyle/>
        <a:p>
          <a:endParaRPr lang="en-GB"/>
        </a:p>
      </dgm:t>
    </dgm:pt>
    <dgm:pt modelId="{EAA5FB7F-72A7-4E0D-8EFA-8FC4B3AABC38}" type="sibTrans" cxnId="{C6C6901A-05DF-4471-8DF7-E5F67B80643C}">
      <dgm:prSet/>
      <dgm:spPr/>
      <dgm:t>
        <a:bodyPr/>
        <a:lstStyle/>
        <a:p>
          <a:endParaRPr lang="en-GB"/>
        </a:p>
      </dgm:t>
    </dgm:pt>
    <dgm:pt modelId="{C0BD9014-4027-4214-9EFC-F8D217C9990B}" type="pres">
      <dgm:prSet presAssocID="{D8C4AC1C-5F8F-4916-9302-93212C79FDDD}" presName="Name0" presStyleCnt="0">
        <dgm:presLayoutVars>
          <dgm:dir/>
          <dgm:resizeHandles val="exact"/>
        </dgm:presLayoutVars>
      </dgm:prSet>
      <dgm:spPr/>
    </dgm:pt>
    <dgm:pt modelId="{B050077E-5730-428B-8E21-B51C92C347C3}" type="pres">
      <dgm:prSet presAssocID="{5C73A3D1-94A1-4D4A-ADBA-E26102399087}" presName="node" presStyleLbl="node1" presStyleIdx="0" presStyleCnt="3" custLinFactNeighborY="304">
        <dgm:presLayoutVars>
          <dgm:bulletEnabled val="1"/>
        </dgm:presLayoutVars>
      </dgm:prSet>
      <dgm:spPr/>
    </dgm:pt>
    <dgm:pt modelId="{AE15640E-2949-4254-AA03-6DDB58F82A84}" type="pres">
      <dgm:prSet presAssocID="{67C35E8C-B60D-4558-9F99-D440BA757FE2}" presName="sibTrans" presStyleLbl="sibTrans2D1" presStyleIdx="0" presStyleCnt="2" custAng="16200000"/>
      <dgm:spPr/>
    </dgm:pt>
    <dgm:pt modelId="{694951F9-F9B3-4774-89BB-36C71481061A}" type="pres">
      <dgm:prSet presAssocID="{67C35E8C-B60D-4558-9F99-D440BA757FE2}" presName="connectorText" presStyleLbl="sibTrans2D1" presStyleIdx="0" presStyleCnt="2"/>
      <dgm:spPr/>
    </dgm:pt>
    <dgm:pt modelId="{9DDAE20F-3C5E-47FA-B79D-4E6F19BB68AC}" type="pres">
      <dgm:prSet presAssocID="{3DEA02A6-7C9A-454A-950D-2D89869DF732}" presName="node" presStyleLbl="node1" presStyleIdx="1" presStyleCnt="3" custLinFactNeighborX="12168">
        <dgm:presLayoutVars>
          <dgm:bulletEnabled val="1"/>
        </dgm:presLayoutVars>
      </dgm:prSet>
      <dgm:spPr/>
    </dgm:pt>
    <dgm:pt modelId="{7B5119DD-8EE3-4240-950B-C055AC567559}" type="pres">
      <dgm:prSet presAssocID="{7E58262F-41D4-4C0A-935F-866064582620}" presName="sibTrans" presStyleLbl="sibTrans2D1" presStyleIdx="1" presStyleCnt="2" custAng="16200000" custScaleX="126100"/>
      <dgm:spPr/>
    </dgm:pt>
    <dgm:pt modelId="{B59A88FE-784C-4D85-AF9C-55699C53BD52}" type="pres">
      <dgm:prSet presAssocID="{7E58262F-41D4-4C0A-935F-866064582620}" presName="connectorText" presStyleLbl="sibTrans2D1" presStyleIdx="1" presStyleCnt="2"/>
      <dgm:spPr/>
    </dgm:pt>
    <dgm:pt modelId="{6B247393-B34C-4FAD-BFCD-506077AB08D5}" type="pres">
      <dgm:prSet presAssocID="{7A81C509-9BBE-4CC4-A7BF-352E10D16DA3}" presName="node" presStyleLbl="node1" presStyleIdx="2" presStyleCnt="3" custScaleX="107470">
        <dgm:presLayoutVars>
          <dgm:bulletEnabled val="1"/>
        </dgm:presLayoutVars>
      </dgm:prSet>
      <dgm:spPr/>
    </dgm:pt>
  </dgm:ptLst>
  <dgm:cxnLst>
    <dgm:cxn modelId="{282B1116-6E90-49FB-A071-9F6C33FCBC8B}" type="presOf" srcId="{7E58262F-41D4-4C0A-935F-866064582620}" destId="{7B5119DD-8EE3-4240-950B-C055AC567559}" srcOrd="0" destOrd="0" presId="urn:microsoft.com/office/officeart/2005/8/layout/process1"/>
    <dgm:cxn modelId="{C6C6901A-05DF-4471-8DF7-E5F67B80643C}" srcId="{D8C4AC1C-5F8F-4916-9302-93212C79FDDD}" destId="{7A81C509-9BBE-4CC4-A7BF-352E10D16DA3}" srcOrd="2" destOrd="0" parTransId="{82D3C808-A242-4A37-9684-40222008137E}" sibTransId="{EAA5FB7F-72A7-4E0D-8EFA-8FC4B3AABC38}"/>
    <dgm:cxn modelId="{41163739-9393-4EF2-9E6C-3B5F59124A86}" type="presOf" srcId="{67C35E8C-B60D-4558-9F99-D440BA757FE2}" destId="{AE15640E-2949-4254-AA03-6DDB58F82A84}" srcOrd="0" destOrd="0" presId="urn:microsoft.com/office/officeart/2005/8/layout/process1"/>
    <dgm:cxn modelId="{DEC23C5C-1B83-492F-9CA7-A2592F16755F}" type="presOf" srcId="{67C35E8C-B60D-4558-9F99-D440BA757FE2}" destId="{694951F9-F9B3-4774-89BB-36C71481061A}" srcOrd="1" destOrd="0" presId="urn:microsoft.com/office/officeart/2005/8/layout/process1"/>
    <dgm:cxn modelId="{D8B71F72-27A1-4655-A15E-9C7AEA1944B9}" type="presOf" srcId="{7E58262F-41D4-4C0A-935F-866064582620}" destId="{B59A88FE-784C-4D85-AF9C-55699C53BD52}" srcOrd="1" destOrd="0" presId="urn:microsoft.com/office/officeart/2005/8/layout/process1"/>
    <dgm:cxn modelId="{1D0EB359-CAE4-4641-A2C8-AA7AD0CD5864}" type="presOf" srcId="{5C73A3D1-94A1-4D4A-ADBA-E26102399087}" destId="{B050077E-5730-428B-8E21-B51C92C347C3}" srcOrd="0" destOrd="0" presId="urn:microsoft.com/office/officeart/2005/8/layout/process1"/>
    <dgm:cxn modelId="{80C1CCA4-4728-4BC8-A85B-A4C1B92EE175}" type="presOf" srcId="{3DEA02A6-7C9A-454A-950D-2D89869DF732}" destId="{9DDAE20F-3C5E-47FA-B79D-4E6F19BB68AC}" srcOrd="0" destOrd="0" presId="urn:microsoft.com/office/officeart/2005/8/layout/process1"/>
    <dgm:cxn modelId="{43FD4BA6-D4CC-46B6-986C-572A05479B3A}" type="presOf" srcId="{7A81C509-9BBE-4CC4-A7BF-352E10D16DA3}" destId="{6B247393-B34C-4FAD-BFCD-506077AB08D5}" srcOrd="0" destOrd="0" presId="urn:microsoft.com/office/officeart/2005/8/layout/process1"/>
    <dgm:cxn modelId="{E1EC36B2-4871-4A82-8751-19C8F0FADA08}" srcId="{D8C4AC1C-5F8F-4916-9302-93212C79FDDD}" destId="{3DEA02A6-7C9A-454A-950D-2D89869DF732}" srcOrd="1" destOrd="0" parTransId="{E60D90C6-09EE-4766-BE65-DCDC183B6058}" sibTransId="{7E58262F-41D4-4C0A-935F-866064582620}"/>
    <dgm:cxn modelId="{51BCB3E2-BD93-45DA-A546-AF579DC386AA}" srcId="{D8C4AC1C-5F8F-4916-9302-93212C79FDDD}" destId="{5C73A3D1-94A1-4D4A-ADBA-E26102399087}" srcOrd="0" destOrd="0" parTransId="{1BD809BC-7B7C-454C-B9D7-35605B6FC5DB}" sibTransId="{67C35E8C-B60D-4558-9F99-D440BA757FE2}"/>
    <dgm:cxn modelId="{20F156F8-812F-4521-8CB2-21053E3A8160}" type="presOf" srcId="{D8C4AC1C-5F8F-4916-9302-93212C79FDDD}" destId="{C0BD9014-4027-4214-9EFC-F8D217C9990B}" srcOrd="0" destOrd="0" presId="urn:microsoft.com/office/officeart/2005/8/layout/process1"/>
    <dgm:cxn modelId="{0425F17D-3E4B-4E51-987A-9B3125B52FE1}" type="presParOf" srcId="{C0BD9014-4027-4214-9EFC-F8D217C9990B}" destId="{B050077E-5730-428B-8E21-B51C92C347C3}" srcOrd="0" destOrd="0" presId="urn:microsoft.com/office/officeart/2005/8/layout/process1"/>
    <dgm:cxn modelId="{5741164F-A55D-4F0E-B97D-97FF8DA43885}" type="presParOf" srcId="{C0BD9014-4027-4214-9EFC-F8D217C9990B}" destId="{AE15640E-2949-4254-AA03-6DDB58F82A84}" srcOrd="1" destOrd="0" presId="urn:microsoft.com/office/officeart/2005/8/layout/process1"/>
    <dgm:cxn modelId="{BC925C3F-20C0-4980-8403-8A39E999626A}" type="presParOf" srcId="{AE15640E-2949-4254-AA03-6DDB58F82A84}" destId="{694951F9-F9B3-4774-89BB-36C71481061A}" srcOrd="0" destOrd="0" presId="urn:microsoft.com/office/officeart/2005/8/layout/process1"/>
    <dgm:cxn modelId="{1DD0B5F0-1732-413B-85B6-4CCE9EF8F0AC}" type="presParOf" srcId="{C0BD9014-4027-4214-9EFC-F8D217C9990B}" destId="{9DDAE20F-3C5E-47FA-B79D-4E6F19BB68AC}" srcOrd="2" destOrd="0" presId="urn:microsoft.com/office/officeart/2005/8/layout/process1"/>
    <dgm:cxn modelId="{E895C5D6-5FEB-40C4-803A-1D2DD8CBA5AB}" type="presParOf" srcId="{C0BD9014-4027-4214-9EFC-F8D217C9990B}" destId="{7B5119DD-8EE3-4240-950B-C055AC567559}" srcOrd="3" destOrd="0" presId="urn:microsoft.com/office/officeart/2005/8/layout/process1"/>
    <dgm:cxn modelId="{5352D68A-E2F4-474E-8C05-835073972F9A}" type="presParOf" srcId="{7B5119DD-8EE3-4240-950B-C055AC567559}" destId="{B59A88FE-784C-4D85-AF9C-55699C53BD52}" srcOrd="0" destOrd="0" presId="urn:microsoft.com/office/officeart/2005/8/layout/process1"/>
    <dgm:cxn modelId="{4A7DD36F-F618-49CC-A9C6-256A0C42470A}" type="presParOf" srcId="{C0BD9014-4027-4214-9EFC-F8D217C9990B}" destId="{6B247393-B34C-4FAD-BFCD-506077AB08D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43185AA8-DB81-4502-9117-CFA24D1B0702}"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F8EB4E7E-A73C-4852-8CFA-BCD1F7E0BA1C}">
      <dgm:prSet/>
      <dgm:spPr/>
      <dgm:t>
        <a:bodyPr/>
        <a:lstStyle/>
        <a:p>
          <a:pPr rtl="0"/>
          <a:r>
            <a:rPr lang="en-GB" dirty="0">
              <a:solidFill>
                <a:schemeClr val="bg1"/>
              </a:solidFill>
            </a:rPr>
            <a:t>GALATIANS</a:t>
          </a:r>
          <a:br>
            <a:rPr lang="en-GB" dirty="0">
              <a:solidFill>
                <a:schemeClr val="bg1"/>
              </a:solidFill>
            </a:rPr>
          </a:br>
          <a:r>
            <a:rPr lang="en-GB" dirty="0">
              <a:solidFill>
                <a:schemeClr val="bg1"/>
              </a:solidFill>
            </a:rPr>
            <a:t>CORINTHIANS</a:t>
          </a:r>
        </a:p>
      </dgm:t>
    </dgm:pt>
    <dgm:pt modelId="{940379BC-E0D2-405D-97C6-770550CBEC82}" type="parTrans" cxnId="{B8A98957-C347-4196-B3AD-EB32C94BA87E}">
      <dgm:prSet/>
      <dgm:spPr/>
      <dgm:t>
        <a:bodyPr/>
        <a:lstStyle/>
        <a:p>
          <a:endParaRPr lang="en-GB"/>
        </a:p>
      </dgm:t>
    </dgm:pt>
    <dgm:pt modelId="{20D4BFE3-2EB2-4ADB-BADE-FE1656294137}" type="sibTrans" cxnId="{B8A98957-C347-4196-B3AD-EB32C94BA87E}">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a:p>
      </dgm:t>
    </dgm:pt>
    <dgm:pt modelId="{82045312-BA39-4D67-964C-DCCCE357B79D}">
      <dgm:prSet custT="1"/>
      <dgm:spPr/>
      <dgm:t>
        <a:bodyPr/>
        <a:lstStyle/>
        <a:p>
          <a:pPr rtl="0"/>
          <a:r>
            <a:rPr lang="en-GB" sz="2000" dirty="0">
              <a:solidFill>
                <a:schemeClr val="bg1"/>
              </a:solidFill>
            </a:rPr>
            <a:t>Formative Truths</a:t>
          </a:r>
          <a:br>
            <a:rPr lang="en-GB" sz="2000" dirty="0">
              <a:solidFill>
                <a:schemeClr val="bg1"/>
              </a:solidFill>
            </a:rPr>
          </a:br>
          <a:r>
            <a:rPr lang="en-GB" sz="2000" b="1" dirty="0">
              <a:solidFill>
                <a:schemeClr val="bg1"/>
              </a:solidFill>
            </a:rPr>
            <a:t>TRUTHS FOR YOUR HEART AND MIND</a:t>
          </a:r>
        </a:p>
      </dgm:t>
    </dgm:pt>
    <dgm:pt modelId="{514FCF62-7089-4F43-9A58-4D0560693AFB}" type="parTrans" cxnId="{9848B970-8AEA-4038-8D9D-5B0251E2A976}">
      <dgm:prSet/>
      <dgm:spPr/>
      <dgm:t>
        <a:bodyPr/>
        <a:lstStyle/>
        <a:p>
          <a:endParaRPr lang="en-GB"/>
        </a:p>
      </dgm:t>
    </dgm:pt>
    <dgm:pt modelId="{AF56B52E-5F9A-4B78-9BA8-6F7FC39680FF}" type="sibTrans" cxnId="{9848B970-8AEA-4038-8D9D-5B0251E2A976}">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a:p>
      </dgm:t>
    </dgm:pt>
    <dgm:pt modelId="{9BFEDFFB-B239-4B4D-81BD-6D20E4DB3540}">
      <dgm:prSet/>
      <dgm:spPr/>
      <dgm:t>
        <a:bodyPr/>
        <a:lstStyle/>
        <a:p>
          <a:pPr rtl="0"/>
          <a:r>
            <a:rPr lang="en-GB" dirty="0">
              <a:solidFill>
                <a:schemeClr val="bg1"/>
              </a:solidFill>
            </a:rPr>
            <a:t>TIMOTHY</a:t>
          </a:r>
          <a:br>
            <a:rPr lang="en-GB" dirty="0">
              <a:solidFill>
                <a:schemeClr val="bg1"/>
              </a:solidFill>
            </a:rPr>
          </a:br>
          <a:r>
            <a:rPr lang="en-GB" dirty="0">
              <a:solidFill>
                <a:schemeClr val="bg1"/>
              </a:solidFill>
            </a:rPr>
            <a:t>TITUS</a:t>
          </a:r>
          <a:br>
            <a:rPr lang="en-GB" dirty="0">
              <a:solidFill>
                <a:schemeClr val="bg1"/>
              </a:solidFill>
            </a:rPr>
          </a:br>
          <a:r>
            <a:rPr lang="en-GB" dirty="0">
              <a:solidFill>
                <a:schemeClr val="bg1"/>
              </a:solidFill>
            </a:rPr>
            <a:t>PHILEMON</a:t>
          </a:r>
        </a:p>
      </dgm:t>
    </dgm:pt>
    <dgm:pt modelId="{6B3F55A2-34DF-4BC4-AFAF-D6F531147B54}" type="parTrans" cxnId="{2C5D321D-4B61-4B79-BF43-C83E0ED4F511}">
      <dgm:prSet/>
      <dgm:spPr/>
      <dgm:t>
        <a:bodyPr/>
        <a:lstStyle/>
        <a:p>
          <a:endParaRPr lang="en-GB"/>
        </a:p>
      </dgm:t>
    </dgm:pt>
    <dgm:pt modelId="{4826CFE9-DB5D-47BB-97E8-E8236F14EA73}" type="sibTrans" cxnId="{2C5D321D-4B61-4B79-BF43-C83E0ED4F511}">
      <dgm:prSet/>
      <dgm:spPr/>
      <dgm:t>
        <a:bodyPr/>
        <a:lstStyle/>
        <a:p>
          <a:endParaRPr lang="en-GB"/>
        </a:p>
      </dgm:t>
    </dgm:pt>
    <dgm:pt modelId="{7BE07260-31DD-4F8D-99C0-AB2200C7706A}" type="pres">
      <dgm:prSet presAssocID="{43185AA8-DB81-4502-9117-CFA24D1B0702}" presName="Name0" presStyleCnt="0">
        <dgm:presLayoutVars>
          <dgm:dir/>
          <dgm:resizeHandles val="exact"/>
        </dgm:presLayoutVars>
      </dgm:prSet>
      <dgm:spPr/>
    </dgm:pt>
    <dgm:pt modelId="{7E4586CF-35C4-407B-8E98-03000532AA6D}" type="pres">
      <dgm:prSet presAssocID="{F8EB4E7E-A73C-4852-8CFA-BCD1F7E0BA1C}" presName="node" presStyleLbl="node1" presStyleIdx="0" presStyleCnt="3" custLinFactNeighborY="-1166">
        <dgm:presLayoutVars>
          <dgm:bulletEnabled val="1"/>
        </dgm:presLayoutVars>
      </dgm:prSet>
      <dgm:spPr/>
    </dgm:pt>
    <dgm:pt modelId="{1FF8C008-B84C-40CB-B3B1-607357D0C3F9}" type="pres">
      <dgm:prSet presAssocID="{20D4BFE3-2EB2-4ADB-BADE-FE1656294137}" presName="sibTrans" presStyleLbl="sibTrans2D1" presStyleIdx="0" presStyleCnt="2" custAng="16200000"/>
      <dgm:spPr/>
    </dgm:pt>
    <dgm:pt modelId="{B284300C-32A8-4C63-8EB8-36B10FC9E3AA}" type="pres">
      <dgm:prSet presAssocID="{20D4BFE3-2EB2-4ADB-BADE-FE1656294137}" presName="connectorText" presStyleLbl="sibTrans2D1" presStyleIdx="0" presStyleCnt="2"/>
      <dgm:spPr/>
    </dgm:pt>
    <dgm:pt modelId="{9CC9B0BE-AA0A-475C-A39E-9FE581633F6B}" type="pres">
      <dgm:prSet presAssocID="{82045312-BA39-4D67-964C-DCCCE357B79D}" presName="node" presStyleLbl="node1" presStyleIdx="1" presStyleCnt="3">
        <dgm:presLayoutVars>
          <dgm:bulletEnabled val="1"/>
        </dgm:presLayoutVars>
      </dgm:prSet>
      <dgm:spPr/>
    </dgm:pt>
    <dgm:pt modelId="{21030617-34F7-4AF0-A8DC-BF83ACBF13F4}" type="pres">
      <dgm:prSet presAssocID="{AF56B52E-5F9A-4B78-9BA8-6F7FC39680FF}" presName="sibTrans" presStyleLbl="sibTrans2D1" presStyleIdx="1" presStyleCnt="2" custAng="16200000"/>
      <dgm:spPr/>
    </dgm:pt>
    <dgm:pt modelId="{B29DC9C6-5ED2-404C-AFCC-97F56EB2CE09}" type="pres">
      <dgm:prSet presAssocID="{AF56B52E-5F9A-4B78-9BA8-6F7FC39680FF}" presName="connectorText" presStyleLbl="sibTrans2D1" presStyleIdx="1" presStyleCnt="2"/>
      <dgm:spPr/>
    </dgm:pt>
    <dgm:pt modelId="{E4F02BB9-BAAD-497A-94EA-B642169D6924}" type="pres">
      <dgm:prSet presAssocID="{9BFEDFFB-B239-4B4D-81BD-6D20E4DB3540}" presName="node" presStyleLbl="node1" presStyleIdx="2" presStyleCnt="3">
        <dgm:presLayoutVars>
          <dgm:bulletEnabled val="1"/>
        </dgm:presLayoutVars>
      </dgm:prSet>
      <dgm:spPr/>
    </dgm:pt>
  </dgm:ptLst>
  <dgm:cxnLst>
    <dgm:cxn modelId="{EEED6B0B-03D3-4437-8ADE-38CB4BDC62BA}" type="presOf" srcId="{AF56B52E-5F9A-4B78-9BA8-6F7FC39680FF}" destId="{B29DC9C6-5ED2-404C-AFCC-97F56EB2CE09}" srcOrd="1" destOrd="0" presId="urn:microsoft.com/office/officeart/2005/8/layout/process1"/>
    <dgm:cxn modelId="{2C5D321D-4B61-4B79-BF43-C83E0ED4F511}" srcId="{43185AA8-DB81-4502-9117-CFA24D1B0702}" destId="{9BFEDFFB-B239-4B4D-81BD-6D20E4DB3540}" srcOrd="2" destOrd="0" parTransId="{6B3F55A2-34DF-4BC4-AFAF-D6F531147B54}" sibTransId="{4826CFE9-DB5D-47BB-97E8-E8236F14EA73}"/>
    <dgm:cxn modelId="{E48EEE1D-EDEC-488D-856D-7E0B5EF7AE13}" type="presOf" srcId="{82045312-BA39-4D67-964C-DCCCE357B79D}" destId="{9CC9B0BE-AA0A-475C-A39E-9FE581633F6B}" srcOrd="0" destOrd="0" presId="urn:microsoft.com/office/officeart/2005/8/layout/process1"/>
    <dgm:cxn modelId="{1ED88E5C-E050-476B-BB12-AB66634C0E43}" type="presOf" srcId="{F8EB4E7E-A73C-4852-8CFA-BCD1F7E0BA1C}" destId="{7E4586CF-35C4-407B-8E98-03000532AA6D}" srcOrd="0" destOrd="0" presId="urn:microsoft.com/office/officeart/2005/8/layout/process1"/>
    <dgm:cxn modelId="{58E1A446-7E1D-468E-B76F-46C90CC4C5D2}" type="presOf" srcId="{AF56B52E-5F9A-4B78-9BA8-6F7FC39680FF}" destId="{21030617-34F7-4AF0-A8DC-BF83ACBF13F4}" srcOrd="0" destOrd="0" presId="urn:microsoft.com/office/officeart/2005/8/layout/process1"/>
    <dgm:cxn modelId="{C789484E-5201-4E5E-8C6A-43EFC4B91754}" type="presOf" srcId="{43185AA8-DB81-4502-9117-CFA24D1B0702}" destId="{7BE07260-31DD-4F8D-99C0-AB2200C7706A}" srcOrd="0" destOrd="0" presId="urn:microsoft.com/office/officeart/2005/8/layout/process1"/>
    <dgm:cxn modelId="{9848B970-8AEA-4038-8D9D-5B0251E2A976}" srcId="{43185AA8-DB81-4502-9117-CFA24D1B0702}" destId="{82045312-BA39-4D67-964C-DCCCE357B79D}" srcOrd="1" destOrd="0" parTransId="{514FCF62-7089-4F43-9A58-4D0560693AFB}" sibTransId="{AF56B52E-5F9A-4B78-9BA8-6F7FC39680FF}"/>
    <dgm:cxn modelId="{B8A98957-C347-4196-B3AD-EB32C94BA87E}" srcId="{43185AA8-DB81-4502-9117-CFA24D1B0702}" destId="{F8EB4E7E-A73C-4852-8CFA-BCD1F7E0BA1C}" srcOrd="0" destOrd="0" parTransId="{940379BC-E0D2-405D-97C6-770550CBEC82}" sibTransId="{20D4BFE3-2EB2-4ADB-BADE-FE1656294137}"/>
    <dgm:cxn modelId="{D179BC59-5B9E-4ACF-A731-5C3F8EB1D808}" type="presOf" srcId="{9BFEDFFB-B239-4B4D-81BD-6D20E4DB3540}" destId="{E4F02BB9-BAAD-497A-94EA-B642169D6924}" srcOrd="0" destOrd="0" presId="urn:microsoft.com/office/officeart/2005/8/layout/process1"/>
    <dgm:cxn modelId="{934572B2-AC7F-49A1-9D76-3179D5750FEE}" type="presOf" srcId="{20D4BFE3-2EB2-4ADB-BADE-FE1656294137}" destId="{1FF8C008-B84C-40CB-B3B1-607357D0C3F9}" srcOrd="0" destOrd="0" presId="urn:microsoft.com/office/officeart/2005/8/layout/process1"/>
    <dgm:cxn modelId="{77B805F0-5B5D-4ECB-AAAB-931A647B7788}" type="presOf" srcId="{20D4BFE3-2EB2-4ADB-BADE-FE1656294137}" destId="{B284300C-32A8-4C63-8EB8-36B10FC9E3AA}" srcOrd="1" destOrd="0" presId="urn:microsoft.com/office/officeart/2005/8/layout/process1"/>
    <dgm:cxn modelId="{F3CBC64D-EFF8-436C-8C41-1428D92504BE}" type="presParOf" srcId="{7BE07260-31DD-4F8D-99C0-AB2200C7706A}" destId="{7E4586CF-35C4-407B-8E98-03000532AA6D}" srcOrd="0" destOrd="0" presId="urn:microsoft.com/office/officeart/2005/8/layout/process1"/>
    <dgm:cxn modelId="{FD97A67D-34CF-4E7D-804D-C54E480A1A4B}" type="presParOf" srcId="{7BE07260-31DD-4F8D-99C0-AB2200C7706A}" destId="{1FF8C008-B84C-40CB-B3B1-607357D0C3F9}" srcOrd="1" destOrd="0" presId="urn:microsoft.com/office/officeart/2005/8/layout/process1"/>
    <dgm:cxn modelId="{D752CA36-4D5E-4216-BEBD-D17258217D20}" type="presParOf" srcId="{1FF8C008-B84C-40CB-B3B1-607357D0C3F9}" destId="{B284300C-32A8-4C63-8EB8-36B10FC9E3AA}" srcOrd="0" destOrd="0" presId="urn:microsoft.com/office/officeart/2005/8/layout/process1"/>
    <dgm:cxn modelId="{B4F5C808-0327-48A7-9CFA-4F858E281F62}" type="presParOf" srcId="{7BE07260-31DD-4F8D-99C0-AB2200C7706A}" destId="{9CC9B0BE-AA0A-475C-A39E-9FE581633F6B}" srcOrd="2" destOrd="0" presId="urn:microsoft.com/office/officeart/2005/8/layout/process1"/>
    <dgm:cxn modelId="{E88F91F6-F726-4E9E-A4E1-D1A349EE255A}" type="presParOf" srcId="{7BE07260-31DD-4F8D-99C0-AB2200C7706A}" destId="{21030617-34F7-4AF0-A8DC-BF83ACBF13F4}" srcOrd="3" destOrd="0" presId="urn:microsoft.com/office/officeart/2005/8/layout/process1"/>
    <dgm:cxn modelId="{FBBC9F73-E213-444B-BFF4-5A47DCB7B801}" type="presParOf" srcId="{21030617-34F7-4AF0-A8DC-BF83ACBF13F4}" destId="{B29DC9C6-5ED2-404C-AFCC-97F56EB2CE09}" srcOrd="0" destOrd="0" presId="urn:microsoft.com/office/officeart/2005/8/layout/process1"/>
    <dgm:cxn modelId="{B5F861D9-B489-4F29-893C-F36FAF165476}" type="presParOf" srcId="{7BE07260-31DD-4F8D-99C0-AB2200C7706A}" destId="{E4F02BB9-BAAD-497A-94EA-B642169D6924}"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A47A65C-E945-475C-BF9C-20413A6C1C09}"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1A9D0C26-6483-41C9-89E2-BDA0A0DED945}">
      <dgm:prSet/>
      <dgm:spPr/>
      <dgm:t>
        <a:bodyPr/>
        <a:lstStyle/>
        <a:p>
          <a:pPr rtl="0"/>
          <a:r>
            <a:rPr lang="en-GB" dirty="0">
              <a:solidFill>
                <a:schemeClr val="bg1"/>
              </a:solidFill>
            </a:rPr>
            <a:t>ROMANS</a:t>
          </a:r>
        </a:p>
      </dgm:t>
    </dgm:pt>
    <dgm:pt modelId="{71772B39-D8E0-48E4-A171-0788875A9F4F}" type="parTrans" cxnId="{CC638D42-1203-48C0-9215-306FEB6E09C9}">
      <dgm:prSet/>
      <dgm:spPr/>
      <dgm:t>
        <a:bodyPr/>
        <a:lstStyle/>
        <a:p>
          <a:endParaRPr lang="en-GB"/>
        </a:p>
      </dgm:t>
    </dgm:pt>
    <dgm:pt modelId="{74DEEE3D-270A-4F4C-AE19-FCE4BF76A38A}" type="sibTrans" cxnId="{CC638D42-1203-48C0-9215-306FEB6E09C9}">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a:p>
      </dgm:t>
    </dgm:pt>
    <dgm:pt modelId="{31A980F6-4E00-4C31-BE44-AEDCDE10D06A}">
      <dgm:prSet custT="1"/>
      <dgm:spPr/>
      <dgm:t>
        <a:bodyPr/>
        <a:lstStyle/>
        <a:p>
          <a:pPr rtl="0"/>
          <a:r>
            <a:rPr lang="en-GB" sz="2000" dirty="0">
              <a:solidFill>
                <a:schemeClr val="bg1"/>
              </a:solidFill>
            </a:rPr>
            <a:t>Fundamental Truths</a:t>
          </a:r>
          <a:br>
            <a:rPr lang="en-GB" sz="2000" dirty="0">
              <a:solidFill>
                <a:schemeClr val="bg1"/>
              </a:solidFill>
            </a:rPr>
          </a:br>
          <a:r>
            <a:rPr lang="en-GB" sz="2400" b="1" dirty="0">
              <a:solidFill>
                <a:schemeClr val="bg1"/>
              </a:solidFill>
            </a:rPr>
            <a:t>TRUTHS FOR YOUR FEET</a:t>
          </a:r>
          <a:endParaRPr lang="en-GB" sz="2000" b="1" dirty="0">
            <a:solidFill>
              <a:schemeClr val="bg1"/>
            </a:solidFill>
          </a:endParaRPr>
        </a:p>
      </dgm:t>
    </dgm:pt>
    <dgm:pt modelId="{5E2090D4-8B37-48CD-B8BC-CFE437476494}" type="parTrans" cxnId="{A7E60FAA-C804-45FD-B60D-83ED2748DDFC}">
      <dgm:prSet/>
      <dgm:spPr/>
      <dgm:t>
        <a:bodyPr/>
        <a:lstStyle/>
        <a:p>
          <a:endParaRPr lang="en-GB"/>
        </a:p>
      </dgm:t>
    </dgm:pt>
    <dgm:pt modelId="{3120E1CD-5B10-4E95-B627-2CE5C70C5E6A}" type="sibTrans" cxnId="{A7E60FAA-C804-45FD-B60D-83ED2748DDFC}">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a:p>
      </dgm:t>
    </dgm:pt>
    <dgm:pt modelId="{CFFCBA2E-3E1A-4A1B-9429-C1E34768D160}">
      <dgm:prSet/>
      <dgm:spPr/>
      <dgm:t>
        <a:bodyPr/>
        <a:lstStyle/>
        <a:p>
          <a:pPr rtl="0"/>
          <a:r>
            <a:rPr lang="en-GB" dirty="0">
              <a:solidFill>
                <a:schemeClr val="bg1"/>
              </a:solidFill>
            </a:rPr>
            <a:t>HEBREWS</a:t>
          </a:r>
        </a:p>
      </dgm:t>
    </dgm:pt>
    <dgm:pt modelId="{621657AB-F8DE-42D1-BAC6-269EE7CF5DE9}" type="parTrans" cxnId="{BF9660B7-8CCC-4BFF-B1FC-419DF459537D}">
      <dgm:prSet/>
      <dgm:spPr/>
      <dgm:t>
        <a:bodyPr/>
        <a:lstStyle/>
        <a:p>
          <a:endParaRPr lang="en-GB"/>
        </a:p>
      </dgm:t>
    </dgm:pt>
    <dgm:pt modelId="{0E10264D-90A8-49CA-9407-06020132292D}" type="sibTrans" cxnId="{BF9660B7-8CCC-4BFF-B1FC-419DF459537D}">
      <dgm:prSet/>
      <dgm:spPr/>
      <dgm:t>
        <a:bodyPr/>
        <a:lstStyle/>
        <a:p>
          <a:endParaRPr lang="en-GB"/>
        </a:p>
      </dgm:t>
    </dgm:pt>
    <dgm:pt modelId="{5D084BC6-03E2-46FA-BAF4-300F89692826}" type="pres">
      <dgm:prSet presAssocID="{BA47A65C-E945-475C-BF9C-20413A6C1C09}" presName="Name0" presStyleCnt="0">
        <dgm:presLayoutVars>
          <dgm:dir/>
          <dgm:resizeHandles val="exact"/>
        </dgm:presLayoutVars>
      </dgm:prSet>
      <dgm:spPr/>
    </dgm:pt>
    <dgm:pt modelId="{EA1A3417-09FC-4364-84BB-D370AF2EAF92}" type="pres">
      <dgm:prSet presAssocID="{1A9D0C26-6483-41C9-89E2-BDA0A0DED945}" presName="node" presStyleLbl="node1" presStyleIdx="0" presStyleCnt="3">
        <dgm:presLayoutVars>
          <dgm:bulletEnabled val="1"/>
        </dgm:presLayoutVars>
      </dgm:prSet>
      <dgm:spPr/>
    </dgm:pt>
    <dgm:pt modelId="{2CAD4283-8971-41E3-AD7A-8ED27EAF8A83}" type="pres">
      <dgm:prSet presAssocID="{74DEEE3D-270A-4F4C-AE19-FCE4BF76A38A}" presName="sibTrans" presStyleLbl="sibTrans2D1" presStyleIdx="0" presStyleCnt="2" custAng="16200000"/>
      <dgm:spPr/>
    </dgm:pt>
    <dgm:pt modelId="{347FD654-8186-431D-8229-5CFA251C843B}" type="pres">
      <dgm:prSet presAssocID="{74DEEE3D-270A-4F4C-AE19-FCE4BF76A38A}" presName="connectorText" presStyleLbl="sibTrans2D1" presStyleIdx="0" presStyleCnt="2"/>
      <dgm:spPr/>
    </dgm:pt>
    <dgm:pt modelId="{30F667AE-2A5E-44EE-9804-C2BDF6E4A496}" type="pres">
      <dgm:prSet presAssocID="{31A980F6-4E00-4C31-BE44-AEDCDE10D06A}" presName="node" presStyleLbl="node1" presStyleIdx="1" presStyleCnt="3">
        <dgm:presLayoutVars>
          <dgm:bulletEnabled val="1"/>
        </dgm:presLayoutVars>
      </dgm:prSet>
      <dgm:spPr/>
    </dgm:pt>
    <dgm:pt modelId="{73711378-E312-4005-8EFF-CB69C34231D8}" type="pres">
      <dgm:prSet presAssocID="{3120E1CD-5B10-4E95-B627-2CE5C70C5E6A}" presName="sibTrans" presStyleLbl="sibTrans2D1" presStyleIdx="1" presStyleCnt="2" custAng="16200000"/>
      <dgm:spPr/>
    </dgm:pt>
    <dgm:pt modelId="{48E64529-53E7-4E79-BBD3-9C1BF7910A86}" type="pres">
      <dgm:prSet presAssocID="{3120E1CD-5B10-4E95-B627-2CE5C70C5E6A}" presName="connectorText" presStyleLbl="sibTrans2D1" presStyleIdx="1" presStyleCnt="2"/>
      <dgm:spPr/>
    </dgm:pt>
    <dgm:pt modelId="{85F8D396-24D5-4D42-852F-1D378316D7F1}" type="pres">
      <dgm:prSet presAssocID="{CFFCBA2E-3E1A-4A1B-9429-C1E34768D160}" presName="node" presStyleLbl="node1" presStyleIdx="2" presStyleCnt="3">
        <dgm:presLayoutVars>
          <dgm:bulletEnabled val="1"/>
        </dgm:presLayoutVars>
      </dgm:prSet>
      <dgm:spPr/>
    </dgm:pt>
  </dgm:ptLst>
  <dgm:cxnLst>
    <dgm:cxn modelId="{CC638D42-1203-48C0-9215-306FEB6E09C9}" srcId="{BA47A65C-E945-475C-BF9C-20413A6C1C09}" destId="{1A9D0C26-6483-41C9-89E2-BDA0A0DED945}" srcOrd="0" destOrd="0" parTransId="{71772B39-D8E0-48E4-A171-0788875A9F4F}" sibTransId="{74DEEE3D-270A-4F4C-AE19-FCE4BF76A38A}"/>
    <dgm:cxn modelId="{F577D24B-1991-4C36-8FCB-DD95F41494B0}" type="presOf" srcId="{74DEEE3D-270A-4F4C-AE19-FCE4BF76A38A}" destId="{2CAD4283-8971-41E3-AD7A-8ED27EAF8A83}" srcOrd="0" destOrd="0" presId="urn:microsoft.com/office/officeart/2005/8/layout/process1"/>
    <dgm:cxn modelId="{B21FDE7D-30C6-4651-9E2C-04E1E9A13C44}" type="presOf" srcId="{3120E1CD-5B10-4E95-B627-2CE5C70C5E6A}" destId="{48E64529-53E7-4E79-BBD3-9C1BF7910A86}" srcOrd="1" destOrd="0" presId="urn:microsoft.com/office/officeart/2005/8/layout/process1"/>
    <dgm:cxn modelId="{D08D2A81-5F70-4B9C-A42F-18EC5A3CAE1B}" type="presOf" srcId="{1A9D0C26-6483-41C9-89E2-BDA0A0DED945}" destId="{EA1A3417-09FC-4364-84BB-D370AF2EAF92}" srcOrd="0" destOrd="0" presId="urn:microsoft.com/office/officeart/2005/8/layout/process1"/>
    <dgm:cxn modelId="{14DAC399-3B64-4FD2-9BF3-FA7EAAD24CDB}" type="presOf" srcId="{74DEEE3D-270A-4F4C-AE19-FCE4BF76A38A}" destId="{347FD654-8186-431D-8229-5CFA251C843B}" srcOrd="1" destOrd="0" presId="urn:microsoft.com/office/officeart/2005/8/layout/process1"/>
    <dgm:cxn modelId="{A7E60FAA-C804-45FD-B60D-83ED2748DDFC}" srcId="{BA47A65C-E945-475C-BF9C-20413A6C1C09}" destId="{31A980F6-4E00-4C31-BE44-AEDCDE10D06A}" srcOrd="1" destOrd="0" parTransId="{5E2090D4-8B37-48CD-B8BC-CFE437476494}" sibTransId="{3120E1CD-5B10-4E95-B627-2CE5C70C5E6A}"/>
    <dgm:cxn modelId="{BF9660B7-8CCC-4BFF-B1FC-419DF459537D}" srcId="{BA47A65C-E945-475C-BF9C-20413A6C1C09}" destId="{CFFCBA2E-3E1A-4A1B-9429-C1E34768D160}" srcOrd="2" destOrd="0" parTransId="{621657AB-F8DE-42D1-BAC6-269EE7CF5DE9}" sibTransId="{0E10264D-90A8-49CA-9407-06020132292D}"/>
    <dgm:cxn modelId="{C3A43EC8-BFBE-45E3-B2C5-808057240A6F}" type="presOf" srcId="{31A980F6-4E00-4C31-BE44-AEDCDE10D06A}" destId="{30F667AE-2A5E-44EE-9804-C2BDF6E4A496}" srcOrd="0" destOrd="0" presId="urn:microsoft.com/office/officeart/2005/8/layout/process1"/>
    <dgm:cxn modelId="{1CCE85E4-C025-4AC6-B5B0-473E4A224AA5}" type="presOf" srcId="{3120E1CD-5B10-4E95-B627-2CE5C70C5E6A}" destId="{73711378-E312-4005-8EFF-CB69C34231D8}" srcOrd="0" destOrd="0" presId="urn:microsoft.com/office/officeart/2005/8/layout/process1"/>
    <dgm:cxn modelId="{6957E7EA-1EF5-4FC5-B0FF-E5FF9ACB5A0B}" type="presOf" srcId="{BA47A65C-E945-475C-BF9C-20413A6C1C09}" destId="{5D084BC6-03E2-46FA-BAF4-300F89692826}" srcOrd="0" destOrd="0" presId="urn:microsoft.com/office/officeart/2005/8/layout/process1"/>
    <dgm:cxn modelId="{EDC78FFD-0F6C-4417-AFB9-DBA0BD14289E}" type="presOf" srcId="{CFFCBA2E-3E1A-4A1B-9429-C1E34768D160}" destId="{85F8D396-24D5-4D42-852F-1D378316D7F1}" srcOrd="0" destOrd="0" presId="urn:microsoft.com/office/officeart/2005/8/layout/process1"/>
    <dgm:cxn modelId="{A3E47A8F-6126-4352-BF4C-B61E5E1D55D1}" type="presParOf" srcId="{5D084BC6-03E2-46FA-BAF4-300F89692826}" destId="{EA1A3417-09FC-4364-84BB-D370AF2EAF92}" srcOrd="0" destOrd="0" presId="urn:microsoft.com/office/officeart/2005/8/layout/process1"/>
    <dgm:cxn modelId="{7086D914-CB7A-47B7-85F4-08846BBEEEA3}" type="presParOf" srcId="{5D084BC6-03E2-46FA-BAF4-300F89692826}" destId="{2CAD4283-8971-41E3-AD7A-8ED27EAF8A83}" srcOrd="1" destOrd="0" presId="urn:microsoft.com/office/officeart/2005/8/layout/process1"/>
    <dgm:cxn modelId="{3E92950C-3EB4-495D-8D33-A90BBAF46E5F}" type="presParOf" srcId="{2CAD4283-8971-41E3-AD7A-8ED27EAF8A83}" destId="{347FD654-8186-431D-8229-5CFA251C843B}" srcOrd="0" destOrd="0" presId="urn:microsoft.com/office/officeart/2005/8/layout/process1"/>
    <dgm:cxn modelId="{7B8D3764-A37A-480C-8F3F-BB71F93C82DA}" type="presParOf" srcId="{5D084BC6-03E2-46FA-BAF4-300F89692826}" destId="{30F667AE-2A5E-44EE-9804-C2BDF6E4A496}" srcOrd="2" destOrd="0" presId="urn:microsoft.com/office/officeart/2005/8/layout/process1"/>
    <dgm:cxn modelId="{1FC35342-9180-4549-A8A0-C08C9CD87FCF}" type="presParOf" srcId="{5D084BC6-03E2-46FA-BAF4-300F89692826}" destId="{73711378-E312-4005-8EFF-CB69C34231D8}" srcOrd="3" destOrd="0" presId="urn:microsoft.com/office/officeart/2005/8/layout/process1"/>
    <dgm:cxn modelId="{9417C709-198D-4380-9C45-BB027919AD2E}" type="presParOf" srcId="{73711378-E312-4005-8EFF-CB69C34231D8}" destId="{48E64529-53E7-4E79-BBD3-9C1BF7910A86}" srcOrd="0" destOrd="0" presId="urn:microsoft.com/office/officeart/2005/8/layout/process1"/>
    <dgm:cxn modelId="{D07540B0-9929-4404-B7DE-1C9D6CC34204}" type="presParOf" srcId="{5D084BC6-03E2-46FA-BAF4-300F89692826}" destId="{85F8D396-24D5-4D42-852F-1D378316D7F1}" srcOrd="4" destOrd="0" presId="urn:microsoft.com/office/officeart/2005/8/layout/process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A47A65C-E945-475C-BF9C-20413A6C1C09}"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1A9D0C26-6483-41C9-89E2-BDA0A0DED945}">
      <dgm:prSet/>
      <dgm:spPr/>
      <dgm:t>
        <a:bodyPr/>
        <a:lstStyle/>
        <a:p>
          <a:pPr rtl="0"/>
          <a:r>
            <a:rPr lang="en-GB" b="0" dirty="0">
              <a:solidFill>
                <a:schemeClr val="bg1"/>
              </a:solidFill>
            </a:rPr>
            <a:t>COLOSSIANS</a:t>
          </a:r>
        </a:p>
      </dgm:t>
    </dgm:pt>
    <dgm:pt modelId="{71772B39-D8E0-48E4-A171-0788875A9F4F}" type="parTrans" cxnId="{CC638D42-1203-48C0-9215-306FEB6E09C9}">
      <dgm:prSet/>
      <dgm:spPr/>
      <dgm:t>
        <a:bodyPr/>
        <a:lstStyle/>
        <a:p>
          <a:endParaRPr lang="en-GB"/>
        </a:p>
      </dgm:t>
    </dgm:pt>
    <dgm:pt modelId="{74DEEE3D-270A-4F4C-AE19-FCE4BF76A38A}" type="sibTrans" cxnId="{CC638D42-1203-48C0-9215-306FEB6E09C9}">
      <dgm:prSet/>
      <dgm:spPr/>
      <dgm:t>
        <a:bodyPr/>
        <a:lstStyle/>
        <a:p>
          <a:endParaRPr lang="en-GB"/>
        </a:p>
      </dgm:t>
    </dgm:pt>
    <dgm:pt modelId="{5D084BC6-03E2-46FA-BAF4-300F89692826}" type="pres">
      <dgm:prSet presAssocID="{BA47A65C-E945-475C-BF9C-20413A6C1C09}" presName="Name0" presStyleCnt="0">
        <dgm:presLayoutVars>
          <dgm:dir/>
          <dgm:resizeHandles val="exact"/>
        </dgm:presLayoutVars>
      </dgm:prSet>
      <dgm:spPr/>
    </dgm:pt>
    <dgm:pt modelId="{EA1A3417-09FC-4364-84BB-D370AF2EAF92}" type="pres">
      <dgm:prSet presAssocID="{1A9D0C26-6483-41C9-89E2-BDA0A0DED945}" presName="node" presStyleLbl="node1" presStyleIdx="0" presStyleCnt="1">
        <dgm:presLayoutVars>
          <dgm:bulletEnabled val="1"/>
        </dgm:presLayoutVars>
      </dgm:prSet>
      <dgm:spPr/>
    </dgm:pt>
  </dgm:ptLst>
  <dgm:cxnLst>
    <dgm:cxn modelId="{CC638D42-1203-48C0-9215-306FEB6E09C9}" srcId="{BA47A65C-E945-475C-BF9C-20413A6C1C09}" destId="{1A9D0C26-6483-41C9-89E2-BDA0A0DED945}" srcOrd="0" destOrd="0" parTransId="{71772B39-D8E0-48E4-A171-0788875A9F4F}" sibTransId="{74DEEE3D-270A-4F4C-AE19-FCE4BF76A38A}"/>
    <dgm:cxn modelId="{835C4586-14DD-4084-9A51-4ED0076C1923}" type="presOf" srcId="{1A9D0C26-6483-41C9-89E2-BDA0A0DED945}" destId="{EA1A3417-09FC-4364-84BB-D370AF2EAF92}" srcOrd="0" destOrd="0" presId="urn:microsoft.com/office/officeart/2005/8/layout/process1"/>
    <dgm:cxn modelId="{B431EBA7-1281-4F77-91ED-79423152AD6D}" type="presOf" srcId="{BA47A65C-E945-475C-BF9C-20413A6C1C09}" destId="{5D084BC6-03E2-46FA-BAF4-300F89692826}" srcOrd="0" destOrd="0" presId="urn:microsoft.com/office/officeart/2005/8/layout/process1"/>
    <dgm:cxn modelId="{6DBD9784-0D47-4170-9D00-D71C07FD1FD7}" type="presParOf" srcId="{5D084BC6-03E2-46FA-BAF4-300F89692826}" destId="{EA1A3417-09FC-4364-84BB-D370AF2EAF92}" srcOrd="0" destOrd="0" presId="urn:microsoft.com/office/officeart/2005/8/layout/process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FD0D823-3D28-486C-A7C9-7A9757D71DD2}"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GB"/>
        </a:p>
      </dgm:t>
    </dgm:pt>
    <dgm:pt modelId="{1E7D17B1-10E6-4D5E-A308-FE510711960E}">
      <dgm:prSet/>
      <dgm:spPr/>
      <dgm:t>
        <a:bodyPr/>
        <a:lstStyle/>
        <a:p>
          <a:r>
            <a:rPr lang="en-GB" dirty="0"/>
            <a:t>Chapters 1-8 Doctrinal </a:t>
          </a:r>
          <a:br>
            <a:rPr lang="en-GB" dirty="0"/>
          </a:br>
          <a:r>
            <a:rPr lang="en-GB" dirty="0"/>
            <a:t>How the Gospel saves the sinner</a:t>
          </a:r>
        </a:p>
      </dgm:t>
    </dgm:pt>
    <dgm:pt modelId="{06270B46-21B8-4004-8361-7B6CA358B20B}" type="parTrans" cxnId="{C8BF3771-159D-4ADF-97EE-80A0291A44D2}">
      <dgm:prSet/>
      <dgm:spPr/>
      <dgm:t>
        <a:bodyPr/>
        <a:lstStyle/>
        <a:p>
          <a:endParaRPr lang="en-GB"/>
        </a:p>
      </dgm:t>
    </dgm:pt>
    <dgm:pt modelId="{EB958AEE-F4E5-41FA-8354-6378C4DECEE9}" type="sibTrans" cxnId="{C8BF3771-159D-4ADF-97EE-80A0291A44D2}">
      <dgm:prSet/>
      <dgm:spPr/>
      <dgm:t>
        <a:bodyPr/>
        <a:lstStyle/>
        <a:p>
          <a:endParaRPr lang="en-GB"/>
        </a:p>
      </dgm:t>
    </dgm:pt>
    <dgm:pt modelId="{469EA535-0BA3-4F09-86DD-424983FA3A42}">
      <dgm:prSet/>
      <dgm:spPr/>
      <dgm:t>
        <a:bodyPr/>
        <a:lstStyle/>
        <a:p>
          <a:r>
            <a:rPr lang="en-GB" dirty="0"/>
            <a:t>Chapters 9-11 National</a:t>
          </a:r>
          <a:br>
            <a:rPr lang="en-GB" dirty="0"/>
          </a:br>
          <a:r>
            <a:rPr lang="en-GB" dirty="0"/>
            <a:t>How the gospel relates to Israel</a:t>
          </a:r>
        </a:p>
      </dgm:t>
    </dgm:pt>
    <dgm:pt modelId="{3D8E2C05-7D9B-4530-A89B-4C911C47F92E}" type="parTrans" cxnId="{6DD570BD-C1F9-42CD-8BC0-32C064FD9180}">
      <dgm:prSet/>
      <dgm:spPr/>
      <dgm:t>
        <a:bodyPr/>
        <a:lstStyle/>
        <a:p>
          <a:endParaRPr lang="en-GB"/>
        </a:p>
      </dgm:t>
    </dgm:pt>
    <dgm:pt modelId="{AA17FA64-948D-47C5-B55B-14BA71A6FB9C}" type="sibTrans" cxnId="{6DD570BD-C1F9-42CD-8BC0-32C064FD9180}">
      <dgm:prSet/>
      <dgm:spPr/>
      <dgm:t>
        <a:bodyPr/>
        <a:lstStyle/>
        <a:p>
          <a:endParaRPr lang="en-GB"/>
        </a:p>
      </dgm:t>
    </dgm:pt>
    <dgm:pt modelId="{4AD71B96-F1C8-4DE2-B6AB-BFF0923DF6BC}">
      <dgm:prSet/>
      <dgm:spPr/>
      <dgm:t>
        <a:bodyPr/>
        <a:lstStyle/>
        <a:p>
          <a:r>
            <a:rPr lang="en-GB" dirty="0"/>
            <a:t>Chapters 12-16 Practical </a:t>
          </a:r>
          <a:br>
            <a:rPr lang="en-GB" dirty="0"/>
          </a:br>
          <a:r>
            <a:rPr lang="en-GB" dirty="0"/>
            <a:t>How the gospel relates to conduct</a:t>
          </a:r>
        </a:p>
      </dgm:t>
    </dgm:pt>
    <dgm:pt modelId="{0B480DF7-31F5-458F-A889-049889D62C71}" type="parTrans" cxnId="{B12A84E3-D019-4D54-9CF7-2FF47261D97F}">
      <dgm:prSet/>
      <dgm:spPr/>
      <dgm:t>
        <a:bodyPr/>
        <a:lstStyle/>
        <a:p>
          <a:endParaRPr lang="en-GB"/>
        </a:p>
      </dgm:t>
    </dgm:pt>
    <dgm:pt modelId="{06DE4A6A-3125-4D5B-ABE2-2C5D47718E7B}" type="sibTrans" cxnId="{B12A84E3-D019-4D54-9CF7-2FF47261D97F}">
      <dgm:prSet/>
      <dgm:spPr/>
      <dgm:t>
        <a:bodyPr/>
        <a:lstStyle/>
        <a:p>
          <a:endParaRPr lang="en-GB"/>
        </a:p>
      </dgm:t>
    </dgm:pt>
    <dgm:pt modelId="{4950C2A7-0204-40F4-9989-655817A4FDB6}" type="pres">
      <dgm:prSet presAssocID="{7FD0D823-3D28-486C-A7C9-7A9757D71DD2}" presName="linearFlow" presStyleCnt="0">
        <dgm:presLayoutVars>
          <dgm:dir/>
          <dgm:resizeHandles val="exact"/>
        </dgm:presLayoutVars>
      </dgm:prSet>
      <dgm:spPr/>
    </dgm:pt>
    <dgm:pt modelId="{AF2C3657-5DFF-4DD2-9B7D-359BB1AA3D28}" type="pres">
      <dgm:prSet presAssocID="{1E7D17B1-10E6-4D5E-A308-FE510711960E}" presName="composite" presStyleCnt="0"/>
      <dgm:spPr/>
    </dgm:pt>
    <dgm:pt modelId="{FB74CCCC-B690-4F6A-93AC-557DE57AF5CE}" type="pres">
      <dgm:prSet presAssocID="{1E7D17B1-10E6-4D5E-A308-FE510711960E}" presName="imgShp" presStyleLbl="fgImgPlace1" presStyleIdx="0" presStyleCnt="3" custLinFactNeighborX="-67864"/>
      <dgm:spPr/>
    </dgm:pt>
    <dgm:pt modelId="{93F75563-800E-4A86-9374-1905C69763D6}" type="pres">
      <dgm:prSet presAssocID="{1E7D17B1-10E6-4D5E-A308-FE510711960E}" presName="txShp" presStyleLbl="node1" presStyleIdx="0" presStyleCnt="3" custScaleX="131150">
        <dgm:presLayoutVars>
          <dgm:bulletEnabled val="1"/>
        </dgm:presLayoutVars>
      </dgm:prSet>
      <dgm:spPr/>
    </dgm:pt>
    <dgm:pt modelId="{95812ED5-FE77-4506-A51C-ACA9C4004889}" type="pres">
      <dgm:prSet presAssocID="{EB958AEE-F4E5-41FA-8354-6378C4DECEE9}" presName="spacing" presStyleCnt="0"/>
      <dgm:spPr/>
    </dgm:pt>
    <dgm:pt modelId="{3AF07D83-D6BD-472C-8465-521B4CE343D1}" type="pres">
      <dgm:prSet presAssocID="{469EA535-0BA3-4F09-86DD-424983FA3A42}" presName="composite" presStyleCnt="0"/>
      <dgm:spPr/>
    </dgm:pt>
    <dgm:pt modelId="{52BA34F9-707E-48E5-A1D7-6C57A13C36CA}" type="pres">
      <dgm:prSet presAssocID="{469EA535-0BA3-4F09-86DD-424983FA3A42}" presName="imgShp" presStyleLbl="fgImgPlace1" presStyleIdx="1" presStyleCnt="3" custLinFactNeighborX="-60520"/>
      <dgm:spPr/>
    </dgm:pt>
    <dgm:pt modelId="{82BB51AD-70BB-4F0D-B1A6-62A56F0A4520}" type="pres">
      <dgm:prSet presAssocID="{469EA535-0BA3-4F09-86DD-424983FA3A42}" presName="txShp" presStyleLbl="node1" presStyleIdx="1" presStyleCnt="3" custScaleX="129914">
        <dgm:presLayoutVars>
          <dgm:bulletEnabled val="1"/>
        </dgm:presLayoutVars>
      </dgm:prSet>
      <dgm:spPr/>
    </dgm:pt>
    <dgm:pt modelId="{2AF3222A-ECEE-4545-A31E-9D258626CDC5}" type="pres">
      <dgm:prSet presAssocID="{AA17FA64-948D-47C5-B55B-14BA71A6FB9C}" presName="spacing" presStyleCnt="0"/>
      <dgm:spPr/>
    </dgm:pt>
    <dgm:pt modelId="{10E76D49-996E-4831-A60C-D2B1D4BBEC2C}" type="pres">
      <dgm:prSet presAssocID="{4AD71B96-F1C8-4DE2-B6AB-BFF0923DF6BC}" presName="composite" presStyleCnt="0"/>
      <dgm:spPr/>
    </dgm:pt>
    <dgm:pt modelId="{924B74E6-F16F-4D9A-B767-328379BFE958}" type="pres">
      <dgm:prSet presAssocID="{4AD71B96-F1C8-4DE2-B6AB-BFF0923DF6BC}" presName="imgShp" presStyleLbl="fgImgPlace1" presStyleIdx="2" presStyleCnt="3" custLinFactNeighborX="-69066"/>
      <dgm:spPr/>
    </dgm:pt>
    <dgm:pt modelId="{F335482F-86D5-47DC-A8E7-2FEB5D8E1BD9}" type="pres">
      <dgm:prSet presAssocID="{4AD71B96-F1C8-4DE2-B6AB-BFF0923DF6BC}" presName="txShp" presStyleLbl="node1" presStyleIdx="2" presStyleCnt="3" custScaleX="129914">
        <dgm:presLayoutVars>
          <dgm:bulletEnabled val="1"/>
        </dgm:presLayoutVars>
      </dgm:prSet>
      <dgm:spPr/>
    </dgm:pt>
  </dgm:ptLst>
  <dgm:cxnLst>
    <dgm:cxn modelId="{CE61A93F-56D6-492C-B775-2734A5C553E4}" type="presOf" srcId="{469EA535-0BA3-4F09-86DD-424983FA3A42}" destId="{82BB51AD-70BB-4F0D-B1A6-62A56F0A4520}" srcOrd="0" destOrd="0" presId="urn:microsoft.com/office/officeart/2005/8/layout/vList3"/>
    <dgm:cxn modelId="{B73F8461-23D2-4A5A-97F4-0357C34E531A}" type="presOf" srcId="{7FD0D823-3D28-486C-A7C9-7A9757D71DD2}" destId="{4950C2A7-0204-40F4-9989-655817A4FDB6}" srcOrd="0" destOrd="0" presId="urn:microsoft.com/office/officeart/2005/8/layout/vList3"/>
    <dgm:cxn modelId="{AF36CF64-94A0-4403-9CCB-206819E43A94}" type="presOf" srcId="{4AD71B96-F1C8-4DE2-B6AB-BFF0923DF6BC}" destId="{F335482F-86D5-47DC-A8E7-2FEB5D8E1BD9}" srcOrd="0" destOrd="0" presId="urn:microsoft.com/office/officeart/2005/8/layout/vList3"/>
    <dgm:cxn modelId="{C8BF3771-159D-4ADF-97EE-80A0291A44D2}" srcId="{7FD0D823-3D28-486C-A7C9-7A9757D71DD2}" destId="{1E7D17B1-10E6-4D5E-A308-FE510711960E}" srcOrd="0" destOrd="0" parTransId="{06270B46-21B8-4004-8361-7B6CA358B20B}" sibTransId="{EB958AEE-F4E5-41FA-8354-6378C4DECEE9}"/>
    <dgm:cxn modelId="{0F4D7F54-B622-42FA-AA7A-7EF07943D943}" type="presOf" srcId="{1E7D17B1-10E6-4D5E-A308-FE510711960E}" destId="{93F75563-800E-4A86-9374-1905C69763D6}" srcOrd="0" destOrd="0" presId="urn:microsoft.com/office/officeart/2005/8/layout/vList3"/>
    <dgm:cxn modelId="{6DD570BD-C1F9-42CD-8BC0-32C064FD9180}" srcId="{7FD0D823-3D28-486C-A7C9-7A9757D71DD2}" destId="{469EA535-0BA3-4F09-86DD-424983FA3A42}" srcOrd="1" destOrd="0" parTransId="{3D8E2C05-7D9B-4530-A89B-4C911C47F92E}" sibTransId="{AA17FA64-948D-47C5-B55B-14BA71A6FB9C}"/>
    <dgm:cxn modelId="{B12A84E3-D019-4D54-9CF7-2FF47261D97F}" srcId="{7FD0D823-3D28-486C-A7C9-7A9757D71DD2}" destId="{4AD71B96-F1C8-4DE2-B6AB-BFF0923DF6BC}" srcOrd="2" destOrd="0" parTransId="{0B480DF7-31F5-458F-A889-049889D62C71}" sibTransId="{06DE4A6A-3125-4D5B-ABE2-2C5D47718E7B}"/>
    <dgm:cxn modelId="{A32C3371-A7EF-4CDE-847B-C419185D1158}" type="presParOf" srcId="{4950C2A7-0204-40F4-9989-655817A4FDB6}" destId="{AF2C3657-5DFF-4DD2-9B7D-359BB1AA3D28}" srcOrd="0" destOrd="0" presId="urn:microsoft.com/office/officeart/2005/8/layout/vList3"/>
    <dgm:cxn modelId="{6ACB4A3F-920C-4086-8B1B-E795464062D7}" type="presParOf" srcId="{AF2C3657-5DFF-4DD2-9B7D-359BB1AA3D28}" destId="{FB74CCCC-B690-4F6A-93AC-557DE57AF5CE}" srcOrd="0" destOrd="0" presId="urn:microsoft.com/office/officeart/2005/8/layout/vList3"/>
    <dgm:cxn modelId="{31F87C21-001A-41AB-A8AD-902B20EF75A3}" type="presParOf" srcId="{AF2C3657-5DFF-4DD2-9B7D-359BB1AA3D28}" destId="{93F75563-800E-4A86-9374-1905C69763D6}" srcOrd="1" destOrd="0" presId="urn:microsoft.com/office/officeart/2005/8/layout/vList3"/>
    <dgm:cxn modelId="{4A718A8C-6FB5-4106-974B-7686F8D2FD1F}" type="presParOf" srcId="{4950C2A7-0204-40F4-9989-655817A4FDB6}" destId="{95812ED5-FE77-4506-A51C-ACA9C4004889}" srcOrd="1" destOrd="0" presId="urn:microsoft.com/office/officeart/2005/8/layout/vList3"/>
    <dgm:cxn modelId="{A636CF51-27CD-4586-A421-F9C838804B95}" type="presParOf" srcId="{4950C2A7-0204-40F4-9989-655817A4FDB6}" destId="{3AF07D83-D6BD-472C-8465-521B4CE343D1}" srcOrd="2" destOrd="0" presId="urn:microsoft.com/office/officeart/2005/8/layout/vList3"/>
    <dgm:cxn modelId="{78F0EB89-F32D-47D2-BCC9-81C8AFCC5F4F}" type="presParOf" srcId="{3AF07D83-D6BD-472C-8465-521B4CE343D1}" destId="{52BA34F9-707E-48E5-A1D7-6C57A13C36CA}" srcOrd="0" destOrd="0" presId="urn:microsoft.com/office/officeart/2005/8/layout/vList3"/>
    <dgm:cxn modelId="{EBA6A7DB-9A6D-413D-B9EC-72E2CC8AECB1}" type="presParOf" srcId="{3AF07D83-D6BD-472C-8465-521B4CE343D1}" destId="{82BB51AD-70BB-4F0D-B1A6-62A56F0A4520}" srcOrd="1" destOrd="0" presId="urn:microsoft.com/office/officeart/2005/8/layout/vList3"/>
    <dgm:cxn modelId="{056D8148-FCA6-47BC-9CCD-AA582E11AEBC}" type="presParOf" srcId="{4950C2A7-0204-40F4-9989-655817A4FDB6}" destId="{2AF3222A-ECEE-4545-A31E-9D258626CDC5}" srcOrd="3" destOrd="0" presId="urn:microsoft.com/office/officeart/2005/8/layout/vList3"/>
    <dgm:cxn modelId="{F6C67F7C-835C-4385-9A20-4EFE2B239BB5}" type="presParOf" srcId="{4950C2A7-0204-40F4-9989-655817A4FDB6}" destId="{10E76D49-996E-4831-A60C-D2B1D4BBEC2C}" srcOrd="4" destOrd="0" presId="urn:microsoft.com/office/officeart/2005/8/layout/vList3"/>
    <dgm:cxn modelId="{8C494C30-B3E8-49E9-84DC-22B59F578A94}" type="presParOf" srcId="{10E76D49-996E-4831-A60C-D2B1D4BBEC2C}" destId="{924B74E6-F16F-4D9A-B767-328379BFE958}" srcOrd="0" destOrd="0" presId="urn:microsoft.com/office/officeart/2005/8/layout/vList3"/>
    <dgm:cxn modelId="{BD799B0F-8DBE-4FFB-8343-A0C640354C25}" type="presParOf" srcId="{10E76D49-996E-4831-A60C-D2B1D4BBEC2C}" destId="{F335482F-86D5-47DC-A8E7-2FEB5D8E1BD9}"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6FDFE69-39EE-4B7C-B197-6047176D632D}" type="doc">
      <dgm:prSet loTypeId="urn:microsoft.com/office/officeart/2005/8/layout/vList3" loCatId="list" qsTypeId="urn:microsoft.com/office/officeart/2005/8/quickstyle/simple1" qsCatId="simple" csTypeId="urn:microsoft.com/office/officeart/2005/8/colors/accent1_2" csCatId="accent1"/>
      <dgm:spPr/>
      <dgm:t>
        <a:bodyPr/>
        <a:lstStyle/>
        <a:p>
          <a:endParaRPr lang="en-GB"/>
        </a:p>
      </dgm:t>
    </dgm:pt>
    <dgm:pt modelId="{08A49F5D-64E9-4332-92BC-8830CBE00CC7}">
      <dgm:prSet/>
      <dgm:spPr/>
      <dgm:t>
        <a:bodyPr/>
        <a:lstStyle/>
        <a:p>
          <a:r>
            <a:rPr lang="en-GB"/>
            <a:t>How the Gospel deals with our ‘Sins’ is the subject of chapters 3:21-5:11</a:t>
          </a:r>
        </a:p>
      </dgm:t>
    </dgm:pt>
    <dgm:pt modelId="{5C178AFD-4AD5-4616-8B09-DE84D3413030}" type="parTrans" cxnId="{A594BCA8-F6B6-4C74-9846-08D5917D4571}">
      <dgm:prSet/>
      <dgm:spPr/>
      <dgm:t>
        <a:bodyPr/>
        <a:lstStyle/>
        <a:p>
          <a:endParaRPr lang="en-GB"/>
        </a:p>
      </dgm:t>
    </dgm:pt>
    <dgm:pt modelId="{D13A0EB3-0175-4818-9947-B3B1B1EBF81E}" type="sibTrans" cxnId="{A594BCA8-F6B6-4C74-9846-08D5917D4571}">
      <dgm:prSet/>
      <dgm:spPr/>
      <dgm:t>
        <a:bodyPr/>
        <a:lstStyle/>
        <a:p>
          <a:endParaRPr lang="en-GB"/>
        </a:p>
      </dgm:t>
    </dgm:pt>
    <dgm:pt modelId="{C4E32928-CB2A-4C5B-AF09-539DEF1505EE}">
      <dgm:prSet/>
      <dgm:spPr/>
      <dgm:t>
        <a:bodyPr/>
        <a:lstStyle/>
        <a:p>
          <a:r>
            <a:rPr lang="en-GB"/>
            <a:t>How the gospel deals with our ‘Sin’ is the subject of chapters 5:12-8:39</a:t>
          </a:r>
        </a:p>
      </dgm:t>
    </dgm:pt>
    <dgm:pt modelId="{38DE46B7-38C8-4842-99FE-FC99151D879D}" type="parTrans" cxnId="{0FA598E7-D151-425A-A9D0-4EDE37908B5D}">
      <dgm:prSet/>
      <dgm:spPr/>
      <dgm:t>
        <a:bodyPr/>
        <a:lstStyle/>
        <a:p>
          <a:endParaRPr lang="en-GB"/>
        </a:p>
      </dgm:t>
    </dgm:pt>
    <dgm:pt modelId="{118563ED-CA6A-46AA-A1A1-6A0313D7573A}" type="sibTrans" cxnId="{0FA598E7-D151-425A-A9D0-4EDE37908B5D}">
      <dgm:prSet/>
      <dgm:spPr/>
      <dgm:t>
        <a:bodyPr/>
        <a:lstStyle/>
        <a:p>
          <a:endParaRPr lang="en-GB"/>
        </a:p>
      </dgm:t>
    </dgm:pt>
    <dgm:pt modelId="{38F24033-E8CC-4995-9945-00C766296462}">
      <dgm:prSet/>
      <dgm:spPr/>
      <dgm:t>
        <a:bodyPr/>
        <a:lstStyle/>
        <a:p>
          <a:r>
            <a:rPr lang="en-GB"/>
            <a:t>We can summarise this with two great aspects of gospel truth</a:t>
          </a:r>
        </a:p>
      </dgm:t>
    </dgm:pt>
    <dgm:pt modelId="{5DC66785-158D-4A68-92E7-6BC340061002}" type="parTrans" cxnId="{AA76EE59-0801-4BBF-A7DB-17356BEAB1F4}">
      <dgm:prSet/>
      <dgm:spPr/>
      <dgm:t>
        <a:bodyPr/>
        <a:lstStyle/>
        <a:p>
          <a:endParaRPr lang="en-GB"/>
        </a:p>
      </dgm:t>
    </dgm:pt>
    <dgm:pt modelId="{B4E2C2F3-F1E1-406B-8934-631EED62BC6C}" type="sibTrans" cxnId="{AA76EE59-0801-4BBF-A7DB-17356BEAB1F4}">
      <dgm:prSet/>
      <dgm:spPr/>
      <dgm:t>
        <a:bodyPr/>
        <a:lstStyle/>
        <a:p>
          <a:endParaRPr lang="en-GB"/>
        </a:p>
      </dgm:t>
    </dgm:pt>
    <dgm:pt modelId="{1ADE260A-505F-4F84-9BB2-41E79ECF1F82}">
      <dgm:prSet/>
      <dgm:spPr/>
      <dgm:t>
        <a:bodyPr/>
        <a:lstStyle/>
        <a:p>
          <a:r>
            <a:rPr lang="en-GB"/>
            <a:t>What Christ has done for us</a:t>
          </a:r>
        </a:p>
      </dgm:t>
    </dgm:pt>
    <dgm:pt modelId="{8AAC3E3A-CD4D-4C90-A804-CD6F70A9374B}" type="parTrans" cxnId="{4FA419A0-A0CE-4A66-AFDB-CFFCB98C0C17}">
      <dgm:prSet/>
      <dgm:spPr/>
      <dgm:t>
        <a:bodyPr/>
        <a:lstStyle/>
        <a:p>
          <a:endParaRPr lang="en-GB"/>
        </a:p>
      </dgm:t>
    </dgm:pt>
    <dgm:pt modelId="{70599ACE-D25A-44B0-918E-8D0E8A417ADF}" type="sibTrans" cxnId="{4FA419A0-A0CE-4A66-AFDB-CFFCB98C0C17}">
      <dgm:prSet/>
      <dgm:spPr/>
      <dgm:t>
        <a:bodyPr/>
        <a:lstStyle/>
        <a:p>
          <a:endParaRPr lang="en-GB"/>
        </a:p>
      </dgm:t>
    </dgm:pt>
    <dgm:pt modelId="{0FF0088C-B06C-404D-8B88-B9BD01939B6A}">
      <dgm:prSet/>
      <dgm:spPr/>
      <dgm:t>
        <a:bodyPr/>
        <a:lstStyle/>
        <a:p>
          <a:r>
            <a:rPr lang="en-GB"/>
            <a:t>What Christ is doing in us</a:t>
          </a:r>
        </a:p>
      </dgm:t>
    </dgm:pt>
    <dgm:pt modelId="{A10F0FD4-74D6-47B1-9ABC-A1C54804CD16}" type="parTrans" cxnId="{67CA9C8B-1651-42AD-9054-BC1669EED782}">
      <dgm:prSet/>
      <dgm:spPr/>
      <dgm:t>
        <a:bodyPr/>
        <a:lstStyle/>
        <a:p>
          <a:endParaRPr lang="en-GB"/>
        </a:p>
      </dgm:t>
    </dgm:pt>
    <dgm:pt modelId="{C74355FA-AE53-4DC9-9D00-998C0BF8F6FE}" type="sibTrans" cxnId="{67CA9C8B-1651-42AD-9054-BC1669EED782}">
      <dgm:prSet/>
      <dgm:spPr/>
      <dgm:t>
        <a:bodyPr/>
        <a:lstStyle/>
        <a:p>
          <a:endParaRPr lang="en-GB"/>
        </a:p>
      </dgm:t>
    </dgm:pt>
    <dgm:pt modelId="{1024C8F2-016A-4EEE-99CC-685C40AE1D91}" type="pres">
      <dgm:prSet presAssocID="{16FDFE69-39EE-4B7C-B197-6047176D632D}" presName="linearFlow" presStyleCnt="0">
        <dgm:presLayoutVars>
          <dgm:dir/>
          <dgm:resizeHandles val="exact"/>
        </dgm:presLayoutVars>
      </dgm:prSet>
      <dgm:spPr/>
    </dgm:pt>
    <dgm:pt modelId="{68375FF3-6003-4869-BFCA-5E1C79057757}" type="pres">
      <dgm:prSet presAssocID="{08A49F5D-64E9-4332-92BC-8830CBE00CC7}" presName="composite" presStyleCnt="0"/>
      <dgm:spPr/>
    </dgm:pt>
    <dgm:pt modelId="{A5786B70-8503-407B-AB69-904F19BE7023}" type="pres">
      <dgm:prSet presAssocID="{08A49F5D-64E9-4332-92BC-8830CBE00CC7}" presName="imgShp" presStyleLbl="fgImgPlace1" presStyleIdx="0" presStyleCnt="5"/>
      <dgm:spPr/>
    </dgm:pt>
    <dgm:pt modelId="{CBDC1BA8-566B-4ABF-8EA2-029109A668CC}" type="pres">
      <dgm:prSet presAssocID="{08A49F5D-64E9-4332-92BC-8830CBE00CC7}" presName="txShp" presStyleLbl="node1" presStyleIdx="0" presStyleCnt="5">
        <dgm:presLayoutVars>
          <dgm:bulletEnabled val="1"/>
        </dgm:presLayoutVars>
      </dgm:prSet>
      <dgm:spPr/>
    </dgm:pt>
    <dgm:pt modelId="{3F221194-C8EE-4D3D-BFFF-495F0D8C3D82}" type="pres">
      <dgm:prSet presAssocID="{D13A0EB3-0175-4818-9947-B3B1B1EBF81E}" presName="spacing" presStyleCnt="0"/>
      <dgm:spPr/>
    </dgm:pt>
    <dgm:pt modelId="{47129EF6-28D5-43C5-8B2E-FCDA34890C47}" type="pres">
      <dgm:prSet presAssocID="{C4E32928-CB2A-4C5B-AF09-539DEF1505EE}" presName="composite" presStyleCnt="0"/>
      <dgm:spPr/>
    </dgm:pt>
    <dgm:pt modelId="{61AC6E1E-2C2E-4DBE-9977-B8F03A633056}" type="pres">
      <dgm:prSet presAssocID="{C4E32928-CB2A-4C5B-AF09-539DEF1505EE}" presName="imgShp" presStyleLbl="fgImgPlace1" presStyleIdx="1" presStyleCnt="5"/>
      <dgm:spPr/>
    </dgm:pt>
    <dgm:pt modelId="{72EE62E5-372F-4DAA-B37F-64D748A54CEA}" type="pres">
      <dgm:prSet presAssocID="{C4E32928-CB2A-4C5B-AF09-539DEF1505EE}" presName="txShp" presStyleLbl="node1" presStyleIdx="1" presStyleCnt="5">
        <dgm:presLayoutVars>
          <dgm:bulletEnabled val="1"/>
        </dgm:presLayoutVars>
      </dgm:prSet>
      <dgm:spPr/>
    </dgm:pt>
    <dgm:pt modelId="{74E1C610-4435-4284-A223-78F45590108A}" type="pres">
      <dgm:prSet presAssocID="{118563ED-CA6A-46AA-A1A1-6A0313D7573A}" presName="spacing" presStyleCnt="0"/>
      <dgm:spPr/>
    </dgm:pt>
    <dgm:pt modelId="{DD77AE12-DD03-4DCA-AD32-E1C1037B5489}" type="pres">
      <dgm:prSet presAssocID="{38F24033-E8CC-4995-9945-00C766296462}" presName="composite" presStyleCnt="0"/>
      <dgm:spPr/>
    </dgm:pt>
    <dgm:pt modelId="{5B27D9A9-FD22-480A-9033-23F59839019F}" type="pres">
      <dgm:prSet presAssocID="{38F24033-E8CC-4995-9945-00C766296462}" presName="imgShp" presStyleLbl="fgImgPlace1" presStyleIdx="2" presStyleCnt="5"/>
      <dgm:spPr/>
    </dgm:pt>
    <dgm:pt modelId="{689CA1CD-D164-4209-B703-236A80107808}" type="pres">
      <dgm:prSet presAssocID="{38F24033-E8CC-4995-9945-00C766296462}" presName="txShp" presStyleLbl="node1" presStyleIdx="2" presStyleCnt="5">
        <dgm:presLayoutVars>
          <dgm:bulletEnabled val="1"/>
        </dgm:presLayoutVars>
      </dgm:prSet>
      <dgm:spPr/>
    </dgm:pt>
    <dgm:pt modelId="{25447287-CF3A-4C2B-A132-1162DEFB1943}" type="pres">
      <dgm:prSet presAssocID="{B4E2C2F3-F1E1-406B-8934-631EED62BC6C}" presName="spacing" presStyleCnt="0"/>
      <dgm:spPr/>
    </dgm:pt>
    <dgm:pt modelId="{C3081C92-7BE5-42BA-9A1C-462335CB1FC8}" type="pres">
      <dgm:prSet presAssocID="{1ADE260A-505F-4F84-9BB2-41E79ECF1F82}" presName="composite" presStyleCnt="0"/>
      <dgm:spPr/>
    </dgm:pt>
    <dgm:pt modelId="{5E583895-400E-46AB-8F68-93B3D6F2811E}" type="pres">
      <dgm:prSet presAssocID="{1ADE260A-505F-4F84-9BB2-41E79ECF1F82}" presName="imgShp" presStyleLbl="fgImgPlace1" presStyleIdx="3" presStyleCnt="5"/>
      <dgm:spPr/>
    </dgm:pt>
    <dgm:pt modelId="{99B7BF6E-40A8-4182-AAB5-2D3188C85EEC}" type="pres">
      <dgm:prSet presAssocID="{1ADE260A-505F-4F84-9BB2-41E79ECF1F82}" presName="txShp" presStyleLbl="node1" presStyleIdx="3" presStyleCnt="5">
        <dgm:presLayoutVars>
          <dgm:bulletEnabled val="1"/>
        </dgm:presLayoutVars>
      </dgm:prSet>
      <dgm:spPr/>
    </dgm:pt>
    <dgm:pt modelId="{908406AE-1BAB-495A-BBC7-E9571EED086F}" type="pres">
      <dgm:prSet presAssocID="{70599ACE-D25A-44B0-918E-8D0E8A417ADF}" presName="spacing" presStyleCnt="0"/>
      <dgm:spPr/>
    </dgm:pt>
    <dgm:pt modelId="{6F767FE8-C40A-4DFE-A167-FE191A14C5A5}" type="pres">
      <dgm:prSet presAssocID="{0FF0088C-B06C-404D-8B88-B9BD01939B6A}" presName="composite" presStyleCnt="0"/>
      <dgm:spPr/>
    </dgm:pt>
    <dgm:pt modelId="{67AE9522-9F52-4144-BBA4-43577F1FAAE8}" type="pres">
      <dgm:prSet presAssocID="{0FF0088C-B06C-404D-8B88-B9BD01939B6A}" presName="imgShp" presStyleLbl="fgImgPlace1" presStyleIdx="4" presStyleCnt="5"/>
      <dgm:spPr/>
    </dgm:pt>
    <dgm:pt modelId="{39E4D2AD-1730-4096-A9C7-5B2A6A179C42}" type="pres">
      <dgm:prSet presAssocID="{0FF0088C-B06C-404D-8B88-B9BD01939B6A}" presName="txShp" presStyleLbl="node1" presStyleIdx="4" presStyleCnt="5">
        <dgm:presLayoutVars>
          <dgm:bulletEnabled val="1"/>
        </dgm:presLayoutVars>
      </dgm:prSet>
      <dgm:spPr/>
    </dgm:pt>
  </dgm:ptLst>
  <dgm:cxnLst>
    <dgm:cxn modelId="{A5583F40-3969-4A21-8B14-485A4C0DE222}" type="presOf" srcId="{C4E32928-CB2A-4C5B-AF09-539DEF1505EE}" destId="{72EE62E5-372F-4DAA-B37F-64D748A54CEA}" srcOrd="0" destOrd="0" presId="urn:microsoft.com/office/officeart/2005/8/layout/vList3"/>
    <dgm:cxn modelId="{0ECA084C-E1D5-4A46-A969-C2284EB0855A}" type="presOf" srcId="{38F24033-E8CC-4995-9945-00C766296462}" destId="{689CA1CD-D164-4209-B703-236A80107808}" srcOrd="0" destOrd="0" presId="urn:microsoft.com/office/officeart/2005/8/layout/vList3"/>
    <dgm:cxn modelId="{D96E664E-7AB5-4FC7-AE5C-C748ED563795}" type="presOf" srcId="{08A49F5D-64E9-4332-92BC-8830CBE00CC7}" destId="{CBDC1BA8-566B-4ABF-8EA2-029109A668CC}" srcOrd="0" destOrd="0" presId="urn:microsoft.com/office/officeart/2005/8/layout/vList3"/>
    <dgm:cxn modelId="{868F8D51-E891-4931-AA1C-04F2D2EDF23C}" type="presOf" srcId="{1ADE260A-505F-4F84-9BB2-41E79ECF1F82}" destId="{99B7BF6E-40A8-4182-AAB5-2D3188C85EEC}" srcOrd="0" destOrd="0" presId="urn:microsoft.com/office/officeart/2005/8/layout/vList3"/>
    <dgm:cxn modelId="{AA76EE59-0801-4BBF-A7DB-17356BEAB1F4}" srcId="{16FDFE69-39EE-4B7C-B197-6047176D632D}" destId="{38F24033-E8CC-4995-9945-00C766296462}" srcOrd="2" destOrd="0" parTransId="{5DC66785-158D-4A68-92E7-6BC340061002}" sibTransId="{B4E2C2F3-F1E1-406B-8934-631EED62BC6C}"/>
    <dgm:cxn modelId="{67CA9C8B-1651-42AD-9054-BC1669EED782}" srcId="{16FDFE69-39EE-4B7C-B197-6047176D632D}" destId="{0FF0088C-B06C-404D-8B88-B9BD01939B6A}" srcOrd="4" destOrd="0" parTransId="{A10F0FD4-74D6-47B1-9ABC-A1C54804CD16}" sibTransId="{C74355FA-AE53-4DC9-9D00-998C0BF8F6FE}"/>
    <dgm:cxn modelId="{4FA419A0-A0CE-4A66-AFDB-CFFCB98C0C17}" srcId="{16FDFE69-39EE-4B7C-B197-6047176D632D}" destId="{1ADE260A-505F-4F84-9BB2-41E79ECF1F82}" srcOrd="3" destOrd="0" parTransId="{8AAC3E3A-CD4D-4C90-A804-CD6F70A9374B}" sibTransId="{70599ACE-D25A-44B0-918E-8D0E8A417ADF}"/>
    <dgm:cxn modelId="{A594BCA8-F6B6-4C74-9846-08D5917D4571}" srcId="{16FDFE69-39EE-4B7C-B197-6047176D632D}" destId="{08A49F5D-64E9-4332-92BC-8830CBE00CC7}" srcOrd="0" destOrd="0" parTransId="{5C178AFD-4AD5-4616-8B09-DE84D3413030}" sibTransId="{D13A0EB3-0175-4818-9947-B3B1B1EBF81E}"/>
    <dgm:cxn modelId="{A917ABB9-EC40-42D9-83AE-CE475B232F96}" type="presOf" srcId="{0FF0088C-B06C-404D-8B88-B9BD01939B6A}" destId="{39E4D2AD-1730-4096-A9C7-5B2A6A179C42}" srcOrd="0" destOrd="0" presId="urn:microsoft.com/office/officeart/2005/8/layout/vList3"/>
    <dgm:cxn modelId="{5CD83FD7-E59C-4E86-A781-5335558D7629}" type="presOf" srcId="{16FDFE69-39EE-4B7C-B197-6047176D632D}" destId="{1024C8F2-016A-4EEE-99CC-685C40AE1D91}" srcOrd="0" destOrd="0" presId="urn:microsoft.com/office/officeart/2005/8/layout/vList3"/>
    <dgm:cxn modelId="{0FA598E7-D151-425A-A9D0-4EDE37908B5D}" srcId="{16FDFE69-39EE-4B7C-B197-6047176D632D}" destId="{C4E32928-CB2A-4C5B-AF09-539DEF1505EE}" srcOrd="1" destOrd="0" parTransId="{38DE46B7-38C8-4842-99FE-FC99151D879D}" sibTransId="{118563ED-CA6A-46AA-A1A1-6A0313D7573A}"/>
    <dgm:cxn modelId="{A0F05860-C594-4D44-92B9-5F650F3E7B7C}" type="presParOf" srcId="{1024C8F2-016A-4EEE-99CC-685C40AE1D91}" destId="{68375FF3-6003-4869-BFCA-5E1C79057757}" srcOrd="0" destOrd="0" presId="urn:microsoft.com/office/officeart/2005/8/layout/vList3"/>
    <dgm:cxn modelId="{4883E441-028C-4D14-8670-792B45A235DD}" type="presParOf" srcId="{68375FF3-6003-4869-BFCA-5E1C79057757}" destId="{A5786B70-8503-407B-AB69-904F19BE7023}" srcOrd="0" destOrd="0" presId="urn:microsoft.com/office/officeart/2005/8/layout/vList3"/>
    <dgm:cxn modelId="{8DD03E78-9DDA-4362-A5B1-60FBF43D19D8}" type="presParOf" srcId="{68375FF3-6003-4869-BFCA-5E1C79057757}" destId="{CBDC1BA8-566B-4ABF-8EA2-029109A668CC}" srcOrd="1" destOrd="0" presId="urn:microsoft.com/office/officeart/2005/8/layout/vList3"/>
    <dgm:cxn modelId="{8B8E94FE-D54C-4579-BE2B-D4021156C77E}" type="presParOf" srcId="{1024C8F2-016A-4EEE-99CC-685C40AE1D91}" destId="{3F221194-C8EE-4D3D-BFFF-495F0D8C3D82}" srcOrd="1" destOrd="0" presId="urn:microsoft.com/office/officeart/2005/8/layout/vList3"/>
    <dgm:cxn modelId="{27332C81-C437-4213-9DCE-9F743FAD4692}" type="presParOf" srcId="{1024C8F2-016A-4EEE-99CC-685C40AE1D91}" destId="{47129EF6-28D5-43C5-8B2E-FCDA34890C47}" srcOrd="2" destOrd="0" presId="urn:microsoft.com/office/officeart/2005/8/layout/vList3"/>
    <dgm:cxn modelId="{0E613B5B-198B-40CD-8A32-435D6EC8CC63}" type="presParOf" srcId="{47129EF6-28D5-43C5-8B2E-FCDA34890C47}" destId="{61AC6E1E-2C2E-4DBE-9977-B8F03A633056}" srcOrd="0" destOrd="0" presId="urn:microsoft.com/office/officeart/2005/8/layout/vList3"/>
    <dgm:cxn modelId="{29BC7C93-E92D-4B9C-9A64-A8A389FE9DD6}" type="presParOf" srcId="{47129EF6-28D5-43C5-8B2E-FCDA34890C47}" destId="{72EE62E5-372F-4DAA-B37F-64D748A54CEA}" srcOrd="1" destOrd="0" presId="urn:microsoft.com/office/officeart/2005/8/layout/vList3"/>
    <dgm:cxn modelId="{5BA55BCB-B7F5-49E9-A23A-14C1FD4B2EA5}" type="presParOf" srcId="{1024C8F2-016A-4EEE-99CC-685C40AE1D91}" destId="{74E1C610-4435-4284-A223-78F45590108A}" srcOrd="3" destOrd="0" presId="urn:microsoft.com/office/officeart/2005/8/layout/vList3"/>
    <dgm:cxn modelId="{07466666-61A4-4702-BCBF-0A57883BFEEF}" type="presParOf" srcId="{1024C8F2-016A-4EEE-99CC-685C40AE1D91}" destId="{DD77AE12-DD03-4DCA-AD32-E1C1037B5489}" srcOrd="4" destOrd="0" presId="urn:microsoft.com/office/officeart/2005/8/layout/vList3"/>
    <dgm:cxn modelId="{50BA2F9C-FCBD-4EEC-9A32-B98B903BFE58}" type="presParOf" srcId="{DD77AE12-DD03-4DCA-AD32-E1C1037B5489}" destId="{5B27D9A9-FD22-480A-9033-23F59839019F}" srcOrd="0" destOrd="0" presId="urn:microsoft.com/office/officeart/2005/8/layout/vList3"/>
    <dgm:cxn modelId="{CC999CC5-8646-4CA0-9D20-38DB124AB6C5}" type="presParOf" srcId="{DD77AE12-DD03-4DCA-AD32-E1C1037B5489}" destId="{689CA1CD-D164-4209-B703-236A80107808}" srcOrd="1" destOrd="0" presId="urn:microsoft.com/office/officeart/2005/8/layout/vList3"/>
    <dgm:cxn modelId="{57A57531-CFDD-488E-A623-1E466C2CCD06}" type="presParOf" srcId="{1024C8F2-016A-4EEE-99CC-685C40AE1D91}" destId="{25447287-CF3A-4C2B-A132-1162DEFB1943}" srcOrd="5" destOrd="0" presId="urn:microsoft.com/office/officeart/2005/8/layout/vList3"/>
    <dgm:cxn modelId="{801277D7-96F8-41F1-94E0-1F48D323E3C0}" type="presParOf" srcId="{1024C8F2-016A-4EEE-99CC-685C40AE1D91}" destId="{C3081C92-7BE5-42BA-9A1C-462335CB1FC8}" srcOrd="6" destOrd="0" presId="urn:microsoft.com/office/officeart/2005/8/layout/vList3"/>
    <dgm:cxn modelId="{FCC8DEE0-A1BA-4B49-AC6B-787793B3845B}" type="presParOf" srcId="{C3081C92-7BE5-42BA-9A1C-462335CB1FC8}" destId="{5E583895-400E-46AB-8F68-93B3D6F2811E}" srcOrd="0" destOrd="0" presId="urn:microsoft.com/office/officeart/2005/8/layout/vList3"/>
    <dgm:cxn modelId="{0C5EE23F-B6CF-4B0E-86EE-3A977F867236}" type="presParOf" srcId="{C3081C92-7BE5-42BA-9A1C-462335CB1FC8}" destId="{99B7BF6E-40A8-4182-AAB5-2D3188C85EEC}" srcOrd="1" destOrd="0" presId="urn:microsoft.com/office/officeart/2005/8/layout/vList3"/>
    <dgm:cxn modelId="{A4185011-88C7-4B59-A7FC-4B5C14AA3910}" type="presParOf" srcId="{1024C8F2-016A-4EEE-99CC-685C40AE1D91}" destId="{908406AE-1BAB-495A-BBC7-E9571EED086F}" srcOrd="7" destOrd="0" presId="urn:microsoft.com/office/officeart/2005/8/layout/vList3"/>
    <dgm:cxn modelId="{B10F33D4-66A9-4D94-A43C-6092F7527665}" type="presParOf" srcId="{1024C8F2-016A-4EEE-99CC-685C40AE1D91}" destId="{6F767FE8-C40A-4DFE-A167-FE191A14C5A5}" srcOrd="8" destOrd="0" presId="urn:microsoft.com/office/officeart/2005/8/layout/vList3"/>
    <dgm:cxn modelId="{CD3316E3-1EF6-49B7-9FB7-777A395A0560}" type="presParOf" srcId="{6F767FE8-C40A-4DFE-A167-FE191A14C5A5}" destId="{67AE9522-9F52-4144-BBA4-43577F1FAAE8}" srcOrd="0" destOrd="0" presId="urn:microsoft.com/office/officeart/2005/8/layout/vList3"/>
    <dgm:cxn modelId="{2743BE03-62BB-4DA9-8DEA-4B4BC06FEBEB}" type="presParOf" srcId="{6F767FE8-C40A-4DFE-A167-FE191A14C5A5}" destId="{39E4D2AD-1730-4096-A9C7-5B2A6A179C42}"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C44C4C07-26F0-4F6B-AB38-32E46F68F020}"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GB"/>
        </a:p>
      </dgm:t>
    </dgm:pt>
    <dgm:pt modelId="{3FF3864C-5BEC-4614-840A-78FE56D87E7C}">
      <dgm:prSet/>
      <dgm:spPr/>
      <dgm:t>
        <a:bodyPr/>
        <a:lstStyle/>
        <a:p>
          <a:r>
            <a:rPr lang="en-US" dirty="0"/>
            <a:t>The exposition of the gospel of Jesus Christ which brings salvation from sin; </a:t>
          </a:r>
          <a:endParaRPr lang="en-GB" dirty="0"/>
        </a:p>
      </dgm:t>
    </dgm:pt>
    <dgm:pt modelId="{491A085A-16C1-4C59-8E19-EFE271B657F3}" type="parTrans" cxnId="{34D455B0-D83B-4082-923F-58DC2F6E0954}">
      <dgm:prSet/>
      <dgm:spPr/>
      <dgm:t>
        <a:bodyPr/>
        <a:lstStyle/>
        <a:p>
          <a:endParaRPr lang="en-GB"/>
        </a:p>
      </dgm:t>
    </dgm:pt>
    <dgm:pt modelId="{E11E372F-4245-43BD-88D8-B75F931349DA}" type="sibTrans" cxnId="{34D455B0-D83B-4082-923F-58DC2F6E0954}">
      <dgm:prSet/>
      <dgm:spPr/>
      <dgm:t>
        <a:bodyPr/>
        <a:lstStyle/>
        <a:p>
          <a:endParaRPr lang="en-GB"/>
        </a:p>
      </dgm:t>
    </dgm:pt>
    <dgm:pt modelId="{3BC5331A-22BF-42EE-83DA-9A4047337426}">
      <dgm:prSet/>
      <dgm:spPr/>
      <dgm:t>
        <a:bodyPr/>
        <a:lstStyle/>
        <a:p>
          <a:r>
            <a:rPr lang="en-US"/>
            <a:t>“by grace alone, through faith alone, </a:t>
          </a:r>
          <a:endParaRPr lang="en-GB"/>
        </a:p>
      </dgm:t>
    </dgm:pt>
    <dgm:pt modelId="{D80855BA-AE5F-4927-9BCA-8927DBFF8700}" type="parTrans" cxnId="{C7C1EB57-1CC2-44D9-BBED-1F5C43428444}">
      <dgm:prSet/>
      <dgm:spPr/>
      <dgm:t>
        <a:bodyPr/>
        <a:lstStyle/>
        <a:p>
          <a:endParaRPr lang="en-GB"/>
        </a:p>
      </dgm:t>
    </dgm:pt>
    <dgm:pt modelId="{44D4EE38-43E9-4015-8B55-7D30224753C9}" type="sibTrans" cxnId="{C7C1EB57-1CC2-44D9-BBED-1F5C43428444}">
      <dgm:prSet/>
      <dgm:spPr/>
      <dgm:t>
        <a:bodyPr/>
        <a:lstStyle/>
        <a:p>
          <a:endParaRPr lang="en-GB"/>
        </a:p>
      </dgm:t>
    </dgm:pt>
    <dgm:pt modelId="{F44F7AAB-08C8-48C5-AF36-59B141CC8FE8}">
      <dgm:prSet/>
      <dgm:spPr/>
      <dgm:t>
        <a:bodyPr/>
        <a:lstStyle/>
        <a:p>
          <a:r>
            <a:rPr lang="en-US"/>
            <a:t>in the blood of Jesus alone”. </a:t>
          </a:r>
          <a:endParaRPr lang="en-GB"/>
        </a:p>
      </dgm:t>
    </dgm:pt>
    <dgm:pt modelId="{A4332E83-E3AC-4AFC-A26B-5883007DBC4F}" type="parTrans" cxnId="{CC741DEF-F33F-402C-9EAD-689292AF2225}">
      <dgm:prSet/>
      <dgm:spPr/>
      <dgm:t>
        <a:bodyPr/>
        <a:lstStyle/>
        <a:p>
          <a:endParaRPr lang="en-GB"/>
        </a:p>
      </dgm:t>
    </dgm:pt>
    <dgm:pt modelId="{5DBADC05-B5A7-41FD-9EDC-AB7ECE62E468}" type="sibTrans" cxnId="{CC741DEF-F33F-402C-9EAD-689292AF2225}">
      <dgm:prSet/>
      <dgm:spPr/>
      <dgm:t>
        <a:bodyPr/>
        <a:lstStyle/>
        <a:p>
          <a:endParaRPr lang="en-GB"/>
        </a:p>
      </dgm:t>
    </dgm:pt>
    <dgm:pt modelId="{CFCDE488-6404-43CA-A6A4-CB908FFEA4E2}" type="pres">
      <dgm:prSet presAssocID="{C44C4C07-26F0-4F6B-AB38-32E46F68F020}" presName="linearFlow" presStyleCnt="0">
        <dgm:presLayoutVars>
          <dgm:dir/>
          <dgm:resizeHandles val="exact"/>
        </dgm:presLayoutVars>
      </dgm:prSet>
      <dgm:spPr/>
    </dgm:pt>
    <dgm:pt modelId="{44991357-5BB0-460F-8B74-C785C79D665B}" type="pres">
      <dgm:prSet presAssocID="{3FF3864C-5BEC-4614-840A-78FE56D87E7C}" presName="composite" presStyleCnt="0"/>
      <dgm:spPr/>
    </dgm:pt>
    <dgm:pt modelId="{EB58B2D5-B278-4333-99B1-5849A59AEF35}" type="pres">
      <dgm:prSet presAssocID="{3FF3864C-5BEC-4614-840A-78FE56D87E7C}" presName="imgShp" presStyleLbl="fgImgPlace1" presStyleIdx="0" presStyleCnt="3" custLinFactNeighborX="-75559"/>
      <dgm:spPr/>
    </dgm:pt>
    <dgm:pt modelId="{535D47B2-E041-49C9-B3B7-BC422E94758B}" type="pres">
      <dgm:prSet presAssocID="{3FF3864C-5BEC-4614-840A-78FE56D87E7C}" presName="txShp" presStyleLbl="node1" presStyleIdx="0" presStyleCnt="3" custScaleX="137270">
        <dgm:presLayoutVars>
          <dgm:bulletEnabled val="1"/>
        </dgm:presLayoutVars>
      </dgm:prSet>
      <dgm:spPr/>
    </dgm:pt>
    <dgm:pt modelId="{7D9F1397-ADF8-4875-AF6B-A589C638EEB6}" type="pres">
      <dgm:prSet presAssocID="{E11E372F-4245-43BD-88D8-B75F931349DA}" presName="spacing" presStyleCnt="0"/>
      <dgm:spPr/>
    </dgm:pt>
    <dgm:pt modelId="{CB6A6B15-B648-41F3-80B6-33711968BBB9}" type="pres">
      <dgm:prSet presAssocID="{3BC5331A-22BF-42EE-83DA-9A4047337426}" presName="composite" presStyleCnt="0"/>
      <dgm:spPr/>
    </dgm:pt>
    <dgm:pt modelId="{6E5F5995-4122-44A6-BF6F-083EAAB0B912}" type="pres">
      <dgm:prSet presAssocID="{3BC5331A-22BF-42EE-83DA-9A4047337426}" presName="imgShp" presStyleLbl="fgImgPlace1" presStyleIdx="1" presStyleCnt="3"/>
      <dgm:spPr/>
    </dgm:pt>
    <dgm:pt modelId="{EC39CD4E-9FAA-4BA4-A0E3-A6149711FB21}" type="pres">
      <dgm:prSet presAssocID="{3BC5331A-22BF-42EE-83DA-9A4047337426}" presName="txShp" presStyleLbl="node1" presStyleIdx="1" presStyleCnt="3">
        <dgm:presLayoutVars>
          <dgm:bulletEnabled val="1"/>
        </dgm:presLayoutVars>
      </dgm:prSet>
      <dgm:spPr/>
    </dgm:pt>
    <dgm:pt modelId="{C3083401-7129-4F0C-ABF4-6B9A2CD141C0}" type="pres">
      <dgm:prSet presAssocID="{44D4EE38-43E9-4015-8B55-7D30224753C9}" presName="spacing" presStyleCnt="0"/>
      <dgm:spPr/>
    </dgm:pt>
    <dgm:pt modelId="{B747579F-822F-4761-B253-9B06B5FFF5B8}" type="pres">
      <dgm:prSet presAssocID="{F44F7AAB-08C8-48C5-AF36-59B141CC8FE8}" presName="composite" presStyleCnt="0"/>
      <dgm:spPr/>
    </dgm:pt>
    <dgm:pt modelId="{3A76CFF2-0D3A-402D-8297-F27BF8C7DD8C}" type="pres">
      <dgm:prSet presAssocID="{F44F7AAB-08C8-48C5-AF36-59B141CC8FE8}" presName="imgShp" presStyleLbl="fgImgPlace1" presStyleIdx="2" presStyleCnt="3"/>
      <dgm:spPr/>
    </dgm:pt>
    <dgm:pt modelId="{3239B8DD-E0FE-44ED-83E6-6C623FB7F1DB}" type="pres">
      <dgm:prSet presAssocID="{F44F7AAB-08C8-48C5-AF36-59B141CC8FE8}" presName="txShp" presStyleLbl="node1" presStyleIdx="2" presStyleCnt="3">
        <dgm:presLayoutVars>
          <dgm:bulletEnabled val="1"/>
        </dgm:presLayoutVars>
      </dgm:prSet>
      <dgm:spPr/>
    </dgm:pt>
  </dgm:ptLst>
  <dgm:cxnLst>
    <dgm:cxn modelId="{A49CF01C-D149-49A8-884A-303C42041E45}" type="presOf" srcId="{3BC5331A-22BF-42EE-83DA-9A4047337426}" destId="{EC39CD4E-9FAA-4BA4-A0E3-A6149711FB21}" srcOrd="0" destOrd="0" presId="urn:microsoft.com/office/officeart/2005/8/layout/vList3"/>
    <dgm:cxn modelId="{C7C1EB57-1CC2-44D9-BBED-1F5C43428444}" srcId="{C44C4C07-26F0-4F6B-AB38-32E46F68F020}" destId="{3BC5331A-22BF-42EE-83DA-9A4047337426}" srcOrd="1" destOrd="0" parTransId="{D80855BA-AE5F-4927-9BCA-8927DBFF8700}" sibTransId="{44D4EE38-43E9-4015-8B55-7D30224753C9}"/>
    <dgm:cxn modelId="{34D455B0-D83B-4082-923F-58DC2F6E0954}" srcId="{C44C4C07-26F0-4F6B-AB38-32E46F68F020}" destId="{3FF3864C-5BEC-4614-840A-78FE56D87E7C}" srcOrd="0" destOrd="0" parTransId="{491A085A-16C1-4C59-8E19-EFE271B657F3}" sibTransId="{E11E372F-4245-43BD-88D8-B75F931349DA}"/>
    <dgm:cxn modelId="{A89BC6B4-CE90-4619-AE0B-110B6AA54D9C}" type="presOf" srcId="{3FF3864C-5BEC-4614-840A-78FE56D87E7C}" destId="{535D47B2-E041-49C9-B3B7-BC422E94758B}" srcOrd="0" destOrd="0" presId="urn:microsoft.com/office/officeart/2005/8/layout/vList3"/>
    <dgm:cxn modelId="{A468EBB4-5774-4A3D-A4A1-77EB1EF3485F}" type="presOf" srcId="{C44C4C07-26F0-4F6B-AB38-32E46F68F020}" destId="{CFCDE488-6404-43CA-A6A4-CB908FFEA4E2}" srcOrd="0" destOrd="0" presId="urn:microsoft.com/office/officeart/2005/8/layout/vList3"/>
    <dgm:cxn modelId="{039F68CC-863B-45E1-BC93-59E70F9DB5D5}" type="presOf" srcId="{F44F7AAB-08C8-48C5-AF36-59B141CC8FE8}" destId="{3239B8DD-E0FE-44ED-83E6-6C623FB7F1DB}" srcOrd="0" destOrd="0" presId="urn:microsoft.com/office/officeart/2005/8/layout/vList3"/>
    <dgm:cxn modelId="{CC741DEF-F33F-402C-9EAD-689292AF2225}" srcId="{C44C4C07-26F0-4F6B-AB38-32E46F68F020}" destId="{F44F7AAB-08C8-48C5-AF36-59B141CC8FE8}" srcOrd="2" destOrd="0" parTransId="{A4332E83-E3AC-4AFC-A26B-5883007DBC4F}" sibTransId="{5DBADC05-B5A7-41FD-9EDC-AB7ECE62E468}"/>
    <dgm:cxn modelId="{DCC2A2B7-2FB1-496D-AEDD-703B4CFD1CFB}" type="presParOf" srcId="{CFCDE488-6404-43CA-A6A4-CB908FFEA4E2}" destId="{44991357-5BB0-460F-8B74-C785C79D665B}" srcOrd="0" destOrd="0" presId="urn:microsoft.com/office/officeart/2005/8/layout/vList3"/>
    <dgm:cxn modelId="{757415C5-CFDC-40AC-9896-8895A4EB5386}" type="presParOf" srcId="{44991357-5BB0-460F-8B74-C785C79D665B}" destId="{EB58B2D5-B278-4333-99B1-5849A59AEF35}" srcOrd="0" destOrd="0" presId="urn:microsoft.com/office/officeart/2005/8/layout/vList3"/>
    <dgm:cxn modelId="{3079544F-2A14-44E6-BD19-9BF77603315F}" type="presParOf" srcId="{44991357-5BB0-460F-8B74-C785C79D665B}" destId="{535D47B2-E041-49C9-B3B7-BC422E94758B}" srcOrd="1" destOrd="0" presId="urn:microsoft.com/office/officeart/2005/8/layout/vList3"/>
    <dgm:cxn modelId="{6C9347BD-DBCE-4C03-BAE2-7981824BEF9E}" type="presParOf" srcId="{CFCDE488-6404-43CA-A6A4-CB908FFEA4E2}" destId="{7D9F1397-ADF8-4875-AF6B-A589C638EEB6}" srcOrd="1" destOrd="0" presId="urn:microsoft.com/office/officeart/2005/8/layout/vList3"/>
    <dgm:cxn modelId="{7B68EF48-8D82-41E9-8F70-41BCF1301046}" type="presParOf" srcId="{CFCDE488-6404-43CA-A6A4-CB908FFEA4E2}" destId="{CB6A6B15-B648-41F3-80B6-33711968BBB9}" srcOrd="2" destOrd="0" presId="urn:microsoft.com/office/officeart/2005/8/layout/vList3"/>
    <dgm:cxn modelId="{873C3238-5BC0-4D56-9DBF-0A9DB36FD79E}" type="presParOf" srcId="{CB6A6B15-B648-41F3-80B6-33711968BBB9}" destId="{6E5F5995-4122-44A6-BF6F-083EAAB0B912}" srcOrd="0" destOrd="0" presId="urn:microsoft.com/office/officeart/2005/8/layout/vList3"/>
    <dgm:cxn modelId="{0987DD86-5858-46AB-8BDB-8452745A994B}" type="presParOf" srcId="{CB6A6B15-B648-41F3-80B6-33711968BBB9}" destId="{EC39CD4E-9FAA-4BA4-A0E3-A6149711FB21}" srcOrd="1" destOrd="0" presId="urn:microsoft.com/office/officeart/2005/8/layout/vList3"/>
    <dgm:cxn modelId="{6D375667-9BD3-416E-A2DA-C8107F753F47}" type="presParOf" srcId="{CFCDE488-6404-43CA-A6A4-CB908FFEA4E2}" destId="{C3083401-7129-4F0C-ABF4-6B9A2CD141C0}" srcOrd="3" destOrd="0" presId="urn:microsoft.com/office/officeart/2005/8/layout/vList3"/>
    <dgm:cxn modelId="{BA5BB059-32D3-4F83-9FDE-726963A89083}" type="presParOf" srcId="{CFCDE488-6404-43CA-A6A4-CB908FFEA4E2}" destId="{B747579F-822F-4761-B253-9B06B5FFF5B8}" srcOrd="4" destOrd="0" presId="urn:microsoft.com/office/officeart/2005/8/layout/vList3"/>
    <dgm:cxn modelId="{35EF047F-6B33-4154-8BF9-C079B315A73A}" type="presParOf" srcId="{B747579F-822F-4761-B253-9B06B5FFF5B8}" destId="{3A76CFF2-0D3A-402D-8297-F27BF8C7DD8C}" srcOrd="0" destOrd="0" presId="urn:microsoft.com/office/officeart/2005/8/layout/vList3"/>
    <dgm:cxn modelId="{0559EE79-6B4B-4000-AC22-A93CCF09805C}" type="presParOf" srcId="{B747579F-822F-4761-B253-9B06B5FFF5B8}" destId="{3239B8DD-E0FE-44ED-83E6-6C623FB7F1DB}"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20E9143-75B3-409E-951B-8DAA4230F69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900889BD-C84C-4D9B-BC98-E1F5A3739DFC}">
      <dgm:prSet/>
      <dgm:spPr/>
      <dgm:t>
        <a:bodyPr/>
        <a:lstStyle/>
        <a:p>
          <a:r>
            <a:rPr lang="en-GB" dirty="0"/>
            <a:t>Habakkuk chapter 2 verse 4, “the righteous shall live by faith”. </a:t>
          </a:r>
        </a:p>
      </dgm:t>
    </dgm:pt>
    <dgm:pt modelId="{4A67B080-0305-4D88-A4BB-EF64333B2EB4}" type="parTrans" cxnId="{DABF28AD-35F4-4D90-AC38-ED9FAA854866}">
      <dgm:prSet/>
      <dgm:spPr/>
      <dgm:t>
        <a:bodyPr/>
        <a:lstStyle/>
        <a:p>
          <a:endParaRPr lang="en-GB"/>
        </a:p>
      </dgm:t>
    </dgm:pt>
    <dgm:pt modelId="{C64D5D25-1DA5-4D26-82B5-2598DD6CE617}" type="sibTrans" cxnId="{DABF28AD-35F4-4D90-AC38-ED9FAA854866}">
      <dgm:prSet/>
      <dgm:spPr/>
      <dgm:t>
        <a:bodyPr/>
        <a:lstStyle/>
        <a:p>
          <a:endParaRPr lang="en-GB"/>
        </a:p>
      </dgm:t>
    </dgm:pt>
    <dgm:pt modelId="{F5EA7CBA-CA6C-47DB-908C-D01CFF941478}">
      <dgm:prSet/>
      <dgm:spPr/>
      <dgm:t>
        <a:bodyPr/>
        <a:lstStyle/>
        <a:p>
          <a:r>
            <a:rPr lang="en-GB" dirty="0"/>
            <a:t>Romans 1:17, Galatians 3:4, Hebrews 10:38.</a:t>
          </a:r>
        </a:p>
      </dgm:t>
    </dgm:pt>
    <dgm:pt modelId="{19B8B90B-AAEF-41C0-94DA-C524F9EBBEE1}" type="parTrans" cxnId="{42E91387-FF5B-4437-8C91-94DF66942C65}">
      <dgm:prSet/>
      <dgm:spPr/>
      <dgm:t>
        <a:bodyPr/>
        <a:lstStyle/>
        <a:p>
          <a:endParaRPr lang="en-GB"/>
        </a:p>
      </dgm:t>
    </dgm:pt>
    <dgm:pt modelId="{B7DC21F6-41A7-48CC-BE61-160FDB039297}" type="sibTrans" cxnId="{42E91387-FF5B-4437-8C91-94DF66942C65}">
      <dgm:prSet/>
      <dgm:spPr/>
      <dgm:t>
        <a:bodyPr/>
        <a:lstStyle/>
        <a:p>
          <a:endParaRPr lang="en-GB"/>
        </a:p>
      </dgm:t>
    </dgm:pt>
    <dgm:pt modelId="{CCBA2EA7-C385-4DE8-8B5B-340BB0103D5B}">
      <dgm:prSet/>
      <dgm:spPr/>
      <dgm:t>
        <a:bodyPr/>
        <a:lstStyle/>
        <a:p>
          <a:r>
            <a:rPr lang="en-GB" dirty="0"/>
            <a:t>This was the truth that gripped Martin Luther and that led directly to the reformation. </a:t>
          </a:r>
        </a:p>
      </dgm:t>
    </dgm:pt>
    <dgm:pt modelId="{E677CE99-ADB8-4970-897A-0C25092ADE91}" type="parTrans" cxnId="{C75F58BF-2EB9-4ED0-BE33-70966D6810AE}">
      <dgm:prSet/>
      <dgm:spPr/>
      <dgm:t>
        <a:bodyPr/>
        <a:lstStyle/>
        <a:p>
          <a:endParaRPr lang="en-GB"/>
        </a:p>
      </dgm:t>
    </dgm:pt>
    <dgm:pt modelId="{FCDCA7AA-76E5-4734-ACB3-FD61AD2DF067}" type="sibTrans" cxnId="{C75F58BF-2EB9-4ED0-BE33-70966D6810AE}">
      <dgm:prSet/>
      <dgm:spPr/>
      <dgm:t>
        <a:bodyPr/>
        <a:lstStyle/>
        <a:p>
          <a:endParaRPr lang="en-GB"/>
        </a:p>
      </dgm:t>
    </dgm:pt>
    <dgm:pt modelId="{9D9AEDE0-0D03-4680-8979-6667EB3BB775}">
      <dgm:prSet/>
      <dgm:spPr/>
      <dgm:t>
        <a:bodyPr/>
        <a:lstStyle/>
        <a:p>
          <a:r>
            <a:rPr lang="en-GB"/>
            <a:t>When </a:t>
          </a:r>
          <a:r>
            <a:rPr lang="en-GB" dirty="0"/>
            <a:t>God repeats the same truth four times we really ought to sit up and take notice!</a:t>
          </a:r>
        </a:p>
      </dgm:t>
    </dgm:pt>
    <dgm:pt modelId="{2CD42573-B231-45F3-B876-5A712E8BE911}" type="parTrans" cxnId="{33862F8C-522F-4FC0-957A-43789C39F283}">
      <dgm:prSet/>
      <dgm:spPr/>
      <dgm:t>
        <a:bodyPr/>
        <a:lstStyle/>
        <a:p>
          <a:endParaRPr lang="en-GB"/>
        </a:p>
      </dgm:t>
    </dgm:pt>
    <dgm:pt modelId="{26C93C0A-F96D-47C1-9F48-D6DAA1844774}" type="sibTrans" cxnId="{33862F8C-522F-4FC0-957A-43789C39F283}">
      <dgm:prSet/>
      <dgm:spPr/>
      <dgm:t>
        <a:bodyPr/>
        <a:lstStyle/>
        <a:p>
          <a:endParaRPr lang="en-GB"/>
        </a:p>
      </dgm:t>
    </dgm:pt>
    <dgm:pt modelId="{9A67BB88-7994-4AEA-B09D-1F6DCBDECEAE}" type="pres">
      <dgm:prSet presAssocID="{D20E9143-75B3-409E-951B-8DAA4230F691}" presName="Name0" presStyleCnt="0">
        <dgm:presLayoutVars>
          <dgm:dir/>
          <dgm:animLvl val="lvl"/>
          <dgm:resizeHandles val="exact"/>
        </dgm:presLayoutVars>
      </dgm:prSet>
      <dgm:spPr/>
    </dgm:pt>
    <dgm:pt modelId="{3868C89C-5A3E-4C1B-93C0-E683C00491F6}" type="pres">
      <dgm:prSet presAssocID="{900889BD-C84C-4D9B-BC98-E1F5A3739DFC}" presName="linNode" presStyleCnt="0"/>
      <dgm:spPr/>
    </dgm:pt>
    <dgm:pt modelId="{5C5984BE-1606-44FE-8B77-6A3C738895FE}" type="pres">
      <dgm:prSet presAssocID="{900889BD-C84C-4D9B-BC98-E1F5A3739DFC}" presName="parentText" presStyleLbl="node1" presStyleIdx="0" presStyleCnt="4" custScaleX="277778" custLinFactNeighborX="-20" custLinFactNeighborY="5911">
        <dgm:presLayoutVars>
          <dgm:chMax val="1"/>
          <dgm:bulletEnabled val="1"/>
        </dgm:presLayoutVars>
      </dgm:prSet>
      <dgm:spPr/>
    </dgm:pt>
    <dgm:pt modelId="{2B6FDED9-D7B1-44C8-83F7-CFD5760E4E96}" type="pres">
      <dgm:prSet presAssocID="{C64D5D25-1DA5-4D26-82B5-2598DD6CE617}" presName="sp" presStyleCnt="0"/>
      <dgm:spPr/>
    </dgm:pt>
    <dgm:pt modelId="{56986451-7582-4A85-AD88-327BF54EF7E5}" type="pres">
      <dgm:prSet presAssocID="{F5EA7CBA-CA6C-47DB-908C-D01CFF941478}" presName="linNode" presStyleCnt="0"/>
      <dgm:spPr/>
    </dgm:pt>
    <dgm:pt modelId="{E9827DDF-58F8-4B57-AD1E-F29A84229811}" type="pres">
      <dgm:prSet presAssocID="{F5EA7CBA-CA6C-47DB-908C-D01CFF941478}" presName="parentText" presStyleLbl="node1" presStyleIdx="1" presStyleCnt="4" custScaleX="277778" custLinFactNeighborX="421" custLinFactNeighborY="2355">
        <dgm:presLayoutVars>
          <dgm:chMax val="1"/>
          <dgm:bulletEnabled val="1"/>
        </dgm:presLayoutVars>
      </dgm:prSet>
      <dgm:spPr/>
    </dgm:pt>
    <dgm:pt modelId="{ED660275-F7F0-43D3-B2A8-E38AB73610EB}" type="pres">
      <dgm:prSet presAssocID="{B7DC21F6-41A7-48CC-BE61-160FDB039297}" presName="sp" presStyleCnt="0"/>
      <dgm:spPr/>
    </dgm:pt>
    <dgm:pt modelId="{28247B46-3B7F-4C33-8D0C-D4AF61E5D29C}" type="pres">
      <dgm:prSet presAssocID="{9D9AEDE0-0D03-4680-8979-6667EB3BB775}" presName="linNode" presStyleCnt="0"/>
      <dgm:spPr/>
    </dgm:pt>
    <dgm:pt modelId="{140ACC45-FB8F-425F-B9B9-EA6BB82C5FAB}" type="pres">
      <dgm:prSet presAssocID="{9D9AEDE0-0D03-4680-8979-6667EB3BB775}" presName="parentText" presStyleLbl="node1" presStyleIdx="2" presStyleCnt="4" custScaleX="277778">
        <dgm:presLayoutVars>
          <dgm:chMax val="1"/>
          <dgm:bulletEnabled val="1"/>
        </dgm:presLayoutVars>
      </dgm:prSet>
      <dgm:spPr/>
    </dgm:pt>
    <dgm:pt modelId="{E83F7E9A-5C67-4D64-A0FB-B404441E3DA5}" type="pres">
      <dgm:prSet presAssocID="{26C93C0A-F96D-47C1-9F48-D6DAA1844774}" presName="sp" presStyleCnt="0"/>
      <dgm:spPr/>
    </dgm:pt>
    <dgm:pt modelId="{35F8C94F-206C-472D-9098-1CAE05965214}" type="pres">
      <dgm:prSet presAssocID="{CCBA2EA7-C385-4DE8-8B5B-340BB0103D5B}" presName="linNode" presStyleCnt="0"/>
      <dgm:spPr/>
    </dgm:pt>
    <dgm:pt modelId="{4B204F25-CAA9-4D0D-AD6F-02CBE29EB0DF}" type="pres">
      <dgm:prSet presAssocID="{CCBA2EA7-C385-4DE8-8B5B-340BB0103D5B}" presName="parentText" presStyleLbl="node1" presStyleIdx="3" presStyleCnt="4" custScaleX="277778" custLinFactNeighborY="-1570">
        <dgm:presLayoutVars>
          <dgm:chMax val="1"/>
          <dgm:bulletEnabled val="1"/>
        </dgm:presLayoutVars>
      </dgm:prSet>
      <dgm:spPr/>
    </dgm:pt>
  </dgm:ptLst>
  <dgm:cxnLst>
    <dgm:cxn modelId="{817EE109-4E18-4D3C-A01C-8C844F79D58E}" type="presOf" srcId="{900889BD-C84C-4D9B-BC98-E1F5A3739DFC}" destId="{5C5984BE-1606-44FE-8B77-6A3C738895FE}" srcOrd="0" destOrd="0" presId="urn:microsoft.com/office/officeart/2005/8/layout/vList5"/>
    <dgm:cxn modelId="{9322201D-0D9D-47AA-B6BF-D577F236E77E}" type="presOf" srcId="{D20E9143-75B3-409E-951B-8DAA4230F691}" destId="{9A67BB88-7994-4AEA-B09D-1F6DCBDECEAE}" srcOrd="0" destOrd="0" presId="urn:microsoft.com/office/officeart/2005/8/layout/vList5"/>
    <dgm:cxn modelId="{42E91387-FF5B-4437-8C91-94DF66942C65}" srcId="{D20E9143-75B3-409E-951B-8DAA4230F691}" destId="{F5EA7CBA-CA6C-47DB-908C-D01CFF941478}" srcOrd="1" destOrd="0" parTransId="{19B8B90B-AAEF-41C0-94DA-C524F9EBBEE1}" sibTransId="{B7DC21F6-41A7-48CC-BE61-160FDB039297}"/>
    <dgm:cxn modelId="{33862F8C-522F-4FC0-957A-43789C39F283}" srcId="{D20E9143-75B3-409E-951B-8DAA4230F691}" destId="{9D9AEDE0-0D03-4680-8979-6667EB3BB775}" srcOrd="2" destOrd="0" parTransId="{2CD42573-B231-45F3-B876-5A712E8BE911}" sibTransId="{26C93C0A-F96D-47C1-9F48-D6DAA1844774}"/>
    <dgm:cxn modelId="{7920399C-1FC9-459B-92FC-2C87035B338F}" type="presOf" srcId="{9D9AEDE0-0D03-4680-8979-6667EB3BB775}" destId="{140ACC45-FB8F-425F-B9B9-EA6BB82C5FAB}" srcOrd="0" destOrd="0" presId="urn:microsoft.com/office/officeart/2005/8/layout/vList5"/>
    <dgm:cxn modelId="{8464A7AA-DF26-40AA-9872-22DA5E26DF27}" type="presOf" srcId="{CCBA2EA7-C385-4DE8-8B5B-340BB0103D5B}" destId="{4B204F25-CAA9-4D0D-AD6F-02CBE29EB0DF}" srcOrd="0" destOrd="0" presId="urn:microsoft.com/office/officeart/2005/8/layout/vList5"/>
    <dgm:cxn modelId="{DABF28AD-35F4-4D90-AC38-ED9FAA854866}" srcId="{D20E9143-75B3-409E-951B-8DAA4230F691}" destId="{900889BD-C84C-4D9B-BC98-E1F5A3739DFC}" srcOrd="0" destOrd="0" parTransId="{4A67B080-0305-4D88-A4BB-EF64333B2EB4}" sibTransId="{C64D5D25-1DA5-4D26-82B5-2598DD6CE617}"/>
    <dgm:cxn modelId="{C75F58BF-2EB9-4ED0-BE33-70966D6810AE}" srcId="{D20E9143-75B3-409E-951B-8DAA4230F691}" destId="{CCBA2EA7-C385-4DE8-8B5B-340BB0103D5B}" srcOrd="3" destOrd="0" parTransId="{E677CE99-ADB8-4970-897A-0C25092ADE91}" sibTransId="{FCDCA7AA-76E5-4734-ACB3-FD61AD2DF067}"/>
    <dgm:cxn modelId="{65C64ED8-CA74-4540-8871-0D7F6452E25A}" type="presOf" srcId="{F5EA7CBA-CA6C-47DB-908C-D01CFF941478}" destId="{E9827DDF-58F8-4B57-AD1E-F29A84229811}" srcOrd="0" destOrd="0" presId="urn:microsoft.com/office/officeart/2005/8/layout/vList5"/>
    <dgm:cxn modelId="{7435E5BE-FC27-4189-B33D-2E34A97D6C55}" type="presParOf" srcId="{9A67BB88-7994-4AEA-B09D-1F6DCBDECEAE}" destId="{3868C89C-5A3E-4C1B-93C0-E683C00491F6}" srcOrd="0" destOrd="0" presId="urn:microsoft.com/office/officeart/2005/8/layout/vList5"/>
    <dgm:cxn modelId="{16E60CEF-07E9-429F-AA55-AF8B5473D84A}" type="presParOf" srcId="{3868C89C-5A3E-4C1B-93C0-E683C00491F6}" destId="{5C5984BE-1606-44FE-8B77-6A3C738895FE}" srcOrd="0" destOrd="0" presId="urn:microsoft.com/office/officeart/2005/8/layout/vList5"/>
    <dgm:cxn modelId="{6F9AC663-AE7B-46B7-811C-218A84997290}" type="presParOf" srcId="{9A67BB88-7994-4AEA-B09D-1F6DCBDECEAE}" destId="{2B6FDED9-D7B1-44C8-83F7-CFD5760E4E96}" srcOrd="1" destOrd="0" presId="urn:microsoft.com/office/officeart/2005/8/layout/vList5"/>
    <dgm:cxn modelId="{E2F9E9EE-0179-4F70-A510-089CB5B592DC}" type="presParOf" srcId="{9A67BB88-7994-4AEA-B09D-1F6DCBDECEAE}" destId="{56986451-7582-4A85-AD88-327BF54EF7E5}" srcOrd="2" destOrd="0" presId="urn:microsoft.com/office/officeart/2005/8/layout/vList5"/>
    <dgm:cxn modelId="{CF68CF0E-C36E-4706-AB29-384CCB70AA9A}" type="presParOf" srcId="{56986451-7582-4A85-AD88-327BF54EF7E5}" destId="{E9827DDF-58F8-4B57-AD1E-F29A84229811}" srcOrd="0" destOrd="0" presId="urn:microsoft.com/office/officeart/2005/8/layout/vList5"/>
    <dgm:cxn modelId="{5BB473E2-51F1-4DCB-80A8-317E1C00921B}" type="presParOf" srcId="{9A67BB88-7994-4AEA-B09D-1F6DCBDECEAE}" destId="{ED660275-F7F0-43D3-B2A8-E38AB73610EB}" srcOrd="3" destOrd="0" presId="urn:microsoft.com/office/officeart/2005/8/layout/vList5"/>
    <dgm:cxn modelId="{E5E9FA91-EF02-4C28-B7A5-DB4FC9D2C082}" type="presParOf" srcId="{9A67BB88-7994-4AEA-B09D-1F6DCBDECEAE}" destId="{28247B46-3B7F-4C33-8D0C-D4AF61E5D29C}" srcOrd="4" destOrd="0" presId="urn:microsoft.com/office/officeart/2005/8/layout/vList5"/>
    <dgm:cxn modelId="{2FE776B0-E68A-43E9-A353-9F4788997EEC}" type="presParOf" srcId="{28247B46-3B7F-4C33-8D0C-D4AF61E5D29C}" destId="{140ACC45-FB8F-425F-B9B9-EA6BB82C5FAB}" srcOrd="0" destOrd="0" presId="urn:microsoft.com/office/officeart/2005/8/layout/vList5"/>
    <dgm:cxn modelId="{5C8E28C9-633B-4B4D-8905-DE454FEF1E61}" type="presParOf" srcId="{9A67BB88-7994-4AEA-B09D-1F6DCBDECEAE}" destId="{E83F7E9A-5C67-4D64-A0FB-B404441E3DA5}" srcOrd="5" destOrd="0" presId="urn:microsoft.com/office/officeart/2005/8/layout/vList5"/>
    <dgm:cxn modelId="{28CD5B1A-BEFC-4323-A85E-E641F8FB7D4F}" type="presParOf" srcId="{9A67BB88-7994-4AEA-B09D-1F6DCBDECEAE}" destId="{35F8C94F-206C-472D-9098-1CAE05965214}" srcOrd="6" destOrd="0" presId="urn:microsoft.com/office/officeart/2005/8/layout/vList5"/>
    <dgm:cxn modelId="{C484C3FD-6D4F-4BF2-B150-3AC9F94F9767}" type="presParOf" srcId="{35F8C94F-206C-472D-9098-1CAE05965214}" destId="{4B204F25-CAA9-4D0D-AD6F-02CBE29EB0DF}"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185AA8-DB81-4502-9117-CFA24D1B0702}"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F8EB4E7E-A73C-4852-8CFA-BCD1F7E0BA1C}">
      <dgm:prSet/>
      <dgm:spPr/>
      <dgm:t>
        <a:bodyPr/>
        <a:lstStyle/>
        <a:p>
          <a:pPr rtl="0"/>
          <a:r>
            <a:rPr lang="en-GB" dirty="0">
              <a:solidFill>
                <a:schemeClr val="bg1"/>
              </a:solidFill>
            </a:rPr>
            <a:t>GALATIANS</a:t>
          </a:r>
          <a:br>
            <a:rPr lang="en-GB" dirty="0">
              <a:solidFill>
                <a:schemeClr val="bg1"/>
              </a:solidFill>
            </a:rPr>
          </a:br>
          <a:r>
            <a:rPr lang="en-GB" dirty="0">
              <a:solidFill>
                <a:schemeClr val="bg1"/>
              </a:solidFill>
            </a:rPr>
            <a:t>CORINTHIANS</a:t>
          </a:r>
        </a:p>
      </dgm:t>
    </dgm:pt>
    <dgm:pt modelId="{940379BC-E0D2-405D-97C6-770550CBEC82}" type="parTrans" cxnId="{B8A98957-C347-4196-B3AD-EB32C94BA87E}">
      <dgm:prSet/>
      <dgm:spPr/>
      <dgm:t>
        <a:bodyPr/>
        <a:lstStyle/>
        <a:p>
          <a:endParaRPr lang="en-GB"/>
        </a:p>
      </dgm:t>
    </dgm:pt>
    <dgm:pt modelId="{20D4BFE3-2EB2-4ADB-BADE-FE1656294137}" type="sibTrans" cxnId="{B8A98957-C347-4196-B3AD-EB32C94BA87E}">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dirty="0"/>
        </a:p>
      </dgm:t>
    </dgm:pt>
    <dgm:pt modelId="{82045312-BA39-4D67-964C-DCCCE357B79D}">
      <dgm:prSet custT="1"/>
      <dgm:spPr/>
      <dgm:t>
        <a:bodyPr/>
        <a:lstStyle/>
        <a:p>
          <a:pPr rtl="0"/>
          <a:r>
            <a:rPr lang="en-GB" sz="2000" dirty="0">
              <a:solidFill>
                <a:schemeClr val="bg1"/>
              </a:solidFill>
            </a:rPr>
            <a:t>BEHAVIOUR</a:t>
          </a:r>
          <a:br>
            <a:rPr lang="en-GB" sz="2000" dirty="0">
              <a:solidFill>
                <a:schemeClr val="bg1"/>
              </a:solidFill>
            </a:rPr>
          </a:br>
          <a:r>
            <a:rPr lang="en-GB" sz="2000" dirty="0">
              <a:solidFill>
                <a:schemeClr val="bg1"/>
              </a:solidFill>
            </a:rPr>
            <a:t>Truths Of Expression</a:t>
          </a:r>
          <a:br>
            <a:rPr lang="en-GB" sz="2000" dirty="0"/>
          </a:br>
          <a:r>
            <a:rPr lang="en-GB" sz="2400" b="1" dirty="0">
              <a:solidFill>
                <a:schemeClr val="bg1"/>
              </a:solidFill>
            </a:rPr>
            <a:t>LOVE</a:t>
          </a:r>
          <a:endParaRPr lang="en-GB" sz="2000" b="1" dirty="0">
            <a:solidFill>
              <a:schemeClr val="bg1"/>
            </a:solidFill>
          </a:endParaRPr>
        </a:p>
      </dgm:t>
    </dgm:pt>
    <dgm:pt modelId="{514FCF62-7089-4F43-9A58-4D0560693AFB}" type="parTrans" cxnId="{9848B970-8AEA-4038-8D9D-5B0251E2A976}">
      <dgm:prSet/>
      <dgm:spPr/>
      <dgm:t>
        <a:bodyPr/>
        <a:lstStyle/>
        <a:p>
          <a:endParaRPr lang="en-GB"/>
        </a:p>
      </dgm:t>
    </dgm:pt>
    <dgm:pt modelId="{AF56B52E-5F9A-4B78-9BA8-6F7FC39680FF}" type="sibTrans" cxnId="{9848B970-8AEA-4038-8D9D-5B0251E2A976}">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dirty="0"/>
        </a:p>
      </dgm:t>
    </dgm:pt>
    <dgm:pt modelId="{9BFEDFFB-B239-4B4D-81BD-6D20E4DB3540}">
      <dgm:prSet/>
      <dgm:spPr/>
      <dgm:t>
        <a:bodyPr/>
        <a:lstStyle/>
        <a:p>
          <a:pPr rtl="0"/>
          <a:r>
            <a:rPr lang="en-GB" dirty="0">
              <a:solidFill>
                <a:schemeClr val="bg1"/>
              </a:solidFill>
            </a:rPr>
            <a:t>TIMOTHY</a:t>
          </a:r>
          <a:br>
            <a:rPr lang="en-GB" dirty="0">
              <a:solidFill>
                <a:schemeClr val="bg1"/>
              </a:solidFill>
            </a:rPr>
          </a:br>
          <a:r>
            <a:rPr lang="en-GB" dirty="0">
              <a:solidFill>
                <a:schemeClr val="bg1"/>
              </a:solidFill>
            </a:rPr>
            <a:t>TITUS</a:t>
          </a:r>
          <a:br>
            <a:rPr lang="en-GB" dirty="0">
              <a:solidFill>
                <a:schemeClr val="bg1"/>
              </a:solidFill>
            </a:rPr>
          </a:br>
          <a:r>
            <a:rPr lang="en-GB" dirty="0">
              <a:solidFill>
                <a:schemeClr val="bg1"/>
              </a:solidFill>
            </a:rPr>
            <a:t>PHILEMON</a:t>
          </a:r>
        </a:p>
      </dgm:t>
    </dgm:pt>
    <dgm:pt modelId="{6B3F55A2-34DF-4BC4-AFAF-D6F531147B54}" type="parTrans" cxnId="{2C5D321D-4B61-4B79-BF43-C83E0ED4F511}">
      <dgm:prSet/>
      <dgm:spPr/>
      <dgm:t>
        <a:bodyPr/>
        <a:lstStyle/>
        <a:p>
          <a:endParaRPr lang="en-GB"/>
        </a:p>
      </dgm:t>
    </dgm:pt>
    <dgm:pt modelId="{4826CFE9-DB5D-47BB-97E8-E8236F14EA73}" type="sibTrans" cxnId="{2C5D321D-4B61-4B79-BF43-C83E0ED4F511}">
      <dgm:prSet/>
      <dgm:spPr/>
      <dgm:t>
        <a:bodyPr/>
        <a:lstStyle/>
        <a:p>
          <a:endParaRPr lang="en-GB"/>
        </a:p>
      </dgm:t>
    </dgm:pt>
    <dgm:pt modelId="{7BE07260-31DD-4F8D-99C0-AB2200C7706A}" type="pres">
      <dgm:prSet presAssocID="{43185AA8-DB81-4502-9117-CFA24D1B0702}" presName="Name0" presStyleCnt="0">
        <dgm:presLayoutVars>
          <dgm:dir/>
          <dgm:resizeHandles val="exact"/>
        </dgm:presLayoutVars>
      </dgm:prSet>
      <dgm:spPr/>
    </dgm:pt>
    <dgm:pt modelId="{7E4586CF-35C4-407B-8E98-03000532AA6D}" type="pres">
      <dgm:prSet presAssocID="{F8EB4E7E-A73C-4852-8CFA-BCD1F7E0BA1C}" presName="node" presStyleLbl="node1" presStyleIdx="0" presStyleCnt="3" custLinFactNeighborY="-1166">
        <dgm:presLayoutVars>
          <dgm:bulletEnabled val="1"/>
        </dgm:presLayoutVars>
      </dgm:prSet>
      <dgm:spPr/>
    </dgm:pt>
    <dgm:pt modelId="{1FF8C008-B84C-40CB-B3B1-607357D0C3F9}" type="pres">
      <dgm:prSet presAssocID="{20D4BFE3-2EB2-4ADB-BADE-FE1656294137}" presName="sibTrans" presStyleLbl="sibTrans2D1" presStyleIdx="0" presStyleCnt="2" custAng="16200000"/>
      <dgm:spPr/>
    </dgm:pt>
    <dgm:pt modelId="{B284300C-32A8-4C63-8EB8-36B10FC9E3AA}" type="pres">
      <dgm:prSet presAssocID="{20D4BFE3-2EB2-4ADB-BADE-FE1656294137}" presName="connectorText" presStyleLbl="sibTrans2D1" presStyleIdx="0" presStyleCnt="2"/>
      <dgm:spPr/>
    </dgm:pt>
    <dgm:pt modelId="{9CC9B0BE-AA0A-475C-A39E-9FE581633F6B}" type="pres">
      <dgm:prSet presAssocID="{82045312-BA39-4D67-964C-DCCCE357B79D}" presName="node" presStyleLbl="node1" presStyleIdx="1" presStyleCnt="3">
        <dgm:presLayoutVars>
          <dgm:bulletEnabled val="1"/>
        </dgm:presLayoutVars>
      </dgm:prSet>
      <dgm:spPr/>
    </dgm:pt>
    <dgm:pt modelId="{21030617-34F7-4AF0-A8DC-BF83ACBF13F4}" type="pres">
      <dgm:prSet presAssocID="{AF56B52E-5F9A-4B78-9BA8-6F7FC39680FF}" presName="sibTrans" presStyleLbl="sibTrans2D1" presStyleIdx="1" presStyleCnt="2" custAng="16200000"/>
      <dgm:spPr/>
    </dgm:pt>
    <dgm:pt modelId="{B29DC9C6-5ED2-404C-AFCC-97F56EB2CE09}" type="pres">
      <dgm:prSet presAssocID="{AF56B52E-5F9A-4B78-9BA8-6F7FC39680FF}" presName="connectorText" presStyleLbl="sibTrans2D1" presStyleIdx="1" presStyleCnt="2"/>
      <dgm:spPr/>
    </dgm:pt>
    <dgm:pt modelId="{E4F02BB9-BAAD-497A-94EA-B642169D6924}" type="pres">
      <dgm:prSet presAssocID="{9BFEDFFB-B239-4B4D-81BD-6D20E4DB3540}" presName="node" presStyleLbl="node1" presStyleIdx="2" presStyleCnt="3">
        <dgm:presLayoutVars>
          <dgm:bulletEnabled val="1"/>
        </dgm:presLayoutVars>
      </dgm:prSet>
      <dgm:spPr/>
    </dgm:pt>
  </dgm:ptLst>
  <dgm:cxnLst>
    <dgm:cxn modelId="{2EF18E0F-B776-4356-BB4D-9742405B1596}" type="presOf" srcId="{43185AA8-DB81-4502-9117-CFA24D1B0702}" destId="{7BE07260-31DD-4F8D-99C0-AB2200C7706A}" srcOrd="0" destOrd="0" presId="urn:microsoft.com/office/officeart/2005/8/layout/process1"/>
    <dgm:cxn modelId="{C979D819-1108-4A63-AB32-2625D1FCF0D1}" type="presOf" srcId="{82045312-BA39-4D67-964C-DCCCE357B79D}" destId="{9CC9B0BE-AA0A-475C-A39E-9FE581633F6B}" srcOrd="0" destOrd="0" presId="urn:microsoft.com/office/officeart/2005/8/layout/process1"/>
    <dgm:cxn modelId="{50F1BC1C-12A7-4068-B19C-08C95A7D048E}" type="presOf" srcId="{AF56B52E-5F9A-4B78-9BA8-6F7FC39680FF}" destId="{21030617-34F7-4AF0-A8DC-BF83ACBF13F4}" srcOrd="0" destOrd="0" presId="urn:microsoft.com/office/officeart/2005/8/layout/process1"/>
    <dgm:cxn modelId="{2C5D321D-4B61-4B79-BF43-C83E0ED4F511}" srcId="{43185AA8-DB81-4502-9117-CFA24D1B0702}" destId="{9BFEDFFB-B239-4B4D-81BD-6D20E4DB3540}" srcOrd="2" destOrd="0" parTransId="{6B3F55A2-34DF-4BC4-AFAF-D6F531147B54}" sibTransId="{4826CFE9-DB5D-47BB-97E8-E8236F14EA73}"/>
    <dgm:cxn modelId="{24A38620-0970-4C35-95DF-DB7309F371A4}" type="presOf" srcId="{20D4BFE3-2EB2-4ADB-BADE-FE1656294137}" destId="{B284300C-32A8-4C63-8EB8-36B10FC9E3AA}" srcOrd="1" destOrd="0" presId="urn:microsoft.com/office/officeart/2005/8/layout/process1"/>
    <dgm:cxn modelId="{27C99432-1CC3-4DD6-B786-6D3B3B6457CC}" type="presOf" srcId="{9BFEDFFB-B239-4B4D-81BD-6D20E4DB3540}" destId="{E4F02BB9-BAAD-497A-94EA-B642169D6924}" srcOrd="0" destOrd="0" presId="urn:microsoft.com/office/officeart/2005/8/layout/process1"/>
    <dgm:cxn modelId="{9848B970-8AEA-4038-8D9D-5B0251E2A976}" srcId="{43185AA8-DB81-4502-9117-CFA24D1B0702}" destId="{82045312-BA39-4D67-964C-DCCCE357B79D}" srcOrd="1" destOrd="0" parTransId="{514FCF62-7089-4F43-9A58-4D0560693AFB}" sibTransId="{AF56B52E-5F9A-4B78-9BA8-6F7FC39680FF}"/>
    <dgm:cxn modelId="{B8A98957-C347-4196-B3AD-EB32C94BA87E}" srcId="{43185AA8-DB81-4502-9117-CFA24D1B0702}" destId="{F8EB4E7E-A73C-4852-8CFA-BCD1F7E0BA1C}" srcOrd="0" destOrd="0" parTransId="{940379BC-E0D2-405D-97C6-770550CBEC82}" sibTransId="{20D4BFE3-2EB2-4ADB-BADE-FE1656294137}"/>
    <dgm:cxn modelId="{0CC401BB-2EF6-4091-A45F-96A796CD7E9F}" type="presOf" srcId="{20D4BFE3-2EB2-4ADB-BADE-FE1656294137}" destId="{1FF8C008-B84C-40CB-B3B1-607357D0C3F9}" srcOrd="0" destOrd="0" presId="urn:microsoft.com/office/officeart/2005/8/layout/process1"/>
    <dgm:cxn modelId="{994E80BD-A14C-444C-9A36-5E7D2789B5B1}" type="presOf" srcId="{AF56B52E-5F9A-4B78-9BA8-6F7FC39680FF}" destId="{B29DC9C6-5ED2-404C-AFCC-97F56EB2CE09}" srcOrd="1" destOrd="0" presId="urn:microsoft.com/office/officeart/2005/8/layout/process1"/>
    <dgm:cxn modelId="{41D01ADD-667F-4D0A-B857-8EF792125D0C}" type="presOf" srcId="{F8EB4E7E-A73C-4852-8CFA-BCD1F7E0BA1C}" destId="{7E4586CF-35C4-407B-8E98-03000532AA6D}" srcOrd="0" destOrd="0" presId="urn:microsoft.com/office/officeart/2005/8/layout/process1"/>
    <dgm:cxn modelId="{2B93B0BE-DE3D-4B07-8D55-928F307C5096}" type="presParOf" srcId="{7BE07260-31DD-4F8D-99C0-AB2200C7706A}" destId="{7E4586CF-35C4-407B-8E98-03000532AA6D}" srcOrd="0" destOrd="0" presId="urn:microsoft.com/office/officeart/2005/8/layout/process1"/>
    <dgm:cxn modelId="{E548588B-AED9-484A-8DDF-48733E7B2DF9}" type="presParOf" srcId="{7BE07260-31DD-4F8D-99C0-AB2200C7706A}" destId="{1FF8C008-B84C-40CB-B3B1-607357D0C3F9}" srcOrd="1" destOrd="0" presId="urn:microsoft.com/office/officeart/2005/8/layout/process1"/>
    <dgm:cxn modelId="{65091B7D-BAEC-45A2-AE1C-E17EC7572F92}" type="presParOf" srcId="{1FF8C008-B84C-40CB-B3B1-607357D0C3F9}" destId="{B284300C-32A8-4C63-8EB8-36B10FC9E3AA}" srcOrd="0" destOrd="0" presId="urn:microsoft.com/office/officeart/2005/8/layout/process1"/>
    <dgm:cxn modelId="{86D449A4-CCED-47C4-8FC9-4C2EB8D89B79}" type="presParOf" srcId="{7BE07260-31DD-4F8D-99C0-AB2200C7706A}" destId="{9CC9B0BE-AA0A-475C-A39E-9FE581633F6B}" srcOrd="2" destOrd="0" presId="urn:microsoft.com/office/officeart/2005/8/layout/process1"/>
    <dgm:cxn modelId="{86A962F3-D22F-4A09-9E9A-77E9E557FFF1}" type="presParOf" srcId="{7BE07260-31DD-4F8D-99C0-AB2200C7706A}" destId="{21030617-34F7-4AF0-A8DC-BF83ACBF13F4}" srcOrd="3" destOrd="0" presId="urn:microsoft.com/office/officeart/2005/8/layout/process1"/>
    <dgm:cxn modelId="{D1C54AD9-A72F-41C4-98EA-4E8C037032AE}" type="presParOf" srcId="{21030617-34F7-4AF0-A8DC-BF83ACBF13F4}" destId="{B29DC9C6-5ED2-404C-AFCC-97F56EB2CE09}" srcOrd="0" destOrd="0" presId="urn:microsoft.com/office/officeart/2005/8/layout/process1"/>
    <dgm:cxn modelId="{AF1CE5CE-2584-412C-832F-A6150D83A31A}" type="presParOf" srcId="{7BE07260-31DD-4F8D-99C0-AB2200C7706A}" destId="{E4F02BB9-BAAD-497A-94EA-B642169D6924}"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47A65C-E945-475C-BF9C-20413A6C1C09}"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1A9D0C26-6483-41C9-89E2-BDA0A0DED945}">
      <dgm:prSet/>
      <dgm:spPr/>
      <dgm:t>
        <a:bodyPr/>
        <a:lstStyle/>
        <a:p>
          <a:pPr rtl="0"/>
          <a:r>
            <a:rPr lang="en-GB" dirty="0">
              <a:solidFill>
                <a:schemeClr val="bg1"/>
              </a:solidFill>
            </a:rPr>
            <a:t>ROMANS</a:t>
          </a:r>
        </a:p>
      </dgm:t>
    </dgm:pt>
    <dgm:pt modelId="{71772B39-D8E0-48E4-A171-0788875A9F4F}" type="parTrans" cxnId="{CC638D42-1203-48C0-9215-306FEB6E09C9}">
      <dgm:prSet/>
      <dgm:spPr/>
      <dgm:t>
        <a:bodyPr/>
        <a:lstStyle/>
        <a:p>
          <a:endParaRPr lang="en-GB"/>
        </a:p>
      </dgm:t>
    </dgm:pt>
    <dgm:pt modelId="{74DEEE3D-270A-4F4C-AE19-FCE4BF76A38A}" type="sibTrans" cxnId="{CC638D42-1203-48C0-9215-306FEB6E09C9}">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dirty="0"/>
        </a:p>
      </dgm:t>
    </dgm:pt>
    <dgm:pt modelId="{31A980F6-4E00-4C31-BE44-AEDCDE10D06A}">
      <dgm:prSet custT="1"/>
      <dgm:spPr/>
      <dgm:t>
        <a:bodyPr/>
        <a:lstStyle/>
        <a:p>
          <a:pPr rtl="0"/>
          <a:r>
            <a:rPr lang="en-GB" sz="2100" dirty="0">
              <a:solidFill>
                <a:schemeClr val="bg1"/>
              </a:solidFill>
            </a:rPr>
            <a:t>BELIEF</a:t>
          </a:r>
          <a:br>
            <a:rPr lang="en-GB" sz="2100" dirty="0">
              <a:solidFill>
                <a:schemeClr val="bg1"/>
              </a:solidFill>
            </a:rPr>
          </a:br>
          <a:r>
            <a:rPr lang="en-GB" sz="2100" dirty="0">
              <a:solidFill>
                <a:schemeClr val="bg1"/>
              </a:solidFill>
            </a:rPr>
            <a:t>Essential Truths</a:t>
          </a:r>
          <a:br>
            <a:rPr lang="en-GB" sz="2100" dirty="0">
              <a:solidFill>
                <a:schemeClr val="bg1"/>
              </a:solidFill>
            </a:rPr>
          </a:br>
          <a:r>
            <a:rPr lang="en-GB" sz="2400" b="1" dirty="0">
              <a:solidFill>
                <a:schemeClr val="bg1"/>
              </a:solidFill>
            </a:rPr>
            <a:t>FAITH</a:t>
          </a:r>
          <a:endParaRPr lang="en-GB" sz="2100" b="1" dirty="0">
            <a:solidFill>
              <a:schemeClr val="bg1"/>
            </a:solidFill>
          </a:endParaRPr>
        </a:p>
      </dgm:t>
    </dgm:pt>
    <dgm:pt modelId="{5E2090D4-8B37-48CD-B8BC-CFE437476494}" type="parTrans" cxnId="{A7E60FAA-C804-45FD-B60D-83ED2748DDFC}">
      <dgm:prSet/>
      <dgm:spPr/>
      <dgm:t>
        <a:bodyPr/>
        <a:lstStyle/>
        <a:p>
          <a:endParaRPr lang="en-GB"/>
        </a:p>
      </dgm:t>
    </dgm:pt>
    <dgm:pt modelId="{3120E1CD-5B10-4E95-B627-2CE5C70C5E6A}" type="sibTrans" cxnId="{A7E60FAA-C804-45FD-B60D-83ED2748DDFC}">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dirty="0"/>
        </a:p>
      </dgm:t>
    </dgm:pt>
    <dgm:pt modelId="{CFFCBA2E-3E1A-4A1B-9429-C1E34768D160}">
      <dgm:prSet/>
      <dgm:spPr/>
      <dgm:t>
        <a:bodyPr/>
        <a:lstStyle/>
        <a:p>
          <a:pPr rtl="0"/>
          <a:r>
            <a:rPr lang="en-GB" dirty="0">
              <a:solidFill>
                <a:schemeClr val="bg1"/>
              </a:solidFill>
            </a:rPr>
            <a:t>HEBREWS</a:t>
          </a:r>
        </a:p>
      </dgm:t>
    </dgm:pt>
    <dgm:pt modelId="{621657AB-F8DE-42D1-BAC6-269EE7CF5DE9}" type="parTrans" cxnId="{BF9660B7-8CCC-4BFF-B1FC-419DF459537D}">
      <dgm:prSet/>
      <dgm:spPr/>
      <dgm:t>
        <a:bodyPr/>
        <a:lstStyle/>
        <a:p>
          <a:endParaRPr lang="en-GB"/>
        </a:p>
      </dgm:t>
    </dgm:pt>
    <dgm:pt modelId="{0E10264D-90A8-49CA-9407-06020132292D}" type="sibTrans" cxnId="{BF9660B7-8CCC-4BFF-B1FC-419DF459537D}">
      <dgm:prSet/>
      <dgm:spPr/>
      <dgm:t>
        <a:bodyPr/>
        <a:lstStyle/>
        <a:p>
          <a:endParaRPr lang="en-GB"/>
        </a:p>
      </dgm:t>
    </dgm:pt>
    <dgm:pt modelId="{5D084BC6-03E2-46FA-BAF4-300F89692826}" type="pres">
      <dgm:prSet presAssocID="{BA47A65C-E945-475C-BF9C-20413A6C1C09}" presName="Name0" presStyleCnt="0">
        <dgm:presLayoutVars>
          <dgm:dir/>
          <dgm:resizeHandles val="exact"/>
        </dgm:presLayoutVars>
      </dgm:prSet>
      <dgm:spPr/>
    </dgm:pt>
    <dgm:pt modelId="{EA1A3417-09FC-4364-84BB-D370AF2EAF92}" type="pres">
      <dgm:prSet presAssocID="{1A9D0C26-6483-41C9-89E2-BDA0A0DED945}" presName="node" presStyleLbl="node1" presStyleIdx="0" presStyleCnt="3">
        <dgm:presLayoutVars>
          <dgm:bulletEnabled val="1"/>
        </dgm:presLayoutVars>
      </dgm:prSet>
      <dgm:spPr/>
    </dgm:pt>
    <dgm:pt modelId="{2CAD4283-8971-41E3-AD7A-8ED27EAF8A83}" type="pres">
      <dgm:prSet presAssocID="{74DEEE3D-270A-4F4C-AE19-FCE4BF76A38A}" presName="sibTrans" presStyleLbl="sibTrans2D1" presStyleIdx="0" presStyleCnt="2" custAng="16200000"/>
      <dgm:spPr/>
    </dgm:pt>
    <dgm:pt modelId="{347FD654-8186-431D-8229-5CFA251C843B}" type="pres">
      <dgm:prSet presAssocID="{74DEEE3D-270A-4F4C-AE19-FCE4BF76A38A}" presName="connectorText" presStyleLbl="sibTrans2D1" presStyleIdx="0" presStyleCnt="2"/>
      <dgm:spPr/>
    </dgm:pt>
    <dgm:pt modelId="{30F667AE-2A5E-44EE-9804-C2BDF6E4A496}" type="pres">
      <dgm:prSet presAssocID="{31A980F6-4E00-4C31-BE44-AEDCDE10D06A}" presName="node" presStyleLbl="node1" presStyleIdx="1" presStyleCnt="3">
        <dgm:presLayoutVars>
          <dgm:bulletEnabled val="1"/>
        </dgm:presLayoutVars>
      </dgm:prSet>
      <dgm:spPr/>
    </dgm:pt>
    <dgm:pt modelId="{73711378-E312-4005-8EFF-CB69C34231D8}" type="pres">
      <dgm:prSet presAssocID="{3120E1CD-5B10-4E95-B627-2CE5C70C5E6A}" presName="sibTrans" presStyleLbl="sibTrans2D1" presStyleIdx="1" presStyleCnt="2" custAng="16200000"/>
      <dgm:spPr/>
    </dgm:pt>
    <dgm:pt modelId="{48E64529-53E7-4E79-BBD3-9C1BF7910A86}" type="pres">
      <dgm:prSet presAssocID="{3120E1CD-5B10-4E95-B627-2CE5C70C5E6A}" presName="connectorText" presStyleLbl="sibTrans2D1" presStyleIdx="1" presStyleCnt="2"/>
      <dgm:spPr/>
    </dgm:pt>
    <dgm:pt modelId="{85F8D396-24D5-4D42-852F-1D378316D7F1}" type="pres">
      <dgm:prSet presAssocID="{CFFCBA2E-3E1A-4A1B-9429-C1E34768D160}" presName="node" presStyleLbl="node1" presStyleIdx="2" presStyleCnt="3">
        <dgm:presLayoutVars>
          <dgm:bulletEnabled val="1"/>
        </dgm:presLayoutVars>
      </dgm:prSet>
      <dgm:spPr/>
    </dgm:pt>
  </dgm:ptLst>
  <dgm:cxnLst>
    <dgm:cxn modelId="{2652A128-B4EC-41CE-AD1B-5E407E067A18}" type="presOf" srcId="{3120E1CD-5B10-4E95-B627-2CE5C70C5E6A}" destId="{48E64529-53E7-4E79-BBD3-9C1BF7910A86}" srcOrd="1" destOrd="0" presId="urn:microsoft.com/office/officeart/2005/8/layout/process1"/>
    <dgm:cxn modelId="{E4BE6030-4A6A-4731-8677-50A452357251}" type="presOf" srcId="{74DEEE3D-270A-4F4C-AE19-FCE4BF76A38A}" destId="{2CAD4283-8971-41E3-AD7A-8ED27EAF8A83}" srcOrd="0" destOrd="0" presId="urn:microsoft.com/office/officeart/2005/8/layout/process1"/>
    <dgm:cxn modelId="{CC638D42-1203-48C0-9215-306FEB6E09C9}" srcId="{BA47A65C-E945-475C-BF9C-20413A6C1C09}" destId="{1A9D0C26-6483-41C9-89E2-BDA0A0DED945}" srcOrd="0" destOrd="0" parTransId="{71772B39-D8E0-48E4-A171-0788875A9F4F}" sibTransId="{74DEEE3D-270A-4F4C-AE19-FCE4BF76A38A}"/>
    <dgm:cxn modelId="{6D7BFF53-776D-4267-B389-D3337A079BF0}" type="presOf" srcId="{31A980F6-4E00-4C31-BE44-AEDCDE10D06A}" destId="{30F667AE-2A5E-44EE-9804-C2BDF6E4A496}" srcOrd="0" destOrd="0" presId="urn:microsoft.com/office/officeart/2005/8/layout/process1"/>
    <dgm:cxn modelId="{9C207381-F1EE-43A3-BA52-07856BC02707}" type="presOf" srcId="{CFFCBA2E-3E1A-4A1B-9429-C1E34768D160}" destId="{85F8D396-24D5-4D42-852F-1D378316D7F1}" srcOrd="0" destOrd="0" presId="urn:microsoft.com/office/officeart/2005/8/layout/process1"/>
    <dgm:cxn modelId="{36144DA0-87DF-4C7A-BB85-AA131498F193}" type="presOf" srcId="{74DEEE3D-270A-4F4C-AE19-FCE4BF76A38A}" destId="{347FD654-8186-431D-8229-5CFA251C843B}" srcOrd="1" destOrd="0" presId="urn:microsoft.com/office/officeart/2005/8/layout/process1"/>
    <dgm:cxn modelId="{A7E60FAA-C804-45FD-B60D-83ED2748DDFC}" srcId="{BA47A65C-E945-475C-BF9C-20413A6C1C09}" destId="{31A980F6-4E00-4C31-BE44-AEDCDE10D06A}" srcOrd="1" destOrd="0" parTransId="{5E2090D4-8B37-48CD-B8BC-CFE437476494}" sibTransId="{3120E1CD-5B10-4E95-B627-2CE5C70C5E6A}"/>
    <dgm:cxn modelId="{BF9660B7-8CCC-4BFF-B1FC-419DF459537D}" srcId="{BA47A65C-E945-475C-BF9C-20413A6C1C09}" destId="{CFFCBA2E-3E1A-4A1B-9429-C1E34768D160}" srcOrd="2" destOrd="0" parTransId="{621657AB-F8DE-42D1-BAC6-269EE7CF5DE9}" sibTransId="{0E10264D-90A8-49CA-9407-06020132292D}"/>
    <dgm:cxn modelId="{B6A2BDBE-FC3A-45A0-BED4-730B88262D50}" type="presOf" srcId="{1A9D0C26-6483-41C9-89E2-BDA0A0DED945}" destId="{EA1A3417-09FC-4364-84BB-D370AF2EAF92}" srcOrd="0" destOrd="0" presId="urn:microsoft.com/office/officeart/2005/8/layout/process1"/>
    <dgm:cxn modelId="{80D2F7BF-48B8-41CE-BC6A-EAB2CA5D36DF}" type="presOf" srcId="{BA47A65C-E945-475C-BF9C-20413A6C1C09}" destId="{5D084BC6-03E2-46FA-BAF4-300F89692826}" srcOrd="0" destOrd="0" presId="urn:microsoft.com/office/officeart/2005/8/layout/process1"/>
    <dgm:cxn modelId="{00EC8EE4-D41A-47E9-BFEE-1E3A7AFCA364}" type="presOf" srcId="{3120E1CD-5B10-4E95-B627-2CE5C70C5E6A}" destId="{73711378-E312-4005-8EFF-CB69C34231D8}" srcOrd="0" destOrd="0" presId="urn:microsoft.com/office/officeart/2005/8/layout/process1"/>
    <dgm:cxn modelId="{1A8AB899-A929-4509-8194-6CF5C3620D0F}" type="presParOf" srcId="{5D084BC6-03E2-46FA-BAF4-300F89692826}" destId="{EA1A3417-09FC-4364-84BB-D370AF2EAF92}" srcOrd="0" destOrd="0" presId="urn:microsoft.com/office/officeart/2005/8/layout/process1"/>
    <dgm:cxn modelId="{0E430979-6A8A-49E6-B07F-43DE1D3DE845}" type="presParOf" srcId="{5D084BC6-03E2-46FA-BAF4-300F89692826}" destId="{2CAD4283-8971-41E3-AD7A-8ED27EAF8A83}" srcOrd="1" destOrd="0" presId="urn:microsoft.com/office/officeart/2005/8/layout/process1"/>
    <dgm:cxn modelId="{355D06A3-4638-49A6-A032-4C33619B2B43}" type="presParOf" srcId="{2CAD4283-8971-41E3-AD7A-8ED27EAF8A83}" destId="{347FD654-8186-431D-8229-5CFA251C843B}" srcOrd="0" destOrd="0" presId="urn:microsoft.com/office/officeart/2005/8/layout/process1"/>
    <dgm:cxn modelId="{B5E66D6A-0144-47A2-81C0-0CF8984B500E}" type="presParOf" srcId="{5D084BC6-03E2-46FA-BAF4-300F89692826}" destId="{30F667AE-2A5E-44EE-9804-C2BDF6E4A496}" srcOrd="2" destOrd="0" presId="urn:microsoft.com/office/officeart/2005/8/layout/process1"/>
    <dgm:cxn modelId="{9D38FD0F-BE63-46DD-AA70-E3FBF334EB1E}" type="presParOf" srcId="{5D084BC6-03E2-46FA-BAF4-300F89692826}" destId="{73711378-E312-4005-8EFF-CB69C34231D8}" srcOrd="3" destOrd="0" presId="urn:microsoft.com/office/officeart/2005/8/layout/process1"/>
    <dgm:cxn modelId="{4B66F314-D00D-42B5-AB1C-D19B0F91511C}" type="presParOf" srcId="{73711378-E312-4005-8EFF-CB69C34231D8}" destId="{48E64529-53E7-4E79-BBD3-9C1BF7910A86}" srcOrd="0" destOrd="0" presId="urn:microsoft.com/office/officeart/2005/8/layout/process1"/>
    <dgm:cxn modelId="{B57C3A96-56D6-4E18-ACA5-DD05CDA13C9E}" type="presParOf" srcId="{5D084BC6-03E2-46FA-BAF4-300F89692826}" destId="{85F8D396-24D5-4D42-852F-1D378316D7F1}" srcOrd="4" destOrd="0" presId="urn:microsoft.com/office/officeart/2005/8/layout/process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47A65C-E945-475C-BF9C-20413A6C1C09}"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1A9D0C26-6483-41C9-89E2-BDA0A0DED945}">
      <dgm:prSet/>
      <dgm:spPr/>
      <dgm:t>
        <a:bodyPr/>
        <a:lstStyle/>
        <a:p>
          <a:pPr rtl="0"/>
          <a:r>
            <a:rPr lang="en-GB" b="0" dirty="0">
              <a:solidFill>
                <a:schemeClr val="bg1"/>
              </a:solidFill>
            </a:rPr>
            <a:t>COLOSSIANS</a:t>
          </a:r>
        </a:p>
      </dgm:t>
    </dgm:pt>
    <dgm:pt modelId="{71772B39-D8E0-48E4-A171-0788875A9F4F}" type="parTrans" cxnId="{CC638D42-1203-48C0-9215-306FEB6E09C9}">
      <dgm:prSet/>
      <dgm:spPr/>
      <dgm:t>
        <a:bodyPr/>
        <a:lstStyle/>
        <a:p>
          <a:endParaRPr lang="en-GB"/>
        </a:p>
      </dgm:t>
    </dgm:pt>
    <dgm:pt modelId="{74DEEE3D-270A-4F4C-AE19-FCE4BF76A38A}" type="sibTrans" cxnId="{CC638D42-1203-48C0-9215-306FEB6E09C9}">
      <dgm:prSet/>
      <dgm:spPr/>
      <dgm:t>
        <a:bodyPr/>
        <a:lstStyle/>
        <a:p>
          <a:endParaRPr lang="en-GB"/>
        </a:p>
      </dgm:t>
    </dgm:pt>
    <dgm:pt modelId="{5D084BC6-03E2-46FA-BAF4-300F89692826}" type="pres">
      <dgm:prSet presAssocID="{BA47A65C-E945-475C-BF9C-20413A6C1C09}" presName="Name0" presStyleCnt="0">
        <dgm:presLayoutVars>
          <dgm:dir/>
          <dgm:resizeHandles val="exact"/>
        </dgm:presLayoutVars>
      </dgm:prSet>
      <dgm:spPr/>
    </dgm:pt>
    <dgm:pt modelId="{EA1A3417-09FC-4364-84BB-D370AF2EAF92}" type="pres">
      <dgm:prSet presAssocID="{1A9D0C26-6483-41C9-89E2-BDA0A0DED945}" presName="node" presStyleLbl="node1" presStyleIdx="0" presStyleCnt="1">
        <dgm:presLayoutVars>
          <dgm:bulletEnabled val="1"/>
        </dgm:presLayoutVars>
      </dgm:prSet>
      <dgm:spPr/>
    </dgm:pt>
  </dgm:ptLst>
  <dgm:cxnLst>
    <dgm:cxn modelId="{A0F4F600-F9E5-46B0-B018-7B755CEF1393}" type="presOf" srcId="{1A9D0C26-6483-41C9-89E2-BDA0A0DED945}" destId="{EA1A3417-09FC-4364-84BB-D370AF2EAF92}" srcOrd="0" destOrd="0" presId="urn:microsoft.com/office/officeart/2005/8/layout/process1"/>
    <dgm:cxn modelId="{CC638D42-1203-48C0-9215-306FEB6E09C9}" srcId="{BA47A65C-E945-475C-BF9C-20413A6C1C09}" destId="{1A9D0C26-6483-41C9-89E2-BDA0A0DED945}" srcOrd="0" destOrd="0" parTransId="{71772B39-D8E0-48E4-A171-0788875A9F4F}" sibTransId="{74DEEE3D-270A-4F4C-AE19-FCE4BF76A38A}"/>
    <dgm:cxn modelId="{C825769E-D7EE-40EA-A9C3-E907AC4255B4}" type="presOf" srcId="{BA47A65C-E945-475C-BF9C-20413A6C1C09}" destId="{5D084BC6-03E2-46FA-BAF4-300F89692826}" srcOrd="0" destOrd="0" presId="urn:microsoft.com/office/officeart/2005/8/layout/process1"/>
    <dgm:cxn modelId="{72644FCE-11C0-4E4A-B152-EFCC613184CC}" type="presParOf" srcId="{5D084BC6-03E2-46FA-BAF4-300F89692826}" destId="{EA1A3417-09FC-4364-84BB-D370AF2EAF92}" srcOrd="0" destOrd="0" presId="urn:microsoft.com/office/officeart/2005/8/layout/process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8C4AC1C-5F8F-4916-9302-93212C79FDDD}"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5C73A3D1-94A1-4D4A-ADBA-E26102399087}">
      <dgm:prSet/>
      <dgm:spPr/>
      <dgm:t>
        <a:bodyPr/>
        <a:lstStyle/>
        <a:p>
          <a:pPr rtl="0"/>
          <a:r>
            <a:rPr lang="en-GB" dirty="0">
              <a:solidFill>
                <a:schemeClr val="bg1"/>
              </a:solidFill>
            </a:rPr>
            <a:t>PHILIPPIANS</a:t>
          </a:r>
          <a:br>
            <a:rPr lang="en-GB" dirty="0">
              <a:solidFill>
                <a:schemeClr val="bg1"/>
              </a:solidFill>
            </a:rPr>
          </a:br>
          <a:r>
            <a:rPr lang="en-GB" dirty="0">
              <a:solidFill>
                <a:schemeClr val="bg1"/>
              </a:solidFill>
            </a:rPr>
            <a:t>EPHESIANS</a:t>
          </a:r>
        </a:p>
      </dgm:t>
    </dgm:pt>
    <dgm:pt modelId="{1BD809BC-7B7C-454C-B9D7-35605B6FC5DB}" type="parTrans" cxnId="{51BCB3E2-BD93-45DA-A546-AF579DC386AA}">
      <dgm:prSet/>
      <dgm:spPr/>
      <dgm:t>
        <a:bodyPr/>
        <a:lstStyle/>
        <a:p>
          <a:endParaRPr lang="en-GB"/>
        </a:p>
      </dgm:t>
    </dgm:pt>
    <dgm:pt modelId="{67C35E8C-B60D-4558-9F99-D440BA757FE2}" type="sibTrans" cxnId="{51BCB3E2-BD93-45DA-A546-AF579DC386AA}">
      <dgm:prSet/>
      <dgm:spPr>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dgm:spPr>
      <dgm:t>
        <a:bodyPr/>
        <a:lstStyle/>
        <a:p>
          <a:endParaRPr lang="en-GB"/>
        </a:p>
      </dgm:t>
    </dgm:pt>
    <dgm:pt modelId="{3DEA02A6-7C9A-454A-950D-2D89869DF732}">
      <dgm:prSet custT="1"/>
      <dgm:spPr/>
      <dgm:t>
        <a:bodyPr/>
        <a:lstStyle/>
        <a:p>
          <a:pPr rtl="0"/>
          <a:r>
            <a:rPr lang="en-GB" sz="2400" dirty="0">
              <a:solidFill>
                <a:schemeClr val="bg1"/>
              </a:solidFill>
            </a:rPr>
            <a:t>PROMISES</a:t>
          </a:r>
          <a:br>
            <a:rPr lang="en-GB" sz="2400" dirty="0">
              <a:solidFill>
                <a:schemeClr val="bg1"/>
              </a:solidFill>
            </a:rPr>
          </a:br>
          <a:r>
            <a:rPr lang="en-GB" sz="2800" b="1" dirty="0">
              <a:solidFill>
                <a:schemeClr val="bg1"/>
              </a:solidFill>
            </a:rPr>
            <a:t>FUTURE</a:t>
          </a:r>
        </a:p>
      </dgm:t>
    </dgm:pt>
    <dgm:pt modelId="{E60D90C6-09EE-4766-BE65-DCDC183B6058}" type="parTrans" cxnId="{E1EC36B2-4871-4A82-8751-19C8F0FADA08}">
      <dgm:prSet/>
      <dgm:spPr/>
      <dgm:t>
        <a:bodyPr/>
        <a:lstStyle/>
        <a:p>
          <a:endParaRPr lang="en-GB"/>
        </a:p>
      </dgm:t>
    </dgm:pt>
    <dgm:pt modelId="{7E58262F-41D4-4C0A-935F-866064582620}" type="sibTrans" cxnId="{E1EC36B2-4871-4A82-8751-19C8F0FADA08}">
      <dgm:prSet/>
      <dgm:spPr>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dgm:spPr>
      <dgm:t>
        <a:bodyPr/>
        <a:lstStyle/>
        <a:p>
          <a:endParaRPr lang="en-GB"/>
        </a:p>
      </dgm:t>
    </dgm:pt>
    <dgm:pt modelId="{7A81C509-9BBE-4CC4-A7BF-352E10D16DA3}">
      <dgm:prSet/>
      <dgm:spPr/>
      <dgm:t>
        <a:bodyPr/>
        <a:lstStyle/>
        <a:p>
          <a:pPr rtl="0"/>
          <a:r>
            <a:rPr lang="en-GB" dirty="0">
              <a:solidFill>
                <a:schemeClr val="bg1"/>
              </a:solidFill>
            </a:rPr>
            <a:t>1 THESS.</a:t>
          </a:r>
          <a:br>
            <a:rPr lang="en-GB" dirty="0">
              <a:solidFill>
                <a:schemeClr val="bg1"/>
              </a:solidFill>
            </a:rPr>
          </a:br>
          <a:r>
            <a:rPr lang="en-GB" dirty="0">
              <a:solidFill>
                <a:schemeClr val="bg1"/>
              </a:solidFill>
            </a:rPr>
            <a:t>2 THESS</a:t>
          </a:r>
          <a:r>
            <a:rPr lang="en-GB" dirty="0"/>
            <a:t>.</a:t>
          </a:r>
        </a:p>
      </dgm:t>
    </dgm:pt>
    <dgm:pt modelId="{82D3C808-A242-4A37-9684-40222008137E}" type="parTrans" cxnId="{C6C6901A-05DF-4471-8DF7-E5F67B80643C}">
      <dgm:prSet/>
      <dgm:spPr/>
      <dgm:t>
        <a:bodyPr/>
        <a:lstStyle/>
        <a:p>
          <a:endParaRPr lang="en-GB"/>
        </a:p>
      </dgm:t>
    </dgm:pt>
    <dgm:pt modelId="{EAA5FB7F-72A7-4E0D-8EFA-8FC4B3AABC38}" type="sibTrans" cxnId="{C6C6901A-05DF-4471-8DF7-E5F67B80643C}">
      <dgm:prSet/>
      <dgm:spPr/>
      <dgm:t>
        <a:bodyPr/>
        <a:lstStyle/>
        <a:p>
          <a:endParaRPr lang="en-GB"/>
        </a:p>
      </dgm:t>
    </dgm:pt>
    <dgm:pt modelId="{C0BD9014-4027-4214-9EFC-F8D217C9990B}" type="pres">
      <dgm:prSet presAssocID="{D8C4AC1C-5F8F-4916-9302-93212C79FDDD}" presName="Name0" presStyleCnt="0">
        <dgm:presLayoutVars>
          <dgm:dir/>
          <dgm:resizeHandles val="exact"/>
        </dgm:presLayoutVars>
      </dgm:prSet>
      <dgm:spPr/>
    </dgm:pt>
    <dgm:pt modelId="{B050077E-5730-428B-8E21-B51C92C347C3}" type="pres">
      <dgm:prSet presAssocID="{5C73A3D1-94A1-4D4A-ADBA-E26102399087}" presName="node" presStyleLbl="node1" presStyleIdx="0" presStyleCnt="3" custLinFactNeighborY="304">
        <dgm:presLayoutVars>
          <dgm:bulletEnabled val="1"/>
        </dgm:presLayoutVars>
      </dgm:prSet>
      <dgm:spPr/>
    </dgm:pt>
    <dgm:pt modelId="{AE15640E-2949-4254-AA03-6DDB58F82A84}" type="pres">
      <dgm:prSet presAssocID="{67C35E8C-B60D-4558-9F99-D440BA757FE2}" presName="sibTrans" presStyleLbl="sibTrans2D1" presStyleIdx="0" presStyleCnt="2" custAng="16200000"/>
      <dgm:spPr/>
    </dgm:pt>
    <dgm:pt modelId="{694951F9-F9B3-4774-89BB-36C71481061A}" type="pres">
      <dgm:prSet presAssocID="{67C35E8C-B60D-4558-9F99-D440BA757FE2}" presName="connectorText" presStyleLbl="sibTrans2D1" presStyleIdx="0" presStyleCnt="2"/>
      <dgm:spPr/>
    </dgm:pt>
    <dgm:pt modelId="{9DDAE20F-3C5E-47FA-B79D-4E6F19BB68AC}" type="pres">
      <dgm:prSet presAssocID="{3DEA02A6-7C9A-454A-950D-2D89869DF732}" presName="node" presStyleLbl="node1" presStyleIdx="1" presStyleCnt="3" custLinFactNeighborX="12168">
        <dgm:presLayoutVars>
          <dgm:bulletEnabled val="1"/>
        </dgm:presLayoutVars>
      </dgm:prSet>
      <dgm:spPr/>
    </dgm:pt>
    <dgm:pt modelId="{7B5119DD-8EE3-4240-950B-C055AC567559}" type="pres">
      <dgm:prSet presAssocID="{7E58262F-41D4-4C0A-935F-866064582620}" presName="sibTrans" presStyleLbl="sibTrans2D1" presStyleIdx="1" presStyleCnt="2" custAng="16200000" custScaleX="126100"/>
      <dgm:spPr/>
    </dgm:pt>
    <dgm:pt modelId="{B59A88FE-784C-4D85-AF9C-55699C53BD52}" type="pres">
      <dgm:prSet presAssocID="{7E58262F-41D4-4C0A-935F-866064582620}" presName="connectorText" presStyleLbl="sibTrans2D1" presStyleIdx="1" presStyleCnt="2"/>
      <dgm:spPr/>
    </dgm:pt>
    <dgm:pt modelId="{6B247393-B34C-4FAD-BFCD-506077AB08D5}" type="pres">
      <dgm:prSet presAssocID="{7A81C509-9BBE-4CC4-A7BF-352E10D16DA3}" presName="node" presStyleLbl="node1" presStyleIdx="2" presStyleCnt="3" custScaleX="107470">
        <dgm:presLayoutVars>
          <dgm:bulletEnabled val="1"/>
        </dgm:presLayoutVars>
      </dgm:prSet>
      <dgm:spPr/>
    </dgm:pt>
  </dgm:ptLst>
  <dgm:cxnLst>
    <dgm:cxn modelId="{02AE6A0A-3F07-47BE-A682-F1B7F6F5FA45}" type="presOf" srcId="{7E58262F-41D4-4C0A-935F-866064582620}" destId="{7B5119DD-8EE3-4240-950B-C055AC567559}" srcOrd="0" destOrd="0" presId="urn:microsoft.com/office/officeart/2005/8/layout/process1"/>
    <dgm:cxn modelId="{C6C6901A-05DF-4471-8DF7-E5F67B80643C}" srcId="{D8C4AC1C-5F8F-4916-9302-93212C79FDDD}" destId="{7A81C509-9BBE-4CC4-A7BF-352E10D16DA3}" srcOrd="2" destOrd="0" parTransId="{82D3C808-A242-4A37-9684-40222008137E}" sibTransId="{EAA5FB7F-72A7-4E0D-8EFA-8FC4B3AABC38}"/>
    <dgm:cxn modelId="{DDA4A85E-27E8-47AD-8811-D740DB989BC4}" type="presOf" srcId="{67C35E8C-B60D-4558-9F99-D440BA757FE2}" destId="{AE15640E-2949-4254-AA03-6DDB58F82A84}" srcOrd="0" destOrd="0" presId="urn:microsoft.com/office/officeart/2005/8/layout/process1"/>
    <dgm:cxn modelId="{98CD6675-904F-47E5-BD5A-AD94E2D2DAA4}" type="presOf" srcId="{5C73A3D1-94A1-4D4A-ADBA-E26102399087}" destId="{B050077E-5730-428B-8E21-B51C92C347C3}" srcOrd="0" destOrd="0" presId="urn:microsoft.com/office/officeart/2005/8/layout/process1"/>
    <dgm:cxn modelId="{F6419859-D5B8-4CA1-AAAC-D18D1DFE09D0}" type="presOf" srcId="{7A81C509-9BBE-4CC4-A7BF-352E10D16DA3}" destId="{6B247393-B34C-4FAD-BFCD-506077AB08D5}" srcOrd="0" destOrd="0" presId="urn:microsoft.com/office/officeart/2005/8/layout/process1"/>
    <dgm:cxn modelId="{CFBFF797-E535-4AA1-8E32-3BA63454CA74}" type="presOf" srcId="{7E58262F-41D4-4C0A-935F-866064582620}" destId="{B59A88FE-784C-4D85-AF9C-55699C53BD52}" srcOrd="1" destOrd="0" presId="urn:microsoft.com/office/officeart/2005/8/layout/process1"/>
    <dgm:cxn modelId="{6CC0CDA6-7C67-4461-B5A7-47E0F795BAB2}" type="presOf" srcId="{67C35E8C-B60D-4558-9F99-D440BA757FE2}" destId="{694951F9-F9B3-4774-89BB-36C71481061A}" srcOrd="1" destOrd="0" presId="urn:microsoft.com/office/officeart/2005/8/layout/process1"/>
    <dgm:cxn modelId="{E1EC36B2-4871-4A82-8751-19C8F0FADA08}" srcId="{D8C4AC1C-5F8F-4916-9302-93212C79FDDD}" destId="{3DEA02A6-7C9A-454A-950D-2D89869DF732}" srcOrd="1" destOrd="0" parTransId="{E60D90C6-09EE-4766-BE65-DCDC183B6058}" sibTransId="{7E58262F-41D4-4C0A-935F-866064582620}"/>
    <dgm:cxn modelId="{51BCB3E2-BD93-45DA-A546-AF579DC386AA}" srcId="{D8C4AC1C-5F8F-4916-9302-93212C79FDDD}" destId="{5C73A3D1-94A1-4D4A-ADBA-E26102399087}" srcOrd="0" destOrd="0" parTransId="{1BD809BC-7B7C-454C-B9D7-35605B6FC5DB}" sibTransId="{67C35E8C-B60D-4558-9F99-D440BA757FE2}"/>
    <dgm:cxn modelId="{018150E9-9070-4119-A2B7-5FA54271D324}" type="presOf" srcId="{3DEA02A6-7C9A-454A-950D-2D89869DF732}" destId="{9DDAE20F-3C5E-47FA-B79D-4E6F19BB68AC}" srcOrd="0" destOrd="0" presId="urn:microsoft.com/office/officeart/2005/8/layout/process1"/>
    <dgm:cxn modelId="{EB5CABEA-A30C-414B-8F9E-B72F7D687BDA}" type="presOf" srcId="{D8C4AC1C-5F8F-4916-9302-93212C79FDDD}" destId="{C0BD9014-4027-4214-9EFC-F8D217C9990B}" srcOrd="0" destOrd="0" presId="urn:microsoft.com/office/officeart/2005/8/layout/process1"/>
    <dgm:cxn modelId="{F572E3E3-147D-427D-A91B-12D137AD253E}" type="presParOf" srcId="{C0BD9014-4027-4214-9EFC-F8D217C9990B}" destId="{B050077E-5730-428B-8E21-B51C92C347C3}" srcOrd="0" destOrd="0" presId="urn:microsoft.com/office/officeart/2005/8/layout/process1"/>
    <dgm:cxn modelId="{DA8DC395-547C-4DEE-8DBE-A60D85EEEE2F}" type="presParOf" srcId="{C0BD9014-4027-4214-9EFC-F8D217C9990B}" destId="{AE15640E-2949-4254-AA03-6DDB58F82A84}" srcOrd="1" destOrd="0" presId="urn:microsoft.com/office/officeart/2005/8/layout/process1"/>
    <dgm:cxn modelId="{8D9CF6C0-1CC4-4C49-875D-CE8EEEE42516}" type="presParOf" srcId="{AE15640E-2949-4254-AA03-6DDB58F82A84}" destId="{694951F9-F9B3-4774-89BB-36C71481061A}" srcOrd="0" destOrd="0" presId="urn:microsoft.com/office/officeart/2005/8/layout/process1"/>
    <dgm:cxn modelId="{0BA8F30F-876D-47EB-955B-FF9ADBE6D239}" type="presParOf" srcId="{C0BD9014-4027-4214-9EFC-F8D217C9990B}" destId="{9DDAE20F-3C5E-47FA-B79D-4E6F19BB68AC}" srcOrd="2" destOrd="0" presId="urn:microsoft.com/office/officeart/2005/8/layout/process1"/>
    <dgm:cxn modelId="{452B015E-D725-4A61-9802-2FC100AE9ADA}" type="presParOf" srcId="{C0BD9014-4027-4214-9EFC-F8D217C9990B}" destId="{7B5119DD-8EE3-4240-950B-C055AC567559}" srcOrd="3" destOrd="0" presId="urn:microsoft.com/office/officeart/2005/8/layout/process1"/>
    <dgm:cxn modelId="{162A2460-4A23-479D-B9B3-89770A8DCE20}" type="presParOf" srcId="{7B5119DD-8EE3-4240-950B-C055AC567559}" destId="{B59A88FE-784C-4D85-AF9C-55699C53BD52}" srcOrd="0" destOrd="0" presId="urn:microsoft.com/office/officeart/2005/8/layout/process1"/>
    <dgm:cxn modelId="{5A2367CC-2F65-49E2-9ECC-649C403A1331}" type="presParOf" srcId="{C0BD9014-4027-4214-9EFC-F8D217C9990B}" destId="{6B247393-B34C-4FAD-BFCD-506077AB08D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3185AA8-DB81-4502-9117-CFA24D1B0702}"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F8EB4E7E-A73C-4852-8CFA-BCD1F7E0BA1C}">
      <dgm:prSet/>
      <dgm:spPr/>
      <dgm:t>
        <a:bodyPr/>
        <a:lstStyle/>
        <a:p>
          <a:pPr rtl="0"/>
          <a:r>
            <a:rPr lang="en-GB" dirty="0">
              <a:solidFill>
                <a:schemeClr val="bg1"/>
              </a:solidFill>
            </a:rPr>
            <a:t>GALATIANS</a:t>
          </a:r>
          <a:br>
            <a:rPr lang="en-GB" dirty="0">
              <a:solidFill>
                <a:schemeClr val="bg1"/>
              </a:solidFill>
            </a:rPr>
          </a:br>
          <a:r>
            <a:rPr lang="en-GB" dirty="0">
              <a:solidFill>
                <a:schemeClr val="bg1"/>
              </a:solidFill>
            </a:rPr>
            <a:t>CORINTHIANS</a:t>
          </a:r>
        </a:p>
      </dgm:t>
    </dgm:pt>
    <dgm:pt modelId="{940379BC-E0D2-405D-97C6-770550CBEC82}" type="parTrans" cxnId="{B8A98957-C347-4196-B3AD-EB32C94BA87E}">
      <dgm:prSet/>
      <dgm:spPr/>
      <dgm:t>
        <a:bodyPr/>
        <a:lstStyle/>
        <a:p>
          <a:endParaRPr lang="en-GB"/>
        </a:p>
      </dgm:t>
    </dgm:pt>
    <dgm:pt modelId="{20D4BFE3-2EB2-4ADB-BADE-FE1656294137}" type="sibTrans" cxnId="{B8A98957-C347-4196-B3AD-EB32C94BA87E}">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a:p>
      </dgm:t>
    </dgm:pt>
    <dgm:pt modelId="{82045312-BA39-4D67-964C-DCCCE357B79D}">
      <dgm:prSet custT="1"/>
      <dgm:spPr/>
      <dgm:t>
        <a:bodyPr/>
        <a:lstStyle/>
        <a:p>
          <a:pPr rtl="0"/>
          <a:r>
            <a:rPr lang="en-GB" sz="2400" dirty="0">
              <a:solidFill>
                <a:schemeClr val="bg1"/>
              </a:solidFill>
            </a:rPr>
            <a:t>PRACTICES </a:t>
          </a:r>
          <a:br>
            <a:rPr lang="en-GB" sz="2400" dirty="0">
              <a:solidFill>
                <a:schemeClr val="bg1"/>
              </a:solidFill>
            </a:rPr>
          </a:br>
          <a:r>
            <a:rPr lang="en-GB" sz="2800" b="1" dirty="0">
              <a:solidFill>
                <a:schemeClr val="bg1"/>
              </a:solidFill>
            </a:rPr>
            <a:t>PRESENT</a:t>
          </a:r>
          <a:endParaRPr lang="en-GB" sz="2400" b="1" dirty="0">
            <a:solidFill>
              <a:schemeClr val="bg1"/>
            </a:solidFill>
          </a:endParaRPr>
        </a:p>
      </dgm:t>
    </dgm:pt>
    <dgm:pt modelId="{514FCF62-7089-4F43-9A58-4D0560693AFB}" type="parTrans" cxnId="{9848B970-8AEA-4038-8D9D-5B0251E2A976}">
      <dgm:prSet/>
      <dgm:spPr/>
      <dgm:t>
        <a:bodyPr/>
        <a:lstStyle/>
        <a:p>
          <a:endParaRPr lang="en-GB"/>
        </a:p>
      </dgm:t>
    </dgm:pt>
    <dgm:pt modelId="{AF56B52E-5F9A-4B78-9BA8-6F7FC39680FF}" type="sibTrans" cxnId="{9848B970-8AEA-4038-8D9D-5B0251E2A976}">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a:p>
      </dgm:t>
    </dgm:pt>
    <dgm:pt modelId="{9BFEDFFB-B239-4B4D-81BD-6D20E4DB3540}">
      <dgm:prSet/>
      <dgm:spPr/>
      <dgm:t>
        <a:bodyPr/>
        <a:lstStyle/>
        <a:p>
          <a:pPr rtl="0"/>
          <a:r>
            <a:rPr lang="en-GB" dirty="0">
              <a:solidFill>
                <a:schemeClr val="bg1"/>
              </a:solidFill>
            </a:rPr>
            <a:t>TIMOTHY</a:t>
          </a:r>
          <a:br>
            <a:rPr lang="en-GB" dirty="0">
              <a:solidFill>
                <a:schemeClr val="bg1"/>
              </a:solidFill>
            </a:rPr>
          </a:br>
          <a:r>
            <a:rPr lang="en-GB" dirty="0">
              <a:solidFill>
                <a:schemeClr val="bg1"/>
              </a:solidFill>
            </a:rPr>
            <a:t>TITUS</a:t>
          </a:r>
          <a:br>
            <a:rPr lang="en-GB" dirty="0">
              <a:solidFill>
                <a:schemeClr val="bg1"/>
              </a:solidFill>
            </a:rPr>
          </a:br>
          <a:r>
            <a:rPr lang="en-GB" dirty="0">
              <a:solidFill>
                <a:schemeClr val="bg1"/>
              </a:solidFill>
            </a:rPr>
            <a:t>PHILEMON</a:t>
          </a:r>
        </a:p>
      </dgm:t>
    </dgm:pt>
    <dgm:pt modelId="{6B3F55A2-34DF-4BC4-AFAF-D6F531147B54}" type="parTrans" cxnId="{2C5D321D-4B61-4B79-BF43-C83E0ED4F511}">
      <dgm:prSet/>
      <dgm:spPr/>
      <dgm:t>
        <a:bodyPr/>
        <a:lstStyle/>
        <a:p>
          <a:endParaRPr lang="en-GB"/>
        </a:p>
      </dgm:t>
    </dgm:pt>
    <dgm:pt modelId="{4826CFE9-DB5D-47BB-97E8-E8236F14EA73}" type="sibTrans" cxnId="{2C5D321D-4B61-4B79-BF43-C83E0ED4F511}">
      <dgm:prSet/>
      <dgm:spPr/>
      <dgm:t>
        <a:bodyPr/>
        <a:lstStyle/>
        <a:p>
          <a:endParaRPr lang="en-GB"/>
        </a:p>
      </dgm:t>
    </dgm:pt>
    <dgm:pt modelId="{7BE07260-31DD-4F8D-99C0-AB2200C7706A}" type="pres">
      <dgm:prSet presAssocID="{43185AA8-DB81-4502-9117-CFA24D1B0702}" presName="Name0" presStyleCnt="0">
        <dgm:presLayoutVars>
          <dgm:dir/>
          <dgm:resizeHandles val="exact"/>
        </dgm:presLayoutVars>
      </dgm:prSet>
      <dgm:spPr/>
    </dgm:pt>
    <dgm:pt modelId="{7E4586CF-35C4-407B-8E98-03000532AA6D}" type="pres">
      <dgm:prSet presAssocID="{F8EB4E7E-A73C-4852-8CFA-BCD1F7E0BA1C}" presName="node" presStyleLbl="node1" presStyleIdx="0" presStyleCnt="3" custLinFactNeighborY="-1166">
        <dgm:presLayoutVars>
          <dgm:bulletEnabled val="1"/>
        </dgm:presLayoutVars>
      </dgm:prSet>
      <dgm:spPr/>
    </dgm:pt>
    <dgm:pt modelId="{1FF8C008-B84C-40CB-B3B1-607357D0C3F9}" type="pres">
      <dgm:prSet presAssocID="{20D4BFE3-2EB2-4ADB-BADE-FE1656294137}" presName="sibTrans" presStyleLbl="sibTrans2D1" presStyleIdx="0" presStyleCnt="2" custAng="16200000"/>
      <dgm:spPr/>
    </dgm:pt>
    <dgm:pt modelId="{B284300C-32A8-4C63-8EB8-36B10FC9E3AA}" type="pres">
      <dgm:prSet presAssocID="{20D4BFE3-2EB2-4ADB-BADE-FE1656294137}" presName="connectorText" presStyleLbl="sibTrans2D1" presStyleIdx="0" presStyleCnt="2"/>
      <dgm:spPr/>
    </dgm:pt>
    <dgm:pt modelId="{9CC9B0BE-AA0A-475C-A39E-9FE581633F6B}" type="pres">
      <dgm:prSet presAssocID="{82045312-BA39-4D67-964C-DCCCE357B79D}" presName="node" presStyleLbl="node1" presStyleIdx="1" presStyleCnt="3">
        <dgm:presLayoutVars>
          <dgm:bulletEnabled val="1"/>
        </dgm:presLayoutVars>
      </dgm:prSet>
      <dgm:spPr/>
    </dgm:pt>
    <dgm:pt modelId="{21030617-34F7-4AF0-A8DC-BF83ACBF13F4}" type="pres">
      <dgm:prSet presAssocID="{AF56B52E-5F9A-4B78-9BA8-6F7FC39680FF}" presName="sibTrans" presStyleLbl="sibTrans2D1" presStyleIdx="1" presStyleCnt="2" custAng="16200000"/>
      <dgm:spPr/>
    </dgm:pt>
    <dgm:pt modelId="{B29DC9C6-5ED2-404C-AFCC-97F56EB2CE09}" type="pres">
      <dgm:prSet presAssocID="{AF56B52E-5F9A-4B78-9BA8-6F7FC39680FF}" presName="connectorText" presStyleLbl="sibTrans2D1" presStyleIdx="1" presStyleCnt="2"/>
      <dgm:spPr/>
    </dgm:pt>
    <dgm:pt modelId="{E4F02BB9-BAAD-497A-94EA-B642169D6924}" type="pres">
      <dgm:prSet presAssocID="{9BFEDFFB-B239-4B4D-81BD-6D20E4DB3540}" presName="node" presStyleLbl="node1" presStyleIdx="2" presStyleCnt="3">
        <dgm:presLayoutVars>
          <dgm:bulletEnabled val="1"/>
        </dgm:presLayoutVars>
      </dgm:prSet>
      <dgm:spPr/>
    </dgm:pt>
  </dgm:ptLst>
  <dgm:cxnLst>
    <dgm:cxn modelId="{2C5D321D-4B61-4B79-BF43-C83E0ED4F511}" srcId="{43185AA8-DB81-4502-9117-CFA24D1B0702}" destId="{9BFEDFFB-B239-4B4D-81BD-6D20E4DB3540}" srcOrd="2" destOrd="0" parTransId="{6B3F55A2-34DF-4BC4-AFAF-D6F531147B54}" sibTransId="{4826CFE9-DB5D-47BB-97E8-E8236F14EA73}"/>
    <dgm:cxn modelId="{E9E9A25E-205C-48F6-B412-A6BFA64DAB97}" type="presOf" srcId="{20D4BFE3-2EB2-4ADB-BADE-FE1656294137}" destId="{B284300C-32A8-4C63-8EB8-36B10FC9E3AA}" srcOrd="1" destOrd="0" presId="urn:microsoft.com/office/officeart/2005/8/layout/process1"/>
    <dgm:cxn modelId="{47899A6C-D086-4C79-AAC1-7ACB4B186BD2}" type="presOf" srcId="{AF56B52E-5F9A-4B78-9BA8-6F7FC39680FF}" destId="{B29DC9C6-5ED2-404C-AFCC-97F56EB2CE09}" srcOrd="1" destOrd="0" presId="urn:microsoft.com/office/officeart/2005/8/layout/process1"/>
    <dgm:cxn modelId="{9848B970-8AEA-4038-8D9D-5B0251E2A976}" srcId="{43185AA8-DB81-4502-9117-CFA24D1B0702}" destId="{82045312-BA39-4D67-964C-DCCCE357B79D}" srcOrd="1" destOrd="0" parTransId="{514FCF62-7089-4F43-9A58-4D0560693AFB}" sibTransId="{AF56B52E-5F9A-4B78-9BA8-6F7FC39680FF}"/>
    <dgm:cxn modelId="{B8A98957-C347-4196-B3AD-EB32C94BA87E}" srcId="{43185AA8-DB81-4502-9117-CFA24D1B0702}" destId="{F8EB4E7E-A73C-4852-8CFA-BCD1F7E0BA1C}" srcOrd="0" destOrd="0" parTransId="{940379BC-E0D2-405D-97C6-770550CBEC82}" sibTransId="{20D4BFE3-2EB2-4ADB-BADE-FE1656294137}"/>
    <dgm:cxn modelId="{3D43B698-9B62-49F6-9B43-1FACD614E44C}" type="presOf" srcId="{9BFEDFFB-B239-4B4D-81BD-6D20E4DB3540}" destId="{E4F02BB9-BAAD-497A-94EA-B642169D6924}" srcOrd="0" destOrd="0" presId="urn:microsoft.com/office/officeart/2005/8/layout/process1"/>
    <dgm:cxn modelId="{9AF1F999-976A-4953-A72B-1D98B3ADBEED}" type="presOf" srcId="{AF56B52E-5F9A-4B78-9BA8-6F7FC39680FF}" destId="{21030617-34F7-4AF0-A8DC-BF83ACBF13F4}" srcOrd="0" destOrd="0" presId="urn:microsoft.com/office/officeart/2005/8/layout/process1"/>
    <dgm:cxn modelId="{49DF84C5-A22C-40BA-9F5E-8205DA354F3C}" type="presOf" srcId="{43185AA8-DB81-4502-9117-CFA24D1B0702}" destId="{7BE07260-31DD-4F8D-99C0-AB2200C7706A}" srcOrd="0" destOrd="0" presId="urn:microsoft.com/office/officeart/2005/8/layout/process1"/>
    <dgm:cxn modelId="{42852DC8-0602-4246-81CF-52C35E1C2AE3}" type="presOf" srcId="{20D4BFE3-2EB2-4ADB-BADE-FE1656294137}" destId="{1FF8C008-B84C-40CB-B3B1-607357D0C3F9}" srcOrd="0" destOrd="0" presId="urn:microsoft.com/office/officeart/2005/8/layout/process1"/>
    <dgm:cxn modelId="{EAB586C8-A4D3-4CA4-A141-82EBDF4A6B93}" type="presOf" srcId="{F8EB4E7E-A73C-4852-8CFA-BCD1F7E0BA1C}" destId="{7E4586CF-35C4-407B-8E98-03000532AA6D}" srcOrd="0" destOrd="0" presId="urn:microsoft.com/office/officeart/2005/8/layout/process1"/>
    <dgm:cxn modelId="{952441F8-8E67-4AF2-AFDD-7E8CF07D9C84}" type="presOf" srcId="{82045312-BA39-4D67-964C-DCCCE357B79D}" destId="{9CC9B0BE-AA0A-475C-A39E-9FE581633F6B}" srcOrd="0" destOrd="0" presId="urn:microsoft.com/office/officeart/2005/8/layout/process1"/>
    <dgm:cxn modelId="{002F56A6-DA21-4507-AF1E-2AAFC43A9ECE}" type="presParOf" srcId="{7BE07260-31DD-4F8D-99C0-AB2200C7706A}" destId="{7E4586CF-35C4-407B-8E98-03000532AA6D}" srcOrd="0" destOrd="0" presId="urn:microsoft.com/office/officeart/2005/8/layout/process1"/>
    <dgm:cxn modelId="{0D94E4A1-9073-4F6F-B4F8-8EFBAC868C02}" type="presParOf" srcId="{7BE07260-31DD-4F8D-99C0-AB2200C7706A}" destId="{1FF8C008-B84C-40CB-B3B1-607357D0C3F9}" srcOrd="1" destOrd="0" presId="urn:microsoft.com/office/officeart/2005/8/layout/process1"/>
    <dgm:cxn modelId="{1DAF99B9-0BB5-4FD6-A9AA-C4EE19785483}" type="presParOf" srcId="{1FF8C008-B84C-40CB-B3B1-607357D0C3F9}" destId="{B284300C-32A8-4C63-8EB8-36B10FC9E3AA}" srcOrd="0" destOrd="0" presId="urn:microsoft.com/office/officeart/2005/8/layout/process1"/>
    <dgm:cxn modelId="{E291DD20-DB9F-4F79-98F0-66880C410940}" type="presParOf" srcId="{7BE07260-31DD-4F8D-99C0-AB2200C7706A}" destId="{9CC9B0BE-AA0A-475C-A39E-9FE581633F6B}" srcOrd="2" destOrd="0" presId="urn:microsoft.com/office/officeart/2005/8/layout/process1"/>
    <dgm:cxn modelId="{CA758F40-3F90-461C-88E0-13BB56579561}" type="presParOf" srcId="{7BE07260-31DD-4F8D-99C0-AB2200C7706A}" destId="{21030617-34F7-4AF0-A8DC-BF83ACBF13F4}" srcOrd="3" destOrd="0" presId="urn:microsoft.com/office/officeart/2005/8/layout/process1"/>
    <dgm:cxn modelId="{6C13CD01-0600-47CE-8C3D-FCFEA664BC2D}" type="presParOf" srcId="{21030617-34F7-4AF0-A8DC-BF83ACBF13F4}" destId="{B29DC9C6-5ED2-404C-AFCC-97F56EB2CE09}" srcOrd="0" destOrd="0" presId="urn:microsoft.com/office/officeart/2005/8/layout/process1"/>
    <dgm:cxn modelId="{E6E1F9AD-527F-4D64-8764-251428925F7A}" type="presParOf" srcId="{7BE07260-31DD-4F8D-99C0-AB2200C7706A}" destId="{E4F02BB9-BAAD-497A-94EA-B642169D6924}"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A47A65C-E945-475C-BF9C-20413A6C1C09}"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1A9D0C26-6483-41C9-89E2-BDA0A0DED945}">
      <dgm:prSet/>
      <dgm:spPr/>
      <dgm:t>
        <a:bodyPr/>
        <a:lstStyle/>
        <a:p>
          <a:pPr rtl="0"/>
          <a:r>
            <a:rPr lang="en-GB" dirty="0">
              <a:solidFill>
                <a:schemeClr val="bg1"/>
              </a:solidFill>
            </a:rPr>
            <a:t>ROMANS</a:t>
          </a:r>
        </a:p>
      </dgm:t>
    </dgm:pt>
    <dgm:pt modelId="{71772B39-D8E0-48E4-A171-0788875A9F4F}" type="parTrans" cxnId="{CC638D42-1203-48C0-9215-306FEB6E09C9}">
      <dgm:prSet/>
      <dgm:spPr/>
      <dgm:t>
        <a:bodyPr/>
        <a:lstStyle/>
        <a:p>
          <a:endParaRPr lang="en-GB"/>
        </a:p>
      </dgm:t>
    </dgm:pt>
    <dgm:pt modelId="{74DEEE3D-270A-4F4C-AE19-FCE4BF76A38A}" type="sibTrans" cxnId="{CC638D42-1203-48C0-9215-306FEB6E09C9}">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a:p>
      </dgm:t>
    </dgm:pt>
    <dgm:pt modelId="{31A980F6-4E00-4C31-BE44-AEDCDE10D06A}">
      <dgm:prSet custT="1"/>
      <dgm:spPr/>
      <dgm:t>
        <a:bodyPr/>
        <a:lstStyle/>
        <a:p>
          <a:pPr rtl="0"/>
          <a:r>
            <a:rPr lang="en-GB" sz="2400" dirty="0">
              <a:solidFill>
                <a:schemeClr val="bg1"/>
              </a:solidFill>
            </a:rPr>
            <a:t>PRINCIPLES</a:t>
          </a:r>
          <a:br>
            <a:rPr lang="en-GB" sz="2400" dirty="0">
              <a:solidFill>
                <a:schemeClr val="bg1"/>
              </a:solidFill>
            </a:rPr>
          </a:br>
          <a:r>
            <a:rPr lang="en-GB" sz="2800" b="1" dirty="0">
              <a:solidFill>
                <a:schemeClr val="bg1"/>
              </a:solidFill>
            </a:rPr>
            <a:t>PAST</a:t>
          </a:r>
          <a:endParaRPr lang="en-GB" sz="2400" b="1" dirty="0">
            <a:solidFill>
              <a:schemeClr val="bg1"/>
            </a:solidFill>
          </a:endParaRPr>
        </a:p>
      </dgm:t>
    </dgm:pt>
    <dgm:pt modelId="{5E2090D4-8B37-48CD-B8BC-CFE437476494}" type="parTrans" cxnId="{A7E60FAA-C804-45FD-B60D-83ED2748DDFC}">
      <dgm:prSet/>
      <dgm:spPr/>
      <dgm:t>
        <a:bodyPr/>
        <a:lstStyle/>
        <a:p>
          <a:endParaRPr lang="en-GB"/>
        </a:p>
      </dgm:t>
    </dgm:pt>
    <dgm:pt modelId="{3120E1CD-5B10-4E95-B627-2CE5C70C5E6A}" type="sibTrans" cxnId="{A7E60FAA-C804-45FD-B60D-83ED2748DDFC}">
      <dgm:prSet/>
      <dgm:spPr>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dgm:spPr>
      <dgm:t>
        <a:bodyPr/>
        <a:lstStyle/>
        <a:p>
          <a:endParaRPr lang="en-GB"/>
        </a:p>
      </dgm:t>
    </dgm:pt>
    <dgm:pt modelId="{CFFCBA2E-3E1A-4A1B-9429-C1E34768D160}">
      <dgm:prSet/>
      <dgm:spPr/>
      <dgm:t>
        <a:bodyPr/>
        <a:lstStyle/>
        <a:p>
          <a:pPr rtl="0"/>
          <a:r>
            <a:rPr lang="en-GB" dirty="0">
              <a:solidFill>
                <a:schemeClr val="bg1"/>
              </a:solidFill>
            </a:rPr>
            <a:t>HEBREWS</a:t>
          </a:r>
        </a:p>
      </dgm:t>
    </dgm:pt>
    <dgm:pt modelId="{621657AB-F8DE-42D1-BAC6-269EE7CF5DE9}" type="parTrans" cxnId="{BF9660B7-8CCC-4BFF-B1FC-419DF459537D}">
      <dgm:prSet/>
      <dgm:spPr/>
      <dgm:t>
        <a:bodyPr/>
        <a:lstStyle/>
        <a:p>
          <a:endParaRPr lang="en-GB"/>
        </a:p>
      </dgm:t>
    </dgm:pt>
    <dgm:pt modelId="{0E10264D-90A8-49CA-9407-06020132292D}" type="sibTrans" cxnId="{BF9660B7-8CCC-4BFF-B1FC-419DF459537D}">
      <dgm:prSet/>
      <dgm:spPr/>
      <dgm:t>
        <a:bodyPr/>
        <a:lstStyle/>
        <a:p>
          <a:endParaRPr lang="en-GB"/>
        </a:p>
      </dgm:t>
    </dgm:pt>
    <dgm:pt modelId="{5D084BC6-03E2-46FA-BAF4-300F89692826}" type="pres">
      <dgm:prSet presAssocID="{BA47A65C-E945-475C-BF9C-20413A6C1C09}" presName="Name0" presStyleCnt="0">
        <dgm:presLayoutVars>
          <dgm:dir/>
          <dgm:resizeHandles val="exact"/>
        </dgm:presLayoutVars>
      </dgm:prSet>
      <dgm:spPr/>
    </dgm:pt>
    <dgm:pt modelId="{EA1A3417-09FC-4364-84BB-D370AF2EAF92}" type="pres">
      <dgm:prSet presAssocID="{1A9D0C26-6483-41C9-89E2-BDA0A0DED945}" presName="node" presStyleLbl="node1" presStyleIdx="0" presStyleCnt="3">
        <dgm:presLayoutVars>
          <dgm:bulletEnabled val="1"/>
        </dgm:presLayoutVars>
      </dgm:prSet>
      <dgm:spPr/>
    </dgm:pt>
    <dgm:pt modelId="{2CAD4283-8971-41E3-AD7A-8ED27EAF8A83}" type="pres">
      <dgm:prSet presAssocID="{74DEEE3D-270A-4F4C-AE19-FCE4BF76A38A}" presName="sibTrans" presStyleLbl="sibTrans2D1" presStyleIdx="0" presStyleCnt="2" custAng="16200000"/>
      <dgm:spPr/>
    </dgm:pt>
    <dgm:pt modelId="{347FD654-8186-431D-8229-5CFA251C843B}" type="pres">
      <dgm:prSet presAssocID="{74DEEE3D-270A-4F4C-AE19-FCE4BF76A38A}" presName="connectorText" presStyleLbl="sibTrans2D1" presStyleIdx="0" presStyleCnt="2"/>
      <dgm:spPr/>
    </dgm:pt>
    <dgm:pt modelId="{30F667AE-2A5E-44EE-9804-C2BDF6E4A496}" type="pres">
      <dgm:prSet presAssocID="{31A980F6-4E00-4C31-BE44-AEDCDE10D06A}" presName="node" presStyleLbl="node1" presStyleIdx="1" presStyleCnt="3">
        <dgm:presLayoutVars>
          <dgm:bulletEnabled val="1"/>
        </dgm:presLayoutVars>
      </dgm:prSet>
      <dgm:spPr/>
    </dgm:pt>
    <dgm:pt modelId="{73711378-E312-4005-8EFF-CB69C34231D8}" type="pres">
      <dgm:prSet presAssocID="{3120E1CD-5B10-4E95-B627-2CE5C70C5E6A}" presName="sibTrans" presStyleLbl="sibTrans2D1" presStyleIdx="1" presStyleCnt="2" custAng="16200000"/>
      <dgm:spPr/>
    </dgm:pt>
    <dgm:pt modelId="{48E64529-53E7-4E79-BBD3-9C1BF7910A86}" type="pres">
      <dgm:prSet presAssocID="{3120E1CD-5B10-4E95-B627-2CE5C70C5E6A}" presName="connectorText" presStyleLbl="sibTrans2D1" presStyleIdx="1" presStyleCnt="2"/>
      <dgm:spPr/>
    </dgm:pt>
    <dgm:pt modelId="{85F8D396-24D5-4D42-852F-1D378316D7F1}" type="pres">
      <dgm:prSet presAssocID="{CFFCBA2E-3E1A-4A1B-9429-C1E34768D160}" presName="node" presStyleLbl="node1" presStyleIdx="2" presStyleCnt="3">
        <dgm:presLayoutVars>
          <dgm:bulletEnabled val="1"/>
        </dgm:presLayoutVars>
      </dgm:prSet>
      <dgm:spPr/>
    </dgm:pt>
  </dgm:ptLst>
  <dgm:cxnLst>
    <dgm:cxn modelId="{AC966317-AA32-454F-A238-CAE79DE27C9C}" type="presOf" srcId="{1A9D0C26-6483-41C9-89E2-BDA0A0DED945}" destId="{EA1A3417-09FC-4364-84BB-D370AF2EAF92}" srcOrd="0" destOrd="0" presId="urn:microsoft.com/office/officeart/2005/8/layout/process1"/>
    <dgm:cxn modelId="{CC638D42-1203-48C0-9215-306FEB6E09C9}" srcId="{BA47A65C-E945-475C-BF9C-20413A6C1C09}" destId="{1A9D0C26-6483-41C9-89E2-BDA0A0DED945}" srcOrd="0" destOrd="0" parTransId="{71772B39-D8E0-48E4-A171-0788875A9F4F}" sibTransId="{74DEEE3D-270A-4F4C-AE19-FCE4BF76A38A}"/>
    <dgm:cxn modelId="{FD52DE42-AF40-48C0-8B1F-7D679CEDBAEB}" type="presOf" srcId="{CFFCBA2E-3E1A-4A1B-9429-C1E34768D160}" destId="{85F8D396-24D5-4D42-852F-1D378316D7F1}" srcOrd="0" destOrd="0" presId="urn:microsoft.com/office/officeart/2005/8/layout/process1"/>
    <dgm:cxn modelId="{8F4E9043-A8CD-46E9-921E-CBEFCE7D2E50}" type="presOf" srcId="{BA47A65C-E945-475C-BF9C-20413A6C1C09}" destId="{5D084BC6-03E2-46FA-BAF4-300F89692826}" srcOrd="0" destOrd="0" presId="urn:microsoft.com/office/officeart/2005/8/layout/process1"/>
    <dgm:cxn modelId="{362C4459-8CB8-49B7-AFD9-F42C1FE5777D}" type="presOf" srcId="{31A980F6-4E00-4C31-BE44-AEDCDE10D06A}" destId="{30F667AE-2A5E-44EE-9804-C2BDF6E4A496}" srcOrd="0" destOrd="0" presId="urn:microsoft.com/office/officeart/2005/8/layout/process1"/>
    <dgm:cxn modelId="{3C5C0585-2FD9-49F2-9AD6-F8B5C8208240}" type="presOf" srcId="{3120E1CD-5B10-4E95-B627-2CE5C70C5E6A}" destId="{48E64529-53E7-4E79-BBD3-9C1BF7910A86}" srcOrd="1" destOrd="0" presId="urn:microsoft.com/office/officeart/2005/8/layout/process1"/>
    <dgm:cxn modelId="{73D7A38C-C6AF-40E1-AE3C-C33BFFB8933B}" type="presOf" srcId="{3120E1CD-5B10-4E95-B627-2CE5C70C5E6A}" destId="{73711378-E312-4005-8EFF-CB69C34231D8}" srcOrd="0" destOrd="0" presId="urn:microsoft.com/office/officeart/2005/8/layout/process1"/>
    <dgm:cxn modelId="{8747C5A5-0D67-45ED-AB42-4662C2770C04}" type="presOf" srcId="{74DEEE3D-270A-4F4C-AE19-FCE4BF76A38A}" destId="{2CAD4283-8971-41E3-AD7A-8ED27EAF8A83}" srcOrd="0" destOrd="0" presId="urn:microsoft.com/office/officeart/2005/8/layout/process1"/>
    <dgm:cxn modelId="{A7E60FAA-C804-45FD-B60D-83ED2748DDFC}" srcId="{BA47A65C-E945-475C-BF9C-20413A6C1C09}" destId="{31A980F6-4E00-4C31-BE44-AEDCDE10D06A}" srcOrd="1" destOrd="0" parTransId="{5E2090D4-8B37-48CD-B8BC-CFE437476494}" sibTransId="{3120E1CD-5B10-4E95-B627-2CE5C70C5E6A}"/>
    <dgm:cxn modelId="{BF9660B7-8CCC-4BFF-B1FC-419DF459537D}" srcId="{BA47A65C-E945-475C-BF9C-20413A6C1C09}" destId="{CFFCBA2E-3E1A-4A1B-9429-C1E34768D160}" srcOrd="2" destOrd="0" parTransId="{621657AB-F8DE-42D1-BAC6-269EE7CF5DE9}" sibTransId="{0E10264D-90A8-49CA-9407-06020132292D}"/>
    <dgm:cxn modelId="{026416F2-C3DD-4880-9B62-5683C4700F7D}" type="presOf" srcId="{74DEEE3D-270A-4F4C-AE19-FCE4BF76A38A}" destId="{347FD654-8186-431D-8229-5CFA251C843B}" srcOrd="1" destOrd="0" presId="urn:microsoft.com/office/officeart/2005/8/layout/process1"/>
    <dgm:cxn modelId="{E33AF695-5A19-47AC-9C3E-AEECBF7DEA01}" type="presParOf" srcId="{5D084BC6-03E2-46FA-BAF4-300F89692826}" destId="{EA1A3417-09FC-4364-84BB-D370AF2EAF92}" srcOrd="0" destOrd="0" presId="urn:microsoft.com/office/officeart/2005/8/layout/process1"/>
    <dgm:cxn modelId="{F3EB50F1-A1A6-43F0-AF6A-35FA54034E2E}" type="presParOf" srcId="{5D084BC6-03E2-46FA-BAF4-300F89692826}" destId="{2CAD4283-8971-41E3-AD7A-8ED27EAF8A83}" srcOrd="1" destOrd="0" presId="urn:microsoft.com/office/officeart/2005/8/layout/process1"/>
    <dgm:cxn modelId="{7B60BB50-F231-4632-9E9C-42E85139A1FF}" type="presParOf" srcId="{2CAD4283-8971-41E3-AD7A-8ED27EAF8A83}" destId="{347FD654-8186-431D-8229-5CFA251C843B}" srcOrd="0" destOrd="0" presId="urn:microsoft.com/office/officeart/2005/8/layout/process1"/>
    <dgm:cxn modelId="{7855C38F-0727-44A9-B1C0-57CE45F47499}" type="presParOf" srcId="{5D084BC6-03E2-46FA-BAF4-300F89692826}" destId="{30F667AE-2A5E-44EE-9804-C2BDF6E4A496}" srcOrd="2" destOrd="0" presId="urn:microsoft.com/office/officeart/2005/8/layout/process1"/>
    <dgm:cxn modelId="{50153604-E477-49CC-9B35-6F3B5AF7493A}" type="presParOf" srcId="{5D084BC6-03E2-46FA-BAF4-300F89692826}" destId="{73711378-E312-4005-8EFF-CB69C34231D8}" srcOrd="3" destOrd="0" presId="urn:microsoft.com/office/officeart/2005/8/layout/process1"/>
    <dgm:cxn modelId="{70D597E3-B702-42B9-824E-16D7E0222D09}" type="presParOf" srcId="{73711378-E312-4005-8EFF-CB69C34231D8}" destId="{48E64529-53E7-4E79-BBD3-9C1BF7910A86}" srcOrd="0" destOrd="0" presId="urn:microsoft.com/office/officeart/2005/8/layout/process1"/>
    <dgm:cxn modelId="{76EF330E-713B-4438-BD7C-AAB2A2E154A2}" type="presParOf" srcId="{5D084BC6-03E2-46FA-BAF4-300F89692826}" destId="{85F8D396-24D5-4D42-852F-1D378316D7F1}" srcOrd="4" destOrd="0" presId="urn:microsoft.com/office/officeart/2005/8/layout/process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A47A65C-E945-475C-BF9C-20413A6C1C09}"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1A9D0C26-6483-41C9-89E2-BDA0A0DED945}">
      <dgm:prSet/>
      <dgm:spPr/>
      <dgm:t>
        <a:bodyPr/>
        <a:lstStyle/>
        <a:p>
          <a:pPr rtl="0"/>
          <a:r>
            <a:rPr lang="en-GB" b="0" dirty="0">
              <a:solidFill>
                <a:schemeClr val="bg1"/>
              </a:solidFill>
            </a:rPr>
            <a:t>COLOSSIANS</a:t>
          </a:r>
        </a:p>
      </dgm:t>
    </dgm:pt>
    <dgm:pt modelId="{71772B39-D8E0-48E4-A171-0788875A9F4F}" type="parTrans" cxnId="{CC638D42-1203-48C0-9215-306FEB6E09C9}">
      <dgm:prSet/>
      <dgm:spPr/>
      <dgm:t>
        <a:bodyPr/>
        <a:lstStyle/>
        <a:p>
          <a:endParaRPr lang="en-GB"/>
        </a:p>
      </dgm:t>
    </dgm:pt>
    <dgm:pt modelId="{74DEEE3D-270A-4F4C-AE19-FCE4BF76A38A}" type="sibTrans" cxnId="{CC638D42-1203-48C0-9215-306FEB6E09C9}">
      <dgm:prSet/>
      <dgm:spPr/>
      <dgm:t>
        <a:bodyPr/>
        <a:lstStyle/>
        <a:p>
          <a:endParaRPr lang="en-GB"/>
        </a:p>
      </dgm:t>
    </dgm:pt>
    <dgm:pt modelId="{5D084BC6-03E2-46FA-BAF4-300F89692826}" type="pres">
      <dgm:prSet presAssocID="{BA47A65C-E945-475C-BF9C-20413A6C1C09}" presName="Name0" presStyleCnt="0">
        <dgm:presLayoutVars>
          <dgm:dir/>
          <dgm:resizeHandles val="exact"/>
        </dgm:presLayoutVars>
      </dgm:prSet>
      <dgm:spPr/>
    </dgm:pt>
    <dgm:pt modelId="{EA1A3417-09FC-4364-84BB-D370AF2EAF92}" type="pres">
      <dgm:prSet presAssocID="{1A9D0C26-6483-41C9-89E2-BDA0A0DED945}" presName="node" presStyleLbl="node1" presStyleIdx="0" presStyleCnt="1">
        <dgm:presLayoutVars>
          <dgm:bulletEnabled val="1"/>
        </dgm:presLayoutVars>
      </dgm:prSet>
      <dgm:spPr/>
    </dgm:pt>
  </dgm:ptLst>
  <dgm:cxnLst>
    <dgm:cxn modelId="{CC638D42-1203-48C0-9215-306FEB6E09C9}" srcId="{BA47A65C-E945-475C-BF9C-20413A6C1C09}" destId="{1A9D0C26-6483-41C9-89E2-BDA0A0DED945}" srcOrd="0" destOrd="0" parTransId="{71772B39-D8E0-48E4-A171-0788875A9F4F}" sibTransId="{74DEEE3D-270A-4F4C-AE19-FCE4BF76A38A}"/>
    <dgm:cxn modelId="{B12368D7-1A8E-48DF-AAC9-627762B2646F}" type="presOf" srcId="{1A9D0C26-6483-41C9-89E2-BDA0A0DED945}" destId="{EA1A3417-09FC-4364-84BB-D370AF2EAF92}" srcOrd="0" destOrd="0" presId="urn:microsoft.com/office/officeart/2005/8/layout/process1"/>
    <dgm:cxn modelId="{AF0CF1DF-29B3-44EF-86F8-6F8D44E563DB}" type="presOf" srcId="{BA47A65C-E945-475C-BF9C-20413A6C1C09}" destId="{5D084BC6-03E2-46FA-BAF4-300F89692826}" srcOrd="0" destOrd="0" presId="urn:microsoft.com/office/officeart/2005/8/layout/process1"/>
    <dgm:cxn modelId="{DEB3746A-9DD6-42ED-AA55-BF99B382596B}" type="presParOf" srcId="{5D084BC6-03E2-46FA-BAF4-300F89692826}" destId="{EA1A3417-09FC-4364-84BB-D370AF2EAF92}" srcOrd="0" destOrd="0" presId="urn:microsoft.com/office/officeart/2005/8/layout/process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8C4AC1C-5F8F-4916-9302-93212C79FDDD}" type="doc">
      <dgm:prSet loTypeId="urn:microsoft.com/office/officeart/2005/8/layout/process1" loCatId="process" qsTypeId="urn:microsoft.com/office/officeart/2005/8/quickstyle/simple3" qsCatId="simple" csTypeId="urn:microsoft.com/office/officeart/2005/8/colors/accent1_2" csCatId="accent1" phldr="1"/>
      <dgm:spPr/>
      <dgm:t>
        <a:bodyPr/>
        <a:lstStyle/>
        <a:p>
          <a:endParaRPr lang="en-GB"/>
        </a:p>
      </dgm:t>
    </dgm:pt>
    <dgm:pt modelId="{5C73A3D1-94A1-4D4A-ADBA-E26102399087}">
      <dgm:prSet/>
      <dgm:spPr/>
      <dgm:t>
        <a:bodyPr/>
        <a:lstStyle/>
        <a:p>
          <a:pPr rtl="0"/>
          <a:r>
            <a:rPr lang="en-GB" dirty="0">
              <a:solidFill>
                <a:schemeClr val="bg1"/>
              </a:solidFill>
            </a:rPr>
            <a:t>PHILIPPIANS</a:t>
          </a:r>
          <a:br>
            <a:rPr lang="en-GB" dirty="0">
              <a:solidFill>
                <a:schemeClr val="bg1"/>
              </a:solidFill>
            </a:rPr>
          </a:br>
          <a:r>
            <a:rPr lang="en-GB" dirty="0">
              <a:solidFill>
                <a:schemeClr val="bg1"/>
              </a:solidFill>
            </a:rPr>
            <a:t>EPHESIANS</a:t>
          </a:r>
        </a:p>
      </dgm:t>
    </dgm:pt>
    <dgm:pt modelId="{1BD809BC-7B7C-454C-B9D7-35605B6FC5DB}" type="parTrans" cxnId="{51BCB3E2-BD93-45DA-A546-AF579DC386AA}">
      <dgm:prSet/>
      <dgm:spPr/>
      <dgm:t>
        <a:bodyPr/>
        <a:lstStyle/>
        <a:p>
          <a:endParaRPr lang="en-GB"/>
        </a:p>
      </dgm:t>
    </dgm:pt>
    <dgm:pt modelId="{67C35E8C-B60D-4558-9F99-D440BA757FE2}" type="sibTrans" cxnId="{51BCB3E2-BD93-45DA-A546-AF579DC386AA}">
      <dgm:prSet/>
      <dgm:spPr>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dgm:spPr>
      <dgm:t>
        <a:bodyPr/>
        <a:lstStyle/>
        <a:p>
          <a:endParaRPr lang="en-GB"/>
        </a:p>
      </dgm:t>
    </dgm:pt>
    <dgm:pt modelId="{3DEA02A6-7C9A-454A-950D-2D89869DF732}">
      <dgm:prSet custT="1"/>
      <dgm:spPr/>
      <dgm:t>
        <a:bodyPr/>
        <a:lstStyle/>
        <a:p>
          <a:pPr rtl="0"/>
          <a:r>
            <a:rPr lang="en-GB" sz="1800" dirty="0">
              <a:solidFill>
                <a:schemeClr val="bg1"/>
              </a:solidFill>
            </a:rPr>
            <a:t>Future Truths</a:t>
          </a:r>
          <a:br>
            <a:rPr lang="en-GB" sz="1800" dirty="0">
              <a:solidFill>
                <a:schemeClr val="bg1"/>
              </a:solidFill>
            </a:rPr>
          </a:br>
          <a:r>
            <a:rPr lang="en-GB" sz="2400" b="1" dirty="0">
              <a:solidFill>
                <a:schemeClr val="bg1"/>
              </a:solidFill>
            </a:rPr>
            <a:t>TRUTHS FOR YOUR FACE</a:t>
          </a:r>
          <a:endParaRPr lang="en-GB" sz="1800" b="1" dirty="0">
            <a:solidFill>
              <a:schemeClr val="bg1"/>
            </a:solidFill>
          </a:endParaRPr>
        </a:p>
      </dgm:t>
    </dgm:pt>
    <dgm:pt modelId="{E60D90C6-09EE-4766-BE65-DCDC183B6058}" type="parTrans" cxnId="{E1EC36B2-4871-4A82-8751-19C8F0FADA08}">
      <dgm:prSet/>
      <dgm:spPr/>
      <dgm:t>
        <a:bodyPr/>
        <a:lstStyle/>
        <a:p>
          <a:endParaRPr lang="en-GB"/>
        </a:p>
      </dgm:t>
    </dgm:pt>
    <dgm:pt modelId="{7E58262F-41D4-4C0A-935F-866064582620}" type="sibTrans" cxnId="{E1EC36B2-4871-4A82-8751-19C8F0FADA08}">
      <dgm:prSet/>
      <dgm:spPr>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dgm:spPr>
      <dgm:t>
        <a:bodyPr/>
        <a:lstStyle/>
        <a:p>
          <a:endParaRPr lang="en-GB"/>
        </a:p>
      </dgm:t>
    </dgm:pt>
    <dgm:pt modelId="{7A81C509-9BBE-4CC4-A7BF-352E10D16DA3}">
      <dgm:prSet/>
      <dgm:spPr/>
      <dgm:t>
        <a:bodyPr/>
        <a:lstStyle/>
        <a:p>
          <a:pPr rtl="0"/>
          <a:r>
            <a:rPr lang="en-GB" dirty="0">
              <a:solidFill>
                <a:schemeClr val="bg1"/>
              </a:solidFill>
            </a:rPr>
            <a:t>1 THESS.</a:t>
          </a:r>
          <a:br>
            <a:rPr lang="en-GB" dirty="0">
              <a:solidFill>
                <a:schemeClr val="bg1"/>
              </a:solidFill>
            </a:rPr>
          </a:br>
          <a:r>
            <a:rPr lang="en-GB" dirty="0">
              <a:solidFill>
                <a:schemeClr val="bg1"/>
              </a:solidFill>
            </a:rPr>
            <a:t>2 THESS.</a:t>
          </a:r>
        </a:p>
      </dgm:t>
    </dgm:pt>
    <dgm:pt modelId="{82D3C808-A242-4A37-9684-40222008137E}" type="parTrans" cxnId="{C6C6901A-05DF-4471-8DF7-E5F67B80643C}">
      <dgm:prSet/>
      <dgm:spPr/>
      <dgm:t>
        <a:bodyPr/>
        <a:lstStyle/>
        <a:p>
          <a:endParaRPr lang="en-GB"/>
        </a:p>
      </dgm:t>
    </dgm:pt>
    <dgm:pt modelId="{EAA5FB7F-72A7-4E0D-8EFA-8FC4B3AABC38}" type="sibTrans" cxnId="{C6C6901A-05DF-4471-8DF7-E5F67B80643C}">
      <dgm:prSet/>
      <dgm:spPr/>
      <dgm:t>
        <a:bodyPr/>
        <a:lstStyle/>
        <a:p>
          <a:endParaRPr lang="en-GB"/>
        </a:p>
      </dgm:t>
    </dgm:pt>
    <dgm:pt modelId="{C0BD9014-4027-4214-9EFC-F8D217C9990B}" type="pres">
      <dgm:prSet presAssocID="{D8C4AC1C-5F8F-4916-9302-93212C79FDDD}" presName="Name0" presStyleCnt="0">
        <dgm:presLayoutVars>
          <dgm:dir/>
          <dgm:resizeHandles val="exact"/>
        </dgm:presLayoutVars>
      </dgm:prSet>
      <dgm:spPr/>
    </dgm:pt>
    <dgm:pt modelId="{B050077E-5730-428B-8E21-B51C92C347C3}" type="pres">
      <dgm:prSet presAssocID="{5C73A3D1-94A1-4D4A-ADBA-E26102399087}" presName="node" presStyleLbl="node1" presStyleIdx="0" presStyleCnt="3" custLinFactNeighborY="304">
        <dgm:presLayoutVars>
          <dgm:bulletEnabled val="1"/>
        </dgm:presLayoutVars>
      </dgm:prSet>
      <dgm:spPr/>
    </dgm:pt>
    <dgm:pt modelId="{AE15640E-2949-4254-AA03-6DDB58F82A84}" type="pres">
      <dgm:prSet presAssocID="{67C35E8C-B60D-4558-9F99-D440BA757FE2}" presName="sibTrans" presStyleLbl="sibTrans2D1" presStyleIdx="0" presStyleCnt="2" custAng="16200000"/>
      <dgm:spPr/>
    </dgm:pt>
    <dgm:pt modelId="{694951F9-F9B3-4774-89BB-36C71481061A}" type="pres">
      <dgm:prSet presAssocID="{67C35E8C-B60D-4558-9F99-D440BA757FE2}" presName="connectorText" presStyleLbl="sibTrans2D1" presStyleIdx="0" presStyleCnt="2"/>
      <dgm:spPr/>
    </dgm:pt>
    <dgm:pt modelId="{9DDAE20F-3C5E-47FA-B79D-4E6F19BB68AC}" type="pres">
      <dgm:prSet presAssocID="{3DEA02A6-7C9A-454A-950D-2D89869DF732}" presName="node" presStyleLbl="node1" presStyleIdx="1" presStyleCnt="3" custLinFactNeighborX="12168">
        <dgm:presLayoutVars>
          <dgm:bulletEnabled val="1"/>
        </dgm:presLayoutVars>
      </dgm:prSet>
      <dgm:spPr/>
    </dgm:pt>
    <dgm:pt modelId="{7B5119DD-8EE3-4240-950B-C055AC567559}" type="pres">
      <dgm:prSet presAssocID="{7E58262F-41D4-4C0A-935F-866064582620}" presName="sibTrans" presStyleLbl="sibTrans2D1" presStyleIdx="1" presStyleCnt="2" custAng="16200000" custScaleX="126100"/>
      <dgm:spPr/>
    </dgm:pt>
    <dgm:pt modelId="{B59A88FE-784C-4D85-AF9C-55699C53BD52}" type="pres">
      <dgm:prSet presAssocID="{7E58262F-41D4-4C0A-935F-866064582620}" presName="connectorText" presStyleLbl="sibTrans2D1" presStyleIdx="1" presStyleCnt="2"/>
      <dgm:spPr/>
    </dgm:pt>
    <dgm:pt modelId="{6B247393-B34C-4FAD-BFCD-506077AB08D5}" type="pres">
      <dgm:prSet presAssocID="{7A81C509-9BBE-4CC4-A7BF-352E10D16DA3}" presName="node" presStyleLbl="node1" presStyleIdx="2" presStyleCnt="3" custScaleX="107470">
        <dgm:presLayoutVars>
          <dgm:bulletEnabled val="1"/>
        </dgm:presLayoutVars>
      </dgm:prSet>
      <dgm:spPr/>
    </dgm:pt>
  </dgm:ptLst>
  <dgm:cxnLst>
    <dgm:cxn modelId="{D946B40E-6596-4344-9FDE-5AF6D682F3AA}" type="presOf" srcId="{D8C4AC1C-5F8F-4916-9302-93212C79FDDD}" destId="{C0BD9014-4027-4214-9EFC-F8D217C9990B}" srcOrd="0" destOrd="0" presId="urn:microsoft.com/office/officeart/2005/8/layout/process1"/>
    <dgm:cxn modelId="{C6C6901A-05DF-4471-8DF7-E5F67B80643C}" srcId="{D8C4AC1C-5F8F-4916-9302-93212C79FDDD}" destId="{7A81C509-9BBE-4CC4-A7BF-352E10D16DA3}" srcOrd="2" destOrd="0" parTransId="{82D3C808-A242-4A37-9684-40222008137E}" sibTransId="{EAA5FB7F-72A7-4E0D-8EFA-8FC4B3AABC38}"/>
    <dgm:cxn modelId="{F5F50E1E-89CF-4229-AD69-4030D7544A1B}" type="presOf" srcId="{3DEA02A6-7C9A-454A-950D-2D89869DF732}" destId="{9DDAE20F-3C5E-47FA-B79D-4E6F19BB68AC}" srcOrd="0" destOrd="0" presId="urn:microsoft.com/office/officeart/2005/8/layout/process1"/>
    <dgm:cxn modelId="{3B5F8729-6CA4-488A-944B-629303DCE682}" type="presOf" srcId="{7E58262F-41D4-4C0A-935F-866064582620}" destId="{B59A88FE-784C-4D85-AF9C-55699C53BD52}" srcOrd="1" destOrd="0" presId="urn:microsoft.com/office/officeart/2005/8/layout/process1"/>
    <dgm:cxn modelId="{21B7DF33-4BF3-4482-9DDC-AA4F9960E172}" type="presOf" srcId="{7E58262F-41D4-4C0A-935F-866064582620}" destId="{7B5119DD-8EE3-4240-950B-C055AC567559}" srcOrd="0" destOrd="0" presId="urn:microsoft.com/office/officeart/2005/8/layout/process1"/>
    <dgm:cxn modelId="{840B2A47-B52C-4E35-97D0-4D8E7D79EFAD}" type="presOf" srcId="{7A81C509-9BBE-4CC4-A7BF-352E10D16DA3}" destId="{6B247393-B34C-4FAD-BFCD-506077AB08D5}" srcOrd="0" destOrd="0" presId="urn:microsoft.com/office/officeart/2005/8/layout/process1"/>
    <dgm:cxn modelId="{5B182D9D-5E40-4010-AE6E-313E8C988221}" type="presOf" srcId="{67C35E8C-B60D-4558-9F99-D440BA757FE2}" destId="{694951F9-F9B3-4774-89BB-36C71481061A}" srcOrd="1" destOrd="0" presId="urn:microsoft.com/office/officeart/2005/8/layout/process1"/>
    <dgm:cxn modelId="{E1EC36B2-4871-4A82-8751-19C8F0FADA08}" srcId="{D8C4AC1C-5F8F-4916-9302-93212C79FDDD}" destId="{3DEA02A6-7C9A-454A-950D-2D89869DF732}" srcOrd="1" destOrd="0" parTransId="{E60D90C6-09EE-4766-BE65-DCDC183B6058}" sibTransId="{7E58262F-41D4-4C0A-935F-866064582620}"/>
    <dgm:cxn modelId="{887EB7C8-B559-429F-98B3-E15730F3FE4D}" type="presOf" srcId="{5C73A3D1-94A1-4D4A-ADBA-E26102399087}" destId="{B050077E-5730-428B-8E21-B51C92C347C3}" srcOrd="0" destOrd="0" presId="urn:microsoft.com/office/officeart/2005/8/layout/process1"/>
    <dgm:cxn modelId="{51BCB3E2-BD93-45DA-A546-AF579DC386AA}" srcId="{D8C4AC1C-5F8F-4916-9302-93212C79FDDD}" destId="{5C73A3D1-94A1-4D4A-ADBA-E26102399087}" srcOrd="0" destOrd="0" parTransId="{1BD809BC-7B7C-454C-B9D7-35605B6FC5DB}" sibTransId="{67C35E8C-B60D-4558-9F99-D440BA757FE2}"/>
    <dgm:cxn modelId="{2F38B1F3-F0FA-4F35-B57D-B938315F5945}" type="presOf" srcId="{67C35E8C-B60D-4558-9F99-D440BA757FE2}" destId="{AE15640E-2949-4254-AA03-6DDB58F82A84}" srcOrd="0" destOrd="0" presId="urn:microsoft.com/office/officeart/2005/8/layout/process1"/>
    <dgm:cxn modelId="{6F868968-9FF1-44B1-9AFB-592D9BE91BC5}" type="presParOf" srcId="{C0BD9014-4027-4214-9EFC-F8D217C9990B}" destId="{B050077E-5730-428B-8E21-B51C92C347C3}" srcOrd="0" destOrd="0" presId="urn:microsoft.com/office/officeart/2005/8/layout/process1"/>
    <dgm:cxn modelId="{A2A406FB-A962-4317-83A1-0594E03EE4D5}" type="presParOf" srcId="{C0BD9014-4027-4214-9EFC-F8D217C9990B}" destId="{AE15640E-2949-4254-AA03-6DDB58F82A84}" srcOrd="1" destOrd="0" presId="urn:microsoft.com/office/officeart/2005/8/layout/process1"/>
    <dgm:cxn modelId="{36D5761C-5118-4D1D-A632-6EE8E611A368}" type="presParOf" srcId="{AE15640E-2949-4254-AA03-6DDB58F82A84}" destId="{694951F9-F9B3-4774-89BB-36C71481061A}" srcOrd="0" destOrd="0" presId="urn:microsoft.com/office/officeart/2005/8/layout/process1"/>
    <dgm:cxn modelId="{F12AAF9C-D853-43AA-999B-9E334517A6EE}" type="presParOf" srcId="{C0BD9014-4027-4214-9EFC-F8D217C9990B}" destId="{9DDAE20F-3C5E-47FA-B79D-4E6F19BB68AC}" srcOrd="2" destOrd="0" presId="urn:microsoft.com/office/officeart/2005/8/layout/process1"/>
    <dgm:cxn modelId="{57736623-A29E-41FB-B44B-F16FF2BA4244}" type="presParOf" srcId="{C0BD9014-4027-4214-9EFC-F8D217C9990B}" destId="{7B5119DD-8EE3-4240-950B-C055AC567559}" srcOrd="3" destOrd="0" presId="urn:microsoft.com/office/officeart/2005/8/layout/process1"/>
    <dgm:cxn modelId="{7FF08087-612C-48A5-9AE9-D7A439B68091}" type="presParOf" srcId="{7B5119DD-8EE3-4240-950B-C055AC567559}" destId="{B59A88FE-784C-4D85-AF9C-55699C53BD52}" srcOrd="0" destOrd="0" presId="urn:microsoft.com/office/officeart/2005/8/layout/process1"/>
    <dgm:cxn modelId="{3BE49A8D-53C7-4C5A-B394-A1288600C5EC}" type="presParOf" srcId="{C0BD9014-4027-4214-9EFC-F8D217C9990B}" destId="{6B247393-B34C-4FAD-BFCD-506077AB08D5}"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50077E-5730-428B-8E21-B51C92C347C3}">
      <dsp:nvSpPr>
        <dsp:cNvPr id="0" name=""/>
        <dsp:cNvSpPr/>
      </dsp:nvSpPr>
      <dsp:spPr>
        <a:xfrm>
          <a:off x="4458" y="68194"/>
          <a:ext cx="2181093" cy="149268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GB" sz="2600" kern="1200" dirty="0">
              <a:solidFill>
                <a:schemeClr val="bg1"/>
              </a:solidFill>
            </a:rPr>
            <a:t>PHILIPPIANS</a:t>
          </a:r>
          <a:br>
            <a:rPr lang="en-GB" sz="2600" kern="1200" dirty="0">
              <a:solidFill>
                <a:schemeClr val="bg1"/>
              </a:solidFill>
            </a:rPr>
          </a:br>
          <a:r>
            <a:rPr lang="en-GB" sz="2600" kern="1200" dirty="0">
              <a:solidFill>
                <a:schemeClr val="bg1"/>
              </a:solidFill>
            </a:rPr>
            <a:t>EPHESIANS</a:t>
          </a:r>
        </a:p>
      </dsp:txBody>
      <dsp:txXfrm>
        <a:off x="48177" y="111913"/>
        <a:ext cx="2093655" cy="1405248"/>
      </dsp:txXfrm>
    </dsp:sp>
    <dsp:sp modelId="{AE15640E-2949-4254-AA03-6DDB58F82A84}">
      <dsp:nvSpPr>
        <dsp:cNvPr id="0" name=""/>
        <dsp:cNvSpPr/>
      </dsp:nvSpPr>
      <dsp:spPr>
        <a:xfrm rot="16195028">
          <a:off x="2424707" y="541792"/>
          <a:ext cx="507010" cy="540911"/>
        </a:xfrm>
        <a:prstGeom prst="rightArrow">
          <a:avLst>
            <a:gd name="adj1" fmla="val 60000"/>
            <a:gd name="adj2" fmla="val 50000"/>
          </a:avLst>
        </a:prstGeom>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GB" sz="2100" kern="1200" dirty="0"/>
        </a:p>
      </dsp:txBody>
      <dsp:txXfrm>
        <a:off x="2500868" y="726025"/>
        <a:ext cx="354907" cy="324547"/>
      </dsp:txXfrm>
    </dsp:sp>
    <dsp:sp modelId="{9DDAE20F-3C5E-47FA-B79D-4E6F19BB68AC}">
      <dsp:nvSpPr>
        <dsp:cNvPr id="0" name=""/>
        <dsp:cNvSpPr/>
      </dsp:nvSpPr>
      <dsp:spPr>
        <a:xfrm>
          <a:off x="3142174" y="63656"/>
          <a:ext cx="2181093" cy="149268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kern="1200" dirty="0">
              <a:solidFill>
                <a:schemeClr val="bg1"/>
              </a:solidFill>
            </a:rPr>
            <a:t>BEATITUDES</a:t>
          </a:r>
          <a:br>
            <a:rPr lang="en-GB" sz="2000" kern="1200" dirty="0">
              <a:solidFill>
                <a:schemeClr val="bg1"/>
              </a:solidFill>
            </a:rPr>
          </a:br>
          <a:r>
            <a:rPr lang="en-GB" sz="2000" kern="1200" dirty="0">
              <a:solidFill>
                <a:schemeClr val="bg1"/>
              </a:solidFill>
            </a:rPr>
            <a:t>Truths Of Expectation</a:t>
          </a:r>
          <a:br>
            <a:rPr lang="en-GB" sz="2000" kern="1200" dirty="0">
              <a:solidFill>
                <a:schemeClr val="bg1"/>
              </a:solidFill>
            </a:rPr>
          </a:br>
          <a:r>
            <a:rPr lang="en-GB" sz="2800" b="1" kern="1200" dirty="0">
              <a:solidFill>
                <a:schemeClr val="bg1"/>
              </a:solidFill>
            </a:rPr>
            <a:t>HOPE</a:t>
          </a:r>
          <a:endParaRPr lang="en-GB" sz="2000" b="1" kern="1200" dirty="0">
            <a:solidFill>
              <a:schemeClr val="bg1"/>
            </a:solidFill>
          </a:endParaRPr>
        </a:p>
      </dsp:txBody>
      <dsp:txXfrm>
        <a:off x="3185893" y="107375"/>
        <a:ext cx="2093655" cy="1405248"/>
      </dsp:txXfrm>
    </dsp:sp>
    <dsp:sp modelId="{7B5119DD-8EE3-4240-950B-C055AC567559}">
      <dsp:nvSpPr>
        <dsp:cNvPr id="0" name=""/>
        <dsp:cNvSpPr/>
      </dsp:nvSpPr>
      <dsp:spPr>
        <a:xfrm rot="16200000">
          <a:off x="5465812" y="539544"/>
          <a:ext cx="526812" cy="540911"/>
        </a:xfrm>
        <a:prstGeom prst="rightArrow">
          <a:avLst>
            <a:gd name="adj1" fmla="val 60000"/>
            <a:gd name="adj2" fmla="val 50000"/>
          </a:avLst>
        </a:prstGeom>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GB" sz="2100" kern="1200" dirty="0"/>
        </a:p>
      </dsp:txBody>
      <dsp:txXfrm>
        <a:off x="5544834" y="726748"/>
        <a:ext cx="368768" cy="324547"/>
      </dsp:txXfrm>
    </dsp:sp>
    <dsp:sp modelId="{6B247393-B34C-4FAD-BFCD-506077AB08D5}">
      <dsp:nvSpPr>
        <dsp:cNvPr id="0" name=""/>
        <dsp:cNvSpPr/>
      </dsp:nvSpPr>
      <dsp:spPr>
        <a:xfrm>
          <a:off x="6111520" y="63656"/>
          <a:ext cx="2344021" cy="149268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GB" sz="2600" kern="1200" dirty="0">
              <a:solidFill>
                <a:schemeClr val="bg1"/>
              </a:solidFill>
            </a:rPr>
            <a:t>1 THESS.</a:t>
          </a:r>
          <a:br>
            <a:rPr lang="en-GB" sz="2600" kern="1200" dirty="0">
              <a:solidFill>
                <a:schemeClr val="bg1"/>
              </a:solidFill>
            </a:rPr>
          </a:br>
          <a:r>
            <a:rPr lang="en-GB" sz="2600" kern="1200" dirty="0">
              <a:solidFill>
                <a:schemeClr val="bg1"/>
              </a:solidFill>
            </a:rPr>
            <a:t>2 THESS.</a:t>
          </a:r>
        </a:p>
      </dsp:txBody>
      <dsp:txXfrm>
        <a:off x="6155239" y="107375"/>
        <a:ext cx="2256583" cy="140524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4586CF-35C4-407B-8E98-03000532AA6D}">
      <dsp:nvSpPr>
        <dsp:cNvPr id="0" name=""/>
        <dsp:cNvSpPr/>
      </dsp:nvSpPr>
      <dsp:spPr>
        <a:xfrm>
          <a:off x="7435" y="95750"/>
          <a:ext cx="2222402" cy="139594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kern="1200" dirty="0">
              <a:solidFill>
                <a:schemeClr val="bg1"/>
              </a:solidFill>
            </a:rPr>
            <a:t>GALATIANS</a:t>
          </a:r>
          <a:br>
            <a:rPr lang="en-GB" sz="2300" kern="1200" dirty="0">
              <a:solidFill>
                <a:schemeClr val="bg1"/>
              </a:solidFill>
            </a:rPr>
          </a:br>
          <a:r>
            <a:rPr lang="en-GB" sz="2300" kern="1200" dirty="0">
              <a:solidFill>
                <a:schemeClr val="bg1"/>
              </a:solidFill>
            </a:rPr>
            <a:t>CORINTHIANS</a:t>
          </a:r>
        </a:p>
      </dsp:txBody>
      <dsp:txXfrm>
        <a:off x="48321" y="136636"/>
        <a:ext cx="2140630" cy="1314174"/>
      </dsp:txXfrm>
    </dsp:sp>
    <dsp:sp modelId="{1FF8C008-B84C-40CB-B3B1-607357D0C3F9}">
      <dsp:nvSpPr>
        <dsp:cNvPr id="0" name=""/>
        <dsp:cNvSpPr/>
      </dsp:nvSpPr>
      <dsp:spPr>
        <a:xfrm rot="16217984">
          <a:off x="2452074" y="526353"/>
          <a:ext cx="471155"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2522377" y="707256"/>
        <a:ext cx="329809" cy="330693"/>
      </dsp:txXfrm>
    </dsp:sp>
    <dsp:sp modelId="{9CC9B0BE-AA0A-475C-A39E-9FE581633F6B}">
      <dsp:nvSpPr>
        <dsp:cNvPr id="0" name=""/>
        <dsp:cNvSpPr/>
      </dsp:nvSpPr>
      <dsp:spPr>
        <a:xfrm>
          <a:off x="3118798" y="112026"/>
          <a:ext cx="2222402" cy="139594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kern="1200" dirty="0">
              <a:solidFill>
                <a:schemeClr val="bg1"/>
              </a:solidFill>
            </a:rPr>
            <a:t>Formative Truths</a:t>
          </a:r>
          <a:br>
            <a:rPr lang="en-GB" sz="2000" kern="1200" dirty="0">
              <a:solidFill>
                <a:schemeClr val="bg1"/>
              </a:solidFill>
            </a:rPr>
          </a:br>
          <a:r>
            <a:rPr lang="en-GB" sz="2000" b="1" kern="1200" dirty="0">
              <a:solidFill>
                <a:schemeClr val="bg1"/>
              </a:solidFill>
            </a:rPr>
            <a:t>TRUTHS FOR YOUR HEART AND MIND</a:t>
          </a:r>
        </a:p>
      </dsp:txBody>
      <dsp:txXfrm>
        <a:off x="3159684" y="152912"/>
        <a:ext cx="2140630" cy="1314174"/>
      </dsp:txXfrm>
    </dsp:sp>
    <dsp:sp modelId="{21030617-34F7-4AF0-A8DC-BF83ACBF13F4}">
      <dsp:nvSpPr>
        <dsp:cNvPr id="0" name=""/>
        <dsp:cNvSpPr/>
      </dsp:nvSpPr>
      <dsp:spPr>
        <a:xfrm rot="16200000">
          <a:off x="5563441" y="534422"/>
          <a:ext cx="471149"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5634114" y="715326"/>
        <a:ext cx="329804" cy="330693"/>
      </dsp:txXfrm>
    </dsp:sp>
    <dsp:sp modelId="{E4F02BB9-BAAD-497A-94EA-B642169D6924}">
      <dsp:nvSpPr>
        <dsp:cNvPr id="0" name=""/>
        <dsp:cNvSpPr/>
      </dsp:nvSpPr>
      <dsp:spPr>
        <a:xfrm>
          <a:off x="6230162" y="112026"/>
          <a:ext cx="2222402" cy="139594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kern="1200" dirty="0">
              <a:solidFill>
                <a:schemeClr val="bg1"/>
              </a:solidFill>
            </a:rPr>
            <a:t>TIMOTHY</a:t>
          </a:r>
          <a:br>
            <a:rPr lang="en-GB" sz="2300" kern="1200" dirty="0">
              <a:solidFill>
                <a:schemeClr val="bg1"/>
              </a:solidFill>
            </a:rPr>
          </a:br>
          <a:r>
            <a:rPr lang="en-GB" sz="2300" kern="1200" dirty="0">
              <a:solidFill>
                <a:schemeClr val="bg1"/>
              </a:solidFill>
            </a:rPr>
            <a:t>TITUS</a:t>
          </a:r>
          <a:br>
            <a:rPr lang="en-GB" sz="2300" kern="1200" dirty="0">
              <a:solidFill>
                <a:schemeClr val="bg1"/>
              </a:solidFill>
            </a:rPr>
          </a:br>
          <a:r>
            <a:rPr lang="en-GB" sz="2300" kern="1200" dirty="0">
              <a:solidFill>
                <a:schemeClr val="bg1"/>
              </a:solidFill>
            </a:rPr>
            <a:t>PHILEMON</a:t>
          </a:r>
        </a:p>
      </dsp:txBody>
      <dsp:txXfrm>
        <a:off x="6271048" y="152912"/>
        <a:ext cx="2140630" cy="131417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A3417-09FC-4364-84BB-D370AF2EAF92}">
      <dsp:nvSpPr>
        <dsp:cNvPr id="0" name=""/>
        <dsp:cNvSpPr/>
      </dsp:nvSpPr>
      <dsp:spPr>
        <a:xfrm>
          <a:off x="7435" y="49521"/>
          <a:ext cx="2222402" cy="152095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GB" sz="3300" kern="1200" dirty="0">
              <a:solidFill>
                <a:schemeClr val="bg1"/>
              </a:solidFill>
            </a:rPr>
            <a:t>ROMANS</a:t>
          </a:r>
        </a:p>
      </dsp:txBody>
      <dsp:txXfrm>
        <a:off x="51982" y="94068"/>
        <a:ext cx="2133308" cy="1431862"/>
      </dsp:txXfrm>
    </dsp:sp>
    <dsp:sp modelId="{2CAD4283-8971-41E3-AD7A-8ED27EAF8A83}">
      <dsp:nvSpPr>
        <dsp:cNvPr id="0" name=""/>
        <dsp:cNvSpPr/>
      </dsp:nvSpPr>
      <dsp:spPr>
        <a:xfrm rot="16200000">
          <a:off x="2452078" y="534422"/>
          <a:ext cx="471149"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2522751" y="715326"/>
        <a:ext cx="329804" cy="330693"/>
      </dsp:txXfrm>
    </dsp:sp>
    <dsp:sp modelId="{30F667AE-2A5E-44EE-9804-C2BDF6E4A496}">
      <dsp:nvSpPr>
        <dsp:cNvPr id="0" name=""/>
        <dsp:cNvSpPr/>
      </dsp:nvSpPr>
      <dsp:spPr>
        <a:xfrm>
          <a:off x="3118798" y="49521"/>
          <a:ext cx="2222402" cy="152095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kern="1200" dirty="0">
              <a:solidFill>
                <a:schemeClr val="bg1"/>
              </a:solidFill>
            </a:rPr>
            <a:t>Fundamental Truths</a:t>
          </a:r>
          <a:br>
            <a:rPr lang="en-GB" sz="2000" kern="1200" dirty="0">
              <a:solidFill>
                <a:schemeClr val="bg1"/>
              </a:solidFill>
            </a:rPr>
          </a:br>
          <a:r>
            <a:rPr lang="en-GB" sz="2400" b="1" kern="1200" dirty="0">
              <a:solidFill>
                <a:schemeClr val="bg1"/>
              </a:solidFill>
            </a:rPr>
            <a:t>TRUTHS FOR YOUR FEET</a:t>
          </a:r>
          <a:endParaRPr lang="en-GB" sz="2000" b="1" kern="1200" dirty="0">
            <a:solidFill>
              <a:schemeClr val="bg1"/>
            </a:solidFill>
          </a:endParaRPr>
        </a:p>
      </dsp:txBody>
      <dsp:txXfrm>
        <a:off x="3163345" y="94068"/>
        <a:ext cx="2133308" cy="1431862"/>
      </dsp:txXfrm>
    </dsp:sp>
    <dsp:sp modelId="{73711378-E312-4005-8EFF-CB69C34231D8}">
      <dsp:nvSpPr>
        <dsp:cNvPr id="0" name=""/>
        <dsp:cNvSpPr/>
      </dsp:nvSpPr>
      <dsp:spPr>
        <a:xfrm rot="16200000">
          <a:off x="5563441" y="534422"/>
          <a:ext cx="471149"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5634114" y="715326"/>
        <a:ext cx="329804" cy="330693"/>
      </dsp:txXfrm>
    </dsp:sp>
    <dsp:sp modelId="{85F8D396-24D5-4D42-852F-1D378316D7F1}">
      <dsp:nvSpPr>
        <dsp:cNvPr id="0" name=""/>
        <dsp:cNvSpPr/>
      </dsp:nvSpPr>
      <dsp:spPr>
        <a:xfrm>
          <a:off x="6230162" y="49521"/>
          <a:ext cx="2222402" cy="152095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GB" sz="3300" kern="1200" dirty="0">
              <a:solidFill>
                <a:schemeClr val="bg1"/>
              </a:solidFill>
            </a:rPr>
            <a:t>HEBREWS</a:t>
          </a:r>
        </a:p>
      </dsp:txBody>
      <dsp:txXfrm>
        <a:off x="6274709" y="94068"/>
        <a:ext cx="2133308" cy="143186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A3417-09FC-4364-84BB-D370AF2EAF92}">
      <dsp:nvSpPr>
        <dsp:cNvPr id="0" name=""/>
        <dsp:cNvSpPr/>
      </dsp:nvSpPr>
      <dsp:spPr>
        <a:xfrm>
          <a:off x="1458" y="0"/>
          <a:ext cx="2985082" cy="720000"/>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marL="0" lvl="0" indent="0" algn="ctr" defTabSz="1377950" rtl="0">
            <a:lnSpc>
              <a:spcPct val="90000"/>
            </a:lnSpc>
            <a:spcBef>
              <a:spcPct val="0"/>
            </a:spcBef>
            <a:spcAft>
              <a:spcPct val="35000"/>
            </a:spcAft>
            <a:buNone/>
          </a:pPr>
          <a:r>
            <a:rPr lang="en-GB" sz="3100" b="0" kern="1200" dirty="0">
              <a:solidFill>
                <a:schemeClr val="bg1"/>
              </a:solidFill>
            </a:rPr>
            <a:t>COLOSSIANS</a:t>
          </a:r>
        </a:p>
      </dsp:txBody>
      <dsp:txXfrm>
        <a:off x="22546" y="21088"/>
        <a:ext cx="2942906" cy="67782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F75563-800E-4A86-9374-1905C69763D6}">
      <dsp:nvSpPr>
        <dsp:cNvPr id="0" name=""/>
        <dsp:cNvSpPr/>
      </dsp:nvSpPr>
      <dsp:spPr>
        <a:xfrm rot="10800000">
          <a:off x="569928" y="110"/>
          <a:ext cx="7775543" cy="1344579"/>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2922" tIns="114300" rIns="213360" bIns="114300" numCol="1" spcCol="1270" anchor="ctr" anchorCtr="0">
          <a:noAutofit/>
        </a:bodyPr>
        <a:lstStyle/>
        <a:p>
          <a:pPr marL="0" lvl="0" indent="0" algn="ctr" defTabSz="1333500">
            <a:lnSpc>
              <a:spcPct val="90000"/>
            </a:lnSpc>
            <a:spcBef>
              <a:spcPct val="0"/>
            </a:spcBef>
            <a:spcAft>
              <a:spcPct val="35000"/>
            </a:spcAft>
            <a:buNone/>
          </a:pPr>
          <a:r>
            <a:rPr lang="en-GB" sz="3000" kern="1200" dirty="0"/>
            <a:t>Chapters 1-8 Doctrinal </a:t>
          </a:r>
          <a:br>
            <a:rPr lang="en-GB" sz="3000" kern="1200" dirty="0"/>
          </a:br>
          <a:r>
            <a:rPr lang="en-GB" sz="3000" kern="1200" dirty="0"/>
            <a:t>How the Gospel saves the sinner</a:t>
          </a:r>
        </a:p>
      </dsp:txBody>
      <dsp:txXfrm rot="10800000">
        <a:off x="906073" y="110"/>
        <a:ext cx="7439398" cy="1344579"/>
      </dsp:txXfrm>
    </dsp:sp>
    <dsp:sp modelId="{FB74CCCC-B690-4F6A-93AC-557DE57AF5CE}">
      <dsp:nvSpPr>
        <dsp:cNvPr id="0" name=""/>
        <dsp:cNvSpPr/>
      </dsp:nvSpPr>
      <dsp:spPr>
        <a:xfrm>
          <a:off x="0" y="110"/>
          <a:ext cx="1344579" cy="1344579"/>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BB51AD-70BB-4F0D-B1A6-62A56F0A4520}">
      <dsp:nvSpPr>
        <dsp:cNvPr id="0" name=""/>
        <dsp:cNvSpPr/>
      </dsp:nvSpPr>
      <dsp:spPr>
        <a:xfrm rot="10800000">
          <a:off x="606567" y="1746057"/>
          <a:ext cx="7702264" cy="1344579"/>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2922" tIns="110490" rIns="206248" bIns="110490" numCol="1" spcCol="1270" anchor="ctr" anchorCtr="0">
          <a:noAutofit/>
        </a:bodyPr>
        <a:lstStyle/>
        <a:p>
          <a:pPr marL="0" lvl="0" indent="0" algn="ctr" defTabSz="1289050">
            <a:lnSpc>
              <a:spcPct val="90000"/>
            </a:lnSpc>
            <a:spcBef>
              <a:spcPct val="0"/>
            </a:spcBef>
            <a:spcAft>
              <a:spcPct val="35000"/>
            </a:spcAft>
            <a:buNone/>
          </a:pPr>
          <a:r>
            <a:rPr lang="en-GB" sz="2900" kern="1200" dirty="0"/>
            <a:t>Chapters 9-11 National</a:t>
          </a:r>
          <a:br>
            <a:rPr lang="en-GB" sz="2900" kern="1200" dirty="0"/>
          </a:br>
          <a:r>
            <a:rPr lang="en-GB" sz="2900" kern="1200" dirty="0"/>
            <a:t>How the gospel relates to Israel</a:t>
          </a:r>
        </a:p>
      </dsp:txBody>
      <dsp:txXfrm rot="10800000">
        <a:off x="942712" y="1746057"/>
        <a:ext cx="7366119" cy="1344579"/>
      </dsp:txXfrm>
    </dsp:sp>
    <dsp:sp modelId="{52BA34F9-707E-48E5-A1D7-6C57A13C36CA}">
      <dsp:nvSpPr>
        <dsp:cNvPr id="0" name=""/>
        <dsp:cNvSpPr/>
      </dsp:nvSpPr>
      <dsp:spPr>
        <a:xfrm>
          <a:off x="7299" y="1746057"/>
          <a:ext cx="1344579" cy="1344579"/>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35482F-86D5-47DC-A8E7-2FEB5D8E1BD9}">
      <dsp:nvSpPr>
        <dsp:cNvPr id="0" name=""/>
        <dsp:cNvSpPr/>
      </dsp:nvSpPr>
      <dsp:spPr>
        <a:xfrm rot="10800000">
          <a:off x="606567" y="3492004"/>
          <a:ext cx="7702264" cy="1344579"/>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2922" tIns="106680" rIns="199136" bIns="106680" numCol="1" spcCol="1270" anchor="ctr" anchorCtr="0">
          <a:noAutofit/>
        </a:bodyPr>
        <a:lstStyle/>
        <a:p>
          <a:pPr marL="0" lvl="0" indent="0" algn="ctr" defTabSz="1244600">
            <a:lnSpc>
              <a:spcPct val="90000"/>
            </a:lnSpc>
            <a:spcBef>
              <a:spcPct val="0"/>
            </a:spcBef>
            <a:spcAft>
              <a:spcPct val="35000"/>
            </a:spcAft>
            <a:buNone/>
          </a:pPr>
          <a:r>
            <a:rPr lang="en-GB" sz="2800" kern="1200" dirty="0"/>
            <a:t>Chapters 12-16 Practical </a:t>
          </a:r>
          <a:br>
            <a:rPr lang="en-GB" sz="2800" kern="1200" dirty="0"/>
          </a:br>
          <a:r>
            <a:rPr lang="en-GB" sz="2800" kern="1200" dirty="0"/>
            <a:t>How the gospel relates to conduct</a:t>
          </a:r>
        </a:p>
      </dsp:txBody>
      <dsp:txXfrm rot="10800000">
        <a:off x="942712" y="3492004"/>
        <a:ext cx="7366119" cy="1344579"/>
      </dsp:txXfrm>
    </dsp:sp>
    <dsp:sp modelId="{924B74E6-F16F-4D9A-B767-328379BFE958}">
      <dsp:nvSpPr>
        <dsp:cNvPr id="0" name=""/>
        <dsp:cNvSpPr/>
      </dsp:nvSpPr>
      <dsp:spPr>
        <a:xfrm>
          <a:off x="0" y="3492004"/>
          <a:ext cx="1344579" cy="1344579"/>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DC1BA8-566B-4ABF-8EA2-029109A668CC}">
      <dsp:nvSpPr>
        <dsp:cNvPr id="0" name=""/>
        <dsp:cNvSpPr/>
      </dsp:nvSpPr>
      <dsp:spPr>
        <a:xfrm rot="10800000">
          <a:off x="1917070" y="2502"/>
          <a:ext cx="6770526" cy="846850"/>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3437" tIns="87630" rIns="163576" bIns="87630" numCol="1" spcCol="1270" anchor="ctr" anchorCtr="0">
          <a:noAutofit/>
        </a:bodyPr>
        <a:lstStyle/>
        <a:p>
          <a:pPr marL="0" lvl="0" indent="0" algn="ctr" defTabSz="1022350">
            <a:lnSpc>
              <a:spcPct val="90000"/>
            </a:lnSpc>
            <a:spcBef>
              <a:spcPct val="0"/>
            </a:spcBef>
            <a:spcAft>
              <a:spcPct val="35000"/>
            </a:spcAft>
            <a:buNone/>
          </a:pPr>
          <a:r>
            <a:rPr lang="en-GB" sz="2300" kern="1200"/>
            <a:t>How the Gospel deals with our ‘Sins’ is the subject of chapters 3:21-5:11</a:t>
          </a:r>
        </a:p>
      </dsp:txBody>
      <dsp:txXfrm rot="10800000">
        <a:off x="2128782" y="2502"/>
        <a:ext cx="6558814" cy="846850"/>
      </dsp:txXfrm>
    </dsp:sp>
    <dsp:sp modelId="{A5786B70-8503-407B-AB69-904F19BE7023}">
      <dsp:nvSpPr>
        <dsp:cNvPr id="0" name=""/>
        <dsp:cNvSpPr/>
      </dsp:nvSpPr>
      <dsp:spPr>
        <a:xfrm>
          <a:off x="1493645" y="2502"/>
          <a:ext cx="846850" cy="846850"/>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EE62E5-372F-4DAA-B37F-64D748A54CEA}">
      <dsp:nvSpPr>
        <dsp:cNvPr id="0" name=""/>
        <dsp:cNvSpPr/>
      </dsp:nvSpPr>
      <dsp:spPr>
        <a:xfrm rot="10800000">
          <a:off x="1917070" y="1102144"/>
          <a:ext cx="6770526" cy="846850"/>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3437" tIns="87630" rIns="163576" bIns="87630" numCol="1" spcCol="1270" anchor="ctr" anchorCtr="0">
          <a:noAutofit/>
        </a:bodyPr>
        <a:lstStyle/>
        <a:p>
          <a:pPr marL="0" lvl="0" indent="0" algn="ctr" defTabSz="1022350">
            <a:lnSpc>
              <a:spcPct val="90000"/>
            </a:lnSpc>
            <a:spcBef>
              <a:spcPct val="0"/>
            </a:spcBef>
            <a:spcAft>
              <a:spcPct val="35000"/>
            </a:spcAft>
            <a:buNone/>
          </a:pPr>
          <a:r>
            <a:rPr lang="en-GB" sz="2300" kern="1200"/>
            <a:t>How the gospel deals with our ‘Sin’ is the subject of chapters 5:12-8:39</a:t>
          </a:r>
        </a:p>
      </dsp:txBody>
      <dsp:txXfrm rot="10800000">
        <a:off x="2128782" y="1102144"/>
        <a:ext cx="6558814" cy="846850"/>
      </dsp:txXfrm>
    </dsp:sp>
    <dsp:sp modelId="{61AC6E1E-2C2E-4DBE-9977-B8F03A633056}">
      <dsp:nvSpPr>
        <dsp:cNvPr id="0" name=""/>
        <dsp:cNvSpPr/>
      </dsp:nvSpPr>
      <dsp:spPr>
        <a:xfrm>
          <a:off x="1493645" y="1102144"/>
          <a:ext cx="846850" cy="846850"/>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9CA1CD-D164-4209-B703-236A80107808}">
      <dsp:nvSpPr>
        <dsp:cNvPr id="0" name=""/>
        <dsp:cNvSpPr/>
      </dsp:nvSpPr>
      <dsp:spPr>
        <a:xfrm rot="10800000">
          <a:off x="1917070" y="2201785"/>
          <a:ext cx="6770526" cy="846850"/>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3437" tIns="87630" rIns="163576" bIns="87630" numCol="1" spcCol="1270" anchor="ctr" anchorCtr="0">
          <a:noAutofit/>
        </a:bodyPr>
        <a:lstStyle/>
        <a:p>
          <a:pPr marL="0" lvl="0" indent="0" algn="ctr" defTabSz="1022350">
            <a:lnSpc>
              <a:spcPct val="90000"/>
            </a:lnSpc>
            <a:spcBef>
              <a:spcPct val="0"/>
            </a:spcBef>
            <a:spcAft>
              <a:spcPct val="35000"/>
            </a:spcAft>
            <a:buNone/>
          </a:pPr>
          <a:r>
            <a:rPr lang="en-GB" sz="2300" kern="1200"/>
            <a:t>We can summarise this with two great aspects of gospel truth</a:t>
          </a:r>
        </a:p>
      </dsp:txBody>
      <dsp:txXfrm rot="10800000">
        <a:off x="2128782" y="2201785"/>
        <a:ext cx="6558814" cy="846850"/>
      </dsp:txXfrm>
    </dsp:sp>
    <dsp:sp modelId="{5B27D9A9-FD22-480A-9033-23F59839019F}">
      <dsp:nvSpPr>
        <dsp:cNvPr id="0" name=""/>
        <dsp:cNvSpPr/>
      </dsp:nvSpPr>
      <dsp:spPr>
        <a:xfrm>
          <a:off x="1493645" y="2201785"/>
          <a:ext cx="846850" cy="846850"/>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9B7BF6E-40A8-4182-AAB5-2D3188C85EEC}">
      <dsp:nvSpPr>
        <dsp:cNvPr id="0" name=""/>
        <dsp:cNvSpPr/>
      </dsp:nvSpPr>
      <dsp:spPr>
        <a:xfrm rot="10800000">
          <a:off x="1917070" y="3301426"/>
          <a:ext cx="6770526" cy="846850"/>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3437" tIns="87630" rIns="163576" bIns="87630" numCol="1" spcCol="1270" anchor="ctr" anchorCtr="0">
          <a:noAutofit/>
        </a:bodyPr>
        <a:lstStyle/>
        <a:p>
          <a:pPr marL="0" lvl="0" indent="0" algn="ctr" defTabSz="1022350">
            <a:lnSpc>
              <a:spcPct val="90000"/>
            </a:lnSpc>
            <a:spcBef>
              <a:spcPct val="0"/>
            </a:spcBef>
            <a:spcAft>
              <a:spcPct val="35000"/>
            </a:spcAft>
            <a:buNone/>
          </a:pPr>
          <a:r>
            <a:rPr lang="en-GB" sz="2300" kern="1200"/>
            <a:t>What Christ has done for us</a:t>
          </a:r>
        </a:p>
      </dsp:txBody>
      <dsp:txXfrm rot="10800000">
        <a:off x="2128782" y="3301426"/>
        <a:ext cx="6558814" cy="846850"/>
      </dsp:txXfrm>
    </dsp:sp>
    <dsp:sp modelId="{5E583895-400E-46AB-8F68-93B3D6F2811E}">
      <dsp:nvSpPr>
        <dsp:cNvPr id="0" name=""/>
        <dsp:cNvSpPr/>
      </dsp:nvSpPr>
      <dsp:spPr>
        <a:xfrm>
          <a:off x="1493645" y="3301426"/>
          <a:ext cx="846850" cy="846850"/>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9E4D2AD-1730-4096-A9C7-5B2A6A179C42}">
      <dsp:nvSpPr>
        <dsp:cNvPr id="0" name=""/>
        <dsp:cNvSpPr/>
      </dsp:nvSpPr>
      <dsp:spPr>
        <a:xfrm rot="10800000">
          <a:off x="1917070" y="4401068"/>
          <a:ext cx="6770526" cy="846850"/>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73437" tIns="87630" rIns="163576" bIns="87630" numCol="1" spcCol="1270" anchor="ctr" anchorCtr="0">
          <a:noAutofit/>
        </a:bodyPr>
        <a:lstStyle/>
        <a:p>
          <a:pPr marL="0" lvl="0" indent="0" algn="ctr" defTabSz="1022350">
            <a:lnSpc>
              <a:spcPct val="90000"/>
            </a:lnSpc>
            <a:spcBef>
              <a:spcPct val="0"/>
            </a:spcBef>
            <a:spcAft>
              <a:spcPct val="35000"/>
            </a:spcAft>
            <a:buNone/>
          </a:pPr>
          <a:r>
            <a:rPr lang="en-GB" sz="2300" kern="1200"/>
            <a:t>What Christ is doing in us</a:t>
          </a:r>
        </a:p>
      </dsp:txBody>
      <dsp:txXfrm rot="10800000">
        <a:off x="2128782" y="4401068"/>
        <a:ext cx="6558814" cy="846850"/>
      </dsp:txXfrm>
    </dsp:sp>
    <dsp:sp modelId="{67AE9522-9F52-4144-BBA4-43577F1FAAE8}">
      <dsp:nvSpPr>
        <dsp:cNvPr id="0" name=""/>
        <dsp:cNvSpPr/>
      </dsp:nvSpPr>
      <dsp:spPr>
        <a:xfrm>
          <a:off x="1493645" y="4401068"/>
          <a:ext cx="846850" cy="846850"/>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5D47B2-E041-49C9-B3B7-BC422E94758B}">
      <dsp:nvSpPr>
        <dsp:cNvPr id="0" name=""/>
        <dsp:cNvSpPr/>
      </dsp:nvSpPr>
      <dsp:spPr>
        <a:xfrm rot="10800000">
          <a:off x="436325" y="2934"/>
          <a:ext cx="9140029" cy="1343009"/>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2230" tIns="133350" rIns="24892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The exposition of the gospel of Jesus Christ which brings salvation from sin; </a:t>
          </a:r>
          <a:endParaRPr lang="en-GB" sz="3500" kern="1200" dirty="0"/>
        </a:p>
      </dsp:txBody>
      <dsp:txXfrm rot="10800000">
        <a:off x="772077" y="2934"/>
        <a:ext cx="8804277" cy="1343009"/>
      </dsp:txXfrm>
    </dsp:sp>
    <dsp:sp modelId="{EB58B2D5-B278-4333-99B1-5849A59AEF35}">
      <dsp:nvSpPr>
        <dsp:cNvPr id="0" name=""/>
        <dsp:cNvSpPr/>
      </dsp:nvSpPr>
      <dsp:spPr>
        <a:xfrm>
          <a:off x="0" y="2934"/>
          <a:ext cx="1343009" cy="1343009"/>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39CD4E-9FAA-4BA4-A0E3-A6149711FB21}">
      <dsp:nvSpPr>
        <dsp:cNvPr id="0" name=""/>
        <dsp:cNvSpPr/>
      </dsp:nvSpPr>
      <dsp:spPr>
        <a:xfrm rot="10800000">
          <a:off x="2012876" y="1746842"/>
          <a:ext cx="6658432" cy="1343009"/>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2230" tIns="133350" rIns="248920" bIns="133350" numCol="1" spcCol="1270" anchor="ctr" anchorCtr="0">
          <a:noAutofit/>
        </a:bodyPr>
        <a:lstStyle/>
        <a:p>
          <a:pPr marL="0" lvl="0" indent="0" algn="ctr" defTabSz="1555750">
            <a:lnSpc>
              <a:spcPct val="90000"/>
            </a:lnSpc>
            <a:spcBef>
              <a:spcPct val="0"/>
            </a:spcBef>
            <a:spcAft>
              <a:spcPct val="35000"/>
            </a:spcAft>
            <a:buNone/>
          </a:pPr>
          <a:r>
            <a:rPr lang="en-US" sz="3500" kern="1200"/>
            <a:t>“by grace alone, through faith alone, </a:t>
          </a:r>
          <a:endParaRPr lang="en-GB" sz="3500" kern="1200"/>
        </a:p>
      </dsp:txBody>
      <dsp:txXfrm rot="10800000">
        <a:off x="2348628" y="1746842"/>
        <a:ext cx="6322680" cy="1343009"/>
      </dsp:txXfrm>
    </dsp:sp>
    <dsp:sp modelId="{6E5F5995-4122-44A6-BF6F-083EAAB0B912}">
      <dsp:nvSpPr>
        <dsp:cNvPr id="0" name=""/>
        <dsp:cNvSpPr/>
      </dsp:nvSpPr>
      <dsp:spPr>
        <a:xfrm>
          <a:off x="1341371" y="1746842"/>
          <a:ext cx="1343009" cy="1343009"/>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239B8DD-E0FE-44ED-83E6-6C623FB7F1DB}">
      <dsp:nvSpPr>
        <dsp:cNvPr id="0" name=""/>
        <dsp:cNvSpPr/>
      </dsp:nvSpPr>
      <dsp:spPr>
        <a:xfrm rot="10800000">
          <a:off x="2012876" y="3490750"/>
          <a:ext cx="6658432" cy="1343009"/>
        </a:xfrm>
        <a:prstGeom prst="homePlat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92230" tIns="133350" rIns="248920" bIns="133350" numCol="1" spcCol="1270" anchor="ctr" anchorCtr="0">
          <a:noAutofit/>
        </a:bodyPr>
        <a:lstStyle/>
        <a:p>
          <a:pPr marL="0" lvl="0" indent="0" algn="ctr" defTabSz="1555750">
            <a:lnSpc>
              <a:spcPct val="90000"/>
            </a:lnSpc>
            <a:spcBef>
              <a:spcPct val="0"/>
            </a:spcBef>
            <a:spcAft>
              <a:spcPct val="35000"/>
            </a:spcAft>
            <a:buNone/>
          </a:pPr>
          <a:r>
            <a:rPr lang="en-US" sz="3500" kern="1200"/>
            <a:t>in the blood of Jesus alone”. </a:t>
          </a:r>
          <a:endParaRPr lang="en-GB" sz="3500" kern="1200"/>
        </a:p>
      </dsp:txBody>
      <dsp:txXfrm rot="10800000">
        <a:off x="2348628" y="3490750"/>
        <a:ext cx="6322680" cy="1343009"/>
      </dsp:txXfrm>
    </dsp:sp>
    <dsp:sp modelId="{3A76CFF2-0D3A-402D-8297-F27BF8C7DD8C}">
      <dsp:nvSpPr>
        <dsp:cNvPr id="0" name=""/>
        <dsp:cNvSpPr/>
      </dsp:nvSpPr>
      <dsp:spPr>
        <a:xfrm>
          <a:off x="1341371" y="3490750"/>
          <a:ext cx="1343009" cy="1343009"/>
        </a:xfrm>
        <a:prstGeom prst="ellipse">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5984BE-1606-44FE-8B77-6A3C738895FE}">
      <dsp:nvSpPr>
        <dsp:cNvPr id="0" name=""/>
        <dsp:cNvSpPr/>
      </dsp:nvSpPr>
      <dsp:spPr>
        <a:xfrm>
          <a:off x="3708" y="88111"/>
          <a:ext cx="8906700" cy="143998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GB" sz="3100" kern="1200" dirty="0"/>
            <a:t>Habakkuk chapter 2 verse 4, “the righteous shall live by faith”. </a:t>
          </a:r>
        </a:p>
      </dsp:txBody>
      <dsp:txXfrm>
        <a:off x="74002" y="158405"/>
        <a:ext cx="8766112" cy="1299400"/>
      </dsp:txXfrm>
    </dsp:sp>
    <dsp:sp modelId="{E9827DDF-58F8-4B57-AD1E-F29A84229811}">
      <dsp:nvSpPr>
        <dsp:cNvPr id="0" name=""/>
        <dsp:cNvSpPr/>
      </dsp:nvSpPr>
      <dsp:spPr>
        <a:xfrm>
          <a:off x="8699" y="1548893"/>
          <a:ext cx="8906700" cy="143998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GB" sz="3100" kern="1200" dirty="0"/>
            <a:t>Romans 1:17, Galatians 3:4, Hebrews 10:38.</a:t>
          </a:r>
        </a:p>
      </dsp:txBody>
      <dsp:txXfrm>
        <a:off x="78993" y="1619187"/>
        <a:ext cx="8766112" cy="1299400"/>
      </dsp:txXfrm>
    </dsp:sp>
    <dsp:sp modelId="{140ACC45-FB8F-425F-B9B9-EA6BB82C5FAB}">
      <dsp:nvSpPr>
        <dsp:cNvPr id="0" name=""/>
        <dsp:cNvSpPr/>
      </dsp:nvSpPr>
      <dsp:spPr>
        <a:xfrm>
          <a:off x="4349" y="3026970"/>
          <a:ext cx="8906700" cy="143998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GB" sz="3100" kern="1200"/>
            <a:t>When </a:t>
          </a:r>
          <a:r>
            <a:rPr lang="en-GB" sz="3100" kern="1200" dirty="0"/>
            <a:t>God repeats the same truth four times we really ought to sit up and take notice!</a:t>
          </a:r>
        </a:p>
      </dsp:txBody>
      <dsp:txXfrm>
        <a:off x="74643" y="3097264"/>
        <a:ext cx="8766112" cy="1299400"/>
      </dsp:txXfrm>
    </dsp:sp>
    <dsp:sp modelId="{4B204F25-CAA9-4D0D-AD6F-02CBE29EB0DF}">
      <dsp:nvSpPr>
        <dsp:cNvPr id="0" name=""/>
        <dsp:cNvSpPr/>
      </dsp:nvSpPr>
      <dsp:spPr>
        <a:xfrm>
          <a:off x="4349" y="4516350"/>
          <a:ext cx="8906700" cy="1439988"/>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en-GB" sz="3100" kern="1200" dirty="0"/>
            <a:t>This was the truth that gripped Martin Luther and that led directly to the reformation. </a:t>
          </a:r>
        </a:p>
      </dsp:txBody>
      <dsp:txXfrm>
        <a:off x="74643" y="4586644"/>
        <a:ext cx="8766112" cy="1299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4586CF-35C4-407B-8E98-03000532AA6D}">
      <dsp:nvSpPr>
        <dsp:cNvPr id="0" name=""/>
        <dsp:cNvSpPr/>
      </dsp:nvSpPr>
      <dsp:spPr>
        <a:xfrm>
          <a:off x="7435" y="63768"/>
          <a:ext cx="2222402" cy="145845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kern="1200" dirty="0">
              <a:solidFill>
                <a:schemeClr val="bg1"/>
              </a:solidFill>
            </a:rPr>
            <a:t>GALATIANS</a:t>
          </a:r>
          <a:br>
            <a:rPr lang="en-GB" sz="2300" kern="1200" dirty="0">
              <a:solidFill>
                <a:schemeClr val="bg1"/>
              </a:solidFill>
            </a:rPr>
          </a:br>
          <a:r>
            <a:rPr lang="en-GB" sz="2300" kern="1200" dirty="0">
              <a:solidFill>
                <a:schemeClr val="bg1"/>
              </a:solidFill>
            </a:rPr>
            <a:t>CORINTHIANS</a:t>
          </a:r>
        </a:p>
      </dsp:txBody>
      <dsp:txXfrm>
        <a:off x="50152" y="106485"/>
        <a:ext cx="2136968" cy="1373017"/>
      </dsp:txXfrm>
    </dsp:sp>
    <dsp:sp modelId="{1FF8C008-B84C-40CB-B3B1-607357D0C3F9}">
      <dsp:nvSpPr>
        <dsp:cNvPr id="0" name=""/>
        <dsp:cNvSpPr/>
      </dsp:nvSpPr>
      <dsp:spPr>
        <a:xfrm rot="16218789">
          <a:off x="2452074" y="525992"/>
          <a:ext cx="471156"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dirty="0"/>
        </a:p>
      </dsp:txBody>
      <dsp:txXfrm>
        <a:off x="2522361" y="706895"/>
        <a:ext cx="329809" cy="330693"/>
      </dsp:txXfrm>
    </dsp:sp>
    <dsp:sp modelId="{9CC9B0BE-AA0A-475C-A39E-9FE581633F6B}">
      <dsp:nvSpPr>
        <dsp:cNvPr id="0" name=""/>
        <dsp:cNvSpPr/>
      </dsp:nvSpPr>
      <dsp:spPr>
        <a:xfrm>
          <a:off x="3118798" y="80774"/>
          <a:ext cx="2222402" cy="145845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pPr>
          <a:r>
            <a:rPr lang="en-GB" sz="2000" kern="1200" dirty="0">
              <a:solidFill>
                <a:schemeClr val="bg1"/>
              </a:solidFill>
            </a:rPr>
            <a:t>BEHAVIOUR</a:t>
          </a:r>
          <a:br>
            <a:rPr lang="en-GB" sz="2000" kern="1200" dirty="0">
              <a:solidFill>
                <a:schemeClr val="bg1"/>
              </a:solidFill>
            </a:rPr>
          </a:br>
          <a:r>
            <a:rPr lang="en-GB" sz="2000" kern="1200" dirty="0">
              <a:solidFill>
                <a:schemeClr val="bg1"/>
              </a:solidFill>
            </a:rPr>
            <a:t>Truths Of Expression</a:t>
          </a:r>
          <a:br>
            <a:rPr lang="en-GB" sz="2000" kern="1200" dirty="0"/>
          </a:br>
          <a:r>
            <a:rPr lang="en-GB" sz="2400" b="1" kern="1200" dirty="0">
              <a:solidFill>
                <a:schemeClr val="bg1"/>
              </a:solidFill>
            </a:rPr>
            <a:t>LOVE</a:t>
          </a:r>
          <a:endParaRPr lang="en-GB" sz="2000" b="1" kern="1200" dirty="0">
            <a:solidFill>
              <a:schemeClr val="bg1"/>
            </a:solidFill>
          </a:endParaRPr>
        </a:p>
      </dsp:txBody>
      <dsp:txXfrm>
        <a:off x="3161515" y="123491"/>
        <a:ext cx="2136968" cy="1373017"/>
      </dsp:txXfrm>
    </dsp:sp>
    <dsp:sp modelId="{21030617-34F7-4AF0-A8DC-BF83ACBF13F4}">
      <dsp:nvSpPr>
        <dsp:cNvPr id="0" name=""/>
        <dsp:cNvSpPr/>
      </dsp:nvSpPr>
      <dsp:spPr>
        <a:xfrm rot="16200000">
          <a:off x="5563441" y="534422"/>
          <a:ext cx="471149"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dirty="0"/>
        </a:p>
      </dsp:txBody>
      <dsp:txXfrm>
        <a:off x="5634114" y="715326"/>
        <a:ext cx="329804" cy="330693"/>
      </dsp:txXfrm>
    </dsp:sp>
    <dsp:sp modelId="{E4F02BB9-BAAD-497A-94EA-B642169D6924}">
      <dsp:nvSpPr>
        <dsp:cNvPr id="0" name=""/>
        <dsp:cNvSpPr/>
      </dsp:nvSpPr>
      <dsp:spPr>
        <a:xfrm>
          <a:off x="6230162" y="80774"/>
          <a:ext cx="2222402" cy="145845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kern="1200" dirty="0">
              <a:solidFill>
                <a:schemeClr val="bg1"/>
              </a:solidFill>
            </a:rPr>
            <a:t>TIMOTHY</a:t>
          </a:r>
          <a:br>
            <a:rPr lang="en-GB" sz="2300" kern="1200" dirty="0">
              <a:solidFill>
                <a:schemeClr val="bg1"/>
              </a:solidFill>
            </a:rPr>
          </a:br>
          <a:r>
            <a:rPr lang="en-GB" sz="2300" kern="1200" dirty="0">
              <a:solidFill>
                <a:schemeClr val="bg1"/>
              </a:solidFill>
            </a:rPr>
            <a:t>TITUS</a:t>
          </a:r>
          <a:br>
            <a:rPr lang="en-GB" sz="2300" kern="1200" dirty="0">
              <a:solidFill>
                <a:schemeClr val="bg1"/>
              </a:solidFill>
            </a:rPr>
          </a:br>
          <a:r>
            <a:rPr lang="en-GB" sz="2300" kern="1200" dirty="0">
              <a:solidFill>
                <a:schemeClr val="bg1"/>
              </a:solidFill>
            </a:rPr>
            <a:t>PHILEMON</a:t>
          </a:r>
        </a:p>
      </dsp:txBody>
      <dsp:txXfrm>
        <a:off x="6272879" y="123491"/>
        <a:ext cx="2136968" cy="137301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A3417-09FC-4364-84BB-D370AF2EAF92}">
      <dsp:nvSpPr>
        <dsp:cNvPr id="0" name=""/>
        <dsp:cNvSpPr/>
      </dsp:nvSpPr>
      <dsp:spPr>
        <a:xfrm>
          <a:off x="7435" y="143279"/>
          <a:ext cx="2222402" cy="133344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GB" sz="3300" kern="1200" dirty="0">
              <a:solidFill>
                <a:schemeClr val="bg1"/>
              </a:solidFill>
            </a:rPr>
            <a:t>ROMANS</a:t>
          </a:r>
        </a:p>
      </dsp:txBody>
      <dsp:txXfrm>
        <a:off x="46490" y="182334"/>
        <a:ext cx="2144292" cy="1255331"/>
      </dsp:txXfrm>
    </dsp:sp>
    <dsp:sp modelId="{2CAD4283-8971-41E3-AD7A-8ED27EAF8A83}">
      <dsp:nvSpPr>
        <dsp:cNvPr id="0" name=""/>
        <dsp:cNvSpPr/>
      </dsp:nvSpPr>
      <dsp:spPr>
        <a:xfrm rot="16200000">
          <a:off x="2452078" y="534422"/>
          <a:ext cx="471149"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dirty="0"/>
        </a:p>
      </dsp:txBody>
      <dsp:txXfrm>
        <a:off x="2522751" y="715326"/>
        <a:ext cx="329804" cy="330693"/>
      </dsp:txXfrm>
    </dsp:sp>
    <dsp:sp modelId="{30F667AE-2A5E-44EE-9804-C2BDF6E4A496}">
      <dsp:nvSpPr>
        <dsp:cNvPr id="0" name=""/>
        <dsp:cNvSpPr/>
      </dsp:nvSpPr>
      <dsp:spPr>
        <a:xfrm>
          <a:off x="3118798" y="143279"/>
          <a:ext cx="2222402" cy="133344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n-GB" sz="2100" kern="1200" dirty="0">
              <a:solidFill>
                <a:schemeClr val="bg1"/>
              </a:solidFill>
            </a:rPr>
            <a:t>BELIEF</a:t>
          </a:r>
          <a:br>
            <a:rPr lang="en-GB" sz="2100" kern="1200" dirty="0">
              <a:solidFill>
                <a:schemeClr val="bg1"/>
              </a:solidFill>
            </a:rPr>
          </a:br>
          <a:r>
            <a:rPr lang="en-GB" sz="2100" kern="1200" dirty="0">
              <a:solidFill>
                <a:schemeClr val="bg1"/>
              </a:solidFill>
            </a:rPr>
            <a:t>Essential Truths</a:t>
          </a:r>
          <a:br>
            <a:rPr lang="en-GB" sz="2100" kern="1200" dirty="0">
              <a:solidFill>
                <a:schemeClr val="bg1"/>
              </a:solidFill>
            </a:rPr>
          </a:br>
          <a:r>
            <a:rPr lang="en-GB" sz="2400" b="1" kern="1200" dirty="0">
              <a:solidFill>
                <a:schemeClr val="bg1"/>
              </a:solidFill>
            </a:rPr>
            <a:t>FAITH</a:t>
          </a:r>
          <a:endParaRPr lang="en-GB" sz="2100" b="1" kern="1200" dirty="0">
            <a:solidFill>
              <a:schemeClr val="bg1"/>
            </a:solidFill>
          </a:endParaRPr>
        </a:p>
      </dsp:txBody>
      <dsp:txXfrm>
        <a:off x="3157853" y="182334"/>
        <a:ext cx="2144292" cy="1255331"/>
      </dsp:txXfrm>
    </dsp:sp>
    <dsp:sp modelId="{73711378-E312-4005-8EFF-CB69C34231D8}">
      <dsp:nvSpPr>
        <dsp:cNvPr id="0" name=""/>
        <dsp:cNvSpPr/>
      </dsp:nvSpPr>
      <dsp:spPr>
        <a:xfrm rot="16200000">
          <a:off x="5563441" y="534422"/>
          <a:ext cx="471149"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dirty="0"/>
        </a:p>
      </dsp:txBody>
      <dsp:txXfrm>
        <a:off x="5634114" y="715326"/>
        <a:ext cx="329804" cy="330693"/>
      </dsp:txXfrm>
    </dsp:sp>
    <dsp:sp modelId="{85F8D396-24D5-4D42-852F-1D378316D7F1}">
      <dsp:nvSpPr>
        <dsp:cNvPr id="0" name=""/>
        <dsp:cNvSpPr/>
      </dsp:nvSpPr>
      <dsp:spPr>
        <a:xfrm>
          <a:off x="6230162" y="143279"/>
          <a:ext cx="2222402" cy="133344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GB" sz="3300" kern="1200" dirty="0">
              <a:solidFill>
                <a:schemeClr val="bg1"/>
              </a:solidFill>
            </a:rPr>
            <a:t>HEBREWS</a:t>
          </a:r>
        </a:p>
      </dsp:txBody>
      <dsp:txXfrm>
        <a:off x="6269217" y="182334"/>
        <a:ext cx="2144292" cy="125533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A3417-09FC-4364-84BB-D370AF2EAF92}">
      <dsp:nvSpPr>
        <dsp:cNvPr id="0" name=""/>
        <dsp:cNvSpPr/>
      </dsp:nvSpPr>
      <dsp:spPr>
        <a:xfrm>
          <a:off x="1458" y="0"/>
          <a:ext cx="2985082" cy="720000"/>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marL="0" lvl="0" indent="0" algn="ctr" defTabSz="1377950" rtl="0">
            <a:lnSpc>
              <a:spcPct val="90000"/>
            </a:lnSpc>
            <a:spcBef>
              <a:spcPct val="0"/>
            </a:spcBef>
            <a:spcAft>
              <a:spcPct val="35000"/>
            </a:spcAft>
            <a:buNone/>
          </a:pPr>
          <a:r>
            <a:rPr lang="en-GB" sz="3100" b="0" kern="1200" dirty="0">
              <a:solidFill>
                <a:schemeClr val="bg1"/>
              </a:solidFill>
            </a:rPr>
            <a:t>COLOSSIANS</a:t>
          </a:r>
        </a:p>
      </dsp:txBody>
      <dsp:txXfrm>
        <a:off x="22546" y="21088"/>
        <a:ext cx="2942906" cy="6778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50077E-5730-428B-8E21-B51C92C347C3}">
      <dsp:nvSpPr>
        <dsp:cNvPr id="0" name=""/>
        <dsp:cNvSpPr/>
      </dsp:nvSpPr>
      <dsp:spPr>
        <a:xfrm>
          <a:off x="4458" y="159650"/>
          <a:ext cx="2181093" cy="130865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GB" sz="2600" kern="1200" dirty="0">
              <a:solidFill>
                <a:schemeClr val="bg1"/>
              </a:solidFill>
            </a:rPr>
            <a:t>PHILIPPIANS</a:t>
          </a:r>
          <a:br>
            <a:rPr lang="en-GB" sz="2600" kern="1200" dirty="0">
              <a:solidFill>
                <a:schemeClr val="bg1"/>
              </a:solidFill>
            </a:rPr>
          </a:br>
          <a:r>
            <a:rPr lang="en-GB" sz="2600" kern="1200" dirty="0">
              <a:solidFill>
                <a:schemeClr val="bg1"/>
              </a:solidFill>
            </a:rPr>
            <a:t>EPHESIANS</a:t>
          </a:r>
        </a:p>
      </dsp:txBody>
      <dsp:txXfrm>
        <a:off x="42787" y="197979"/>
        <a:ext cx="2104435" cy="1231998"/>
      </dsp:txXfrm>
    </dsp:sp>
    <dsp:sp modelId="{AE15640E-2949-4254-AA03-6DDB58F82A84}">
      <dsp:nvSpPr>
        <dsp:cNvPr id="0" name=""/>
        <dsp:cNvSpPr/>
      </dsp:nvSpPr>
      <dsp:spPr>
        <a:xfrm rot="16195641">
          <a:off x="2424707" y="541515"/>
          <a:ext cx="507010" cy="540911"/>
        </a:xfrm>
        <a:prstGeom prst="rightArrow">
          <a:avLst>
            <a:gd name="adj1" fmla="val 60000"/>
            <a:gd name="adj2" fmla="val 50000"/>
          </a:avLst>
        </a:prstGeom>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GB" sz="2100" kern="1200"/>
        </a:p>
      </dsp:txBody>
      <dsp:txXfrm>
        <a:off x="2500855" y="725748"/>
        <a:ext cx="354907" cy="324547"/>
      </dsp:txXfrm>
    </dsp:sp>
    <dsp:sp modelId="{9DDAE20F-3C5E-47FA-B79D-4E6F19BB68AC}">
      <dsp:nvSpPr>
        <dsp:cNvPr id="0" name=""/>
        <dsp:cNvSpPr/>
      </dsp:nvSpPr>
      <dsp:spPr>
        <a:xfrm>
          <a:off x="3142174" y="155671"/>
          <a:ext cx="2181093" cy="130865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GB" sz="2400" kern="1200" dirty="0">
              <a:solidFill>
                <a:schemeClr val="bg1"/>
              </a:solidFill>
            </a:rPr>
            <a:t>PROMISES</a:t>
          </a:r>
          <a:br>
            <a:rPr lang="en-GB" sz="2400" kern="1200" dirty="0">
              <a:solidFill>
                <a:schemeClr val="bg1"/>
              </a:solidFill>
            </a:rPr>
          </a:br>
          <a:r>
            <a:rPr lang="en-GB" sz="2800" b="1" kern="1200" dirty="0">
              <a:solidFill>
                <a:schemeClr val="bg1"/>
              </a:solidFill>
            </a:rPr>
            <a:t>FUTURE</a:t>
          </a:r>
        </a:p>
      </dsp:txBody>
      <dsp:txXfrm>
        <a:off x="3180503" y="194000"/>
        <a:ext cx="2104435" cy="1231998"/>
      </dsp:txXfrm>
    </dsp:sp>
    <dsp:sp modelId="{7B5119DD-8EE3-4240-950B-C055AC567559}">
      <dsp:nvSpPr>
        <dsp:cNvPr id="0" name=""/>
        <dsp:cNvSpPr/>
      </dsp:nvSpPr>
      <dsp:spPr>
        <a:xfrm rot="16200000">
          <a:off x="5465812" y="539544"/>
          <a:ext cx="526812" cy="540911"/>
        </a:xfrm>
        <a:prstGeom prst="rightArrow">
          <a:avLst>
            <a:gd name="adj1" fmla="val 60000"/>
            <a:gd name="adj2" fmla="val 50000"/>
          </a:avLst>
        </a:prstGeom>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GB" sz="2100" kern="1200"/>
        </a:p>
      </dsp:txBody>
      <dsp:txXfrm>
        <a:off x="5544834" y="726748"/>
        <a:ext cx="368768" cy="324547"/>
      </dsp:txXfrm>
    </dsp:sp>
    <dsp:sp modelId="{6B247393-B34C-4FAD-BFCD-506077AB08D5}">
      <dsp:nvSpPr>
        <dsp:cNvPr id="0" name=""/>
        <dsp:cNvSpPr/>
      </dsp:nvSpPr>
      <dsp:spPr>
        <a:xfrm>
          <a:off x="6111520" y="155671"/>
          <a:ext cx="2344021" cy="130865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GB" sz="2600" kern="1200" dirty="0">
              <a:solidFill>
                <a:schemeClr val="bg1"/>
              </a:solidFill>
            </a:rPr>
            <a:t>1 THESS.</a:t>
          </a:r>
          <a:br>
            <a:rPr lang="en-GB" sz="2600" kern="1200" dirty="0">
              <a:solidFill>
                <a:schemeClr val="bg1"/>
              </a:solidFill>
            </a:rPr>
          </a:br>
          <a:r>
            <a:rPr lang="en-GB" sz="2600" kern="1200" dirty="0">
              <a:solidFill>
                <a:schemeClr val="bg1"/>
              </a:solidFill>
            </a:rPr>
            <a:t>2 THESS</a:t>
          </a:r>
          <a:r>
            <a:rPr lang="en-GB" sz="2600" kern="1200" dirty="0"/>
            <a:t>.</a:t>
          </a:r>
        </a:p>
      </dsp:txBody>
      <dsp:txXfrm>
        <a:off x="6149849" y="194000"/>
        <a:ext cx="2267363" cy="123199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4586CF-35C4-407B-8E98-03000532AA6D}">
      <dsp:nvSpPr>
        <dsp:cNvPr id="0" name=""/>
        <dsp:cNvSpPr/>
      </dsp:nvSpPr>
      <dsp:spPr>
        <a:xfrm>
          <a:off x="7435" y="127731"/>
          <a:ext cx="2222402" cy="133344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kern="1200" dirty="0">
              <a:solidFill>
                <a:schemeClr val="bg1"/>
              </a:solidFill>
            </a:rPr>
            <a:t>GALATIANS</a:t>
          </a:r>
          <a:br>
            <a:rPr lang="en-GB" sz="2300" kern="1200" dirty="0">
              <a:solidFill>
                <a:schemeClr val="bg1"/>
              </a:solidFill>
            </a:rPr>
          </a:br>
          <a:r>
            <a:rPr lang="en-GB" sz="2300" kern="1200" dirty="0">
              <a:solidFill>
                <a:schemeClr val="bg1"/>
              </a:solidFill>
            </a:rPr>
            <a:t>CORINTHIANS</a:t>
          </a:r>
        </a:p>
      </dsp:txBody>
      <dsp:txXfrm>
        <a:off x="46490" y="166786"/>
        <a:ext cx="2144292" cy="1255331"/>
      </dsp:txXfrm>
    </dsp:sp>
    <dsp:sp modelId="{1FF8C008-B84C-40CB-B3B1-607357D0C3F9}">
      <dsp:nvSpPr>
        <dsp:cNvPr id="0" name=""/>
        <dsp:cNvSpPr/>
      </dsp:nvSpPr>
      <dsp:spPr>
        <a:xfrm rot="16217179">
          <a:off x="2452075" y="526714"/>
          <a:ext cx="471155"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2522395" y="707617"/>
        <a:ext cx="329809" cy="330693"/>
      </dsp:txXfrm>
    </dsp:sp>
    <dsp:sp modelId="{9CC9B0BE-AA0A-475C-A39E-9FE581633F6B}">
      <dsp:nvSpPr>
        <dsp:cNvPr id="0" name=""/>
        <dsp:cNvSpPr/>
      </dsp:nvSpPr>
      <dsp:spPr>
        <a:xfrm>
          <a:off x="3118798" y="143279"/>
          <a:ext cx="2222402" cy="133344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GB" sz="2400" kern="1200" dirty="0">
              <a:solidFill>
                <a:schemeClr val="bg1"/>
              </a:solidFill>
            </a:rPr>
            <a:t>PRACTICES </a:t>
          </a:r>
          <a:br>
            <a:rPr lang="en-GB" sz="2400" kern="1200" dirty="0">
              <a:solidFill>
                <a:schemeClr val="bg1"/>
              </a:solidFill>
            </a:rPr>
          </a:br>
          <a:r>
            <a:rPr lang="en-GB" sz="2800" b="1" kern="1200" dirty="0">
              <a:solidFill>
                <a:schemeClr val="bg1"/>
              </a:solidFill>
            </a:rPr>
            <a:t>PRESENT</a:t>
          </a:r>
          <a:endParaRPr lang="en-GB" sz="2400" b="1" kern="1200" dirty="0">
            <a:solidFill>
              <a:schemeClr val="bg1"/>
            </a:solidFill>
          </a:endParaRPr>
        </a:p>
      </dsp:txBody>
      <dsp:txXfrm>
        <a:off x="3157853" y="182334"/>
        <a:ext cx="2144292" cy="1255331"/>
      </dsp:txXfrm>
    </dsp:sp>
    <dsp:sp modelId="{21030617-34F7-4AF0-A8DC-BF83ACBF13F4}">
      <dsp:nvSpPr>
        <dsp:cNvPr id="0" name=""/>
        <dsp:cNvSpPr/>
      </dsp:nvSpPr>
      <dsp:spPr>
        <a:xfrm rot="16200000">
          <a:off x="5563441" y="534422"/>
          <a:ext cx="471149"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GB" sz="1900" kern="1200"/>
        </a:p>
      </dsp:txBody>
      <dsp:txXfrm>
        <a:off x="5634114" y="715326"/>
        <a:ext cx="329804" cy="330693"/>
      </dsp:txXfrm>
    </dsp:sp>
    <dsp:sp modelId="{E4F02BB9-BAAD-497A-94EA-B642169D6924}">
      <dsp:nvSpPr>
        <dsp:cNvPr id="0" name=""/>
        <dsp:cNvSpPr/>
      </dsp:nvSpPr>
      <dsp:spPr>
        <a:xfrm>
          <a:off x="6230162" y="143279"/>
          <a:ext cx="2222402" cy="133344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kern="1200" dirty="0">
              <a:solidFill>
                <a:schemeClr val="bg1"/>
              </a:solidFill>
            </a:rPr>
            <a:t>TIMOTHY</a:t>
          </a:r>
          <a:br>
            <a:rPr lang="en-GB" sz="2300" kern="1200" dirty="0">
              <a:solidFill>
                <a:schemeClr val="bg1"/>
              </a:solidFill>
            </a:rPr>
          </a:br>
          <a:r>
            <a:rPr lang="en-GB" sz="2300" kern="1200" dirty="0">
              <a:solidFill>
                <a:schemeClr val="bg1"/>
              </a:solidFill>
            </a:rPr>
            <a:t>TITUS</a:t>
          </a:r>
          <a:br>
            <a:rPr lang="en-GB" sz="2300" kern="1200" dirty="0">
              <a:solidFill>
                <a:schemeClr val="bg1"/>
              </a:solidFill>
            </a:rPr>
          </a:br>
          <a:r>
            <a:rPr lang="en-GB" sz="2300" kern="1200" dirty="0">
              <a:solidFill>
                <a:schemeClr val="bg1"/>
              </a:solidFill>
            </a:rPr>
            <a:t>PHILEMON</a:t>
          </a:r>
        </a:p>
      </dsp:txBody>
      <dsp:txXfrm>
        <a:off x="6269217" y="182334"/>
        <a:ext cx="2144292" cy="125533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A3417-09FC-4364-84BB-D370AF2EAF92}">
      <dsp:nvSpPr>
        <dsp:cNvPr id="0" name=""/>
        <dsp:cNvSpPr/>
      </dsp:nvSpPr>
      <dsp:spPr>
        <a:xfrm>
          <a:off x="7435" y="143279"/>
          <a:ext cx="2222402" cy="133344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GB" sz="3300" kern="1200" dirty="0">
              <a:solidFill>
                <a:schemeClr val="bg1"/>
              </a:solidFill>
            </a:rPr>
            <a:t>ROMANS</a:t>
          </a:r>
        </a:p>
      </dsp:txBody>
      <dsp:txXfrm>
        <a:off x="46490" y="182334"/>
        <a:ext cx="2144292" cy="1255331"/>
      </dsp:txXfrm>
    </dsp:sp>
    <dsp:sp modelId="{2CAD4283-8971-41E3-AD7A-8ED27EAF8A83}">
      <dsp:nvSpPr>
        <dsp:cNvPr id="0" name=""/>
        <dsp:cNvSpPr/>
      </dsp:nvSpPr>
      <dsp:spPr>
        <a:xfrm rot="16200000">
          <a:off x="2452078" y="534422"/>
          <a:ext cx="471149"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2522751" y="715326"/>
        <a:ext cx="329804" cy="330693"/>
      </dsp:txXfrm>
    </dsp:sp>
    <dsp:sp modelId="{30F667AE-2A5E-44EE-9804-C2BDF6E4A496}">
      <dsp:nvSpPr>
        <dsp:cNvPr id="0" name=""/>
        <dsp:cNvSpPr/>
      </dsp:nvSpPr>
      <dsp:spPr>
        <a:xfrm>
          <a:off x="3118798" y="143279"/>
          <a:ext cx="2222402" cy="133344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GB" sz="2400" kern="1200" dirty="0">
              <a:solidFill>
                <a:schemeClr val="bg1"/>
              </a:solidFill>
            </a:rPr>
            <a:t>PRINCIPLES</a:t>
          </a:r>
          <a:br>
            <a:rPr lang="en-GB" sz="2400" kern="1200" dirty="0">
              <a:solidFill>
                <a:schemeClr val="bg1"/>
              </a:solidFill>
            </a:rPr>
          </a:br>
          <a:r>
            <a:rPr lang="en-GB" sz="2800" b="1" kern="1200" dirty="0">
              <a:solidFill>
                <a:schemeClr val="bg1"/>
              </a:solidFill>
            </a:rPr>
            <a:t>PAST</a:t>
          </a:r>
          <a:endParaRPr lang="en-GB" sz="2400" b="1" kern="1200" dirty="0">
            <a:solidFill>
              <a:schemeClr val="bg1"/>
            </a:solidFill>
          </a:endParaRPr>
        </a:p>
      </dsp:txBody>
      <dsp:txXfrm>
        <a:off x="3157853" y="182334"/>
        <a:ext cx="2144292" cy="1255331"/>
      </dsp:txXfrm>
    </dsp:sp>
    <dsp:sp modelId="{73711378-E312-4005-8EFF-CB69C34231D8}">
      <dsp:nvSpPr>
        <dsp:cNvPr id="0" name=""/>
        <dsp:cNvSpPr/>
      </dsp:nvSpPr>
      <dsp:spPr>
        <a:xfrm rot="16200000">
          <a:off x="5563441" y="534422"/>
          <a:ext cx="471149" cy="551155"/>
        </a:xfrm>
        <a:prstGeom prst="rightArrow">
          <a:avLst>
            <a:gd name="adj1" fmla="val 60000"/>
            <a:gd name="adj2" fmla="val 50000"/>
          </a:avLst>
        </a:prstGeom>
        <a:gradFill flip="none" rotWithShape="0">
          <a:gsLst>
            <a:gs pos="0">
              <a:schemeClr val="bg1">
                <a:lumMod val="75000"/>
                <a:lumOff val="25000"/>
                <a:tint val="66000"/>
                <a:satMod val="160000"/>
              </a:schemeClr>
            </a:gs>
            <a:gs pos="50000">
              <a:schemeClr val="bg1">
                <a:lumMod val="75000"/>
                <a:lumOff val="25000"/>
                <a:tint val="44500"/>
                <a:satMod val="160000"/>
              </a:schemeClr>
            </a:gs>
            <a:gs pos="100000">
              <a:schemeClr val="bg1">
                <a:lumMod val="75000"/>
                <a:lumOff val="25000"/>
                <a:tint val="23500"/>
                <a:satMod val="160000"/>
              </a:schemeClr>
            </a:gs>
          </a:gsLst>
          <a:lin ang="5400000" scaled="1"/>
          <a:tileRect/>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endParaRPr lang="en-GB" sz="2300" kern="1200"/>
        </a:p>
      </dsp:txBody>
      <dsp:txXfrm>
        <a:off x="5634114" y="715326"/>
        <a:ext cx="329804" cy="330693"/>
      </dsp:txXfrm>
    </dsp:sp>
    <dsp:sp modelId="{85F8D396-24D5-4D42-852F-1D378316D7F1}">
      <dsp:nvSpPr>
        <dsp:cNvPr id="0" name=""/>
        <dsp:cNvSpPr/>
      </dsp:nvSpPr>
      <dsp:spPr>
        <a:xfrm>
          <a:off x="6230162" y="143279"/>
          <a:ext cx="2222402" cy="1333441"/>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marL="0" lvl="0" indent="0" algn="ctr" defTabSz="1466850" rtl="0">
            <a:lnSpc>
              <a:spcPct val="90000"/>
            </a:lnSpc>
            <a:spcBef>
              <a:spcPct val="0"/>
            </a:spcBef>
            <a:spcAft>
              <a:spcPct val="35000"/>
            </a:spcAft>
            <a:buNone/>
          </a:pPr>
          <a:r>
            <a:rPr lang="en-GB" sz="3300" kern="1200" dirty="0">
              <a:solidFill>
                <a:schemeClr val="bg1"/>
              </a:solidFill>
            </a:rPr>
            <a:t>HEBREWS</a:t>
          </a:r>
        </a:p>
      </dsp:txBody>
      <dsp:txXfrm>
        <a:off x="6269217" y="182334"/>
        <a:ext cx="2144292" cy="125533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A3417-09FC-4364-84BB-D370AF2EAF92}">
      <dsp:nvSpPr>
        <dsp:cNvPr id="0" name=""/>
        <dsp:cNvSpPr/>
      </dsp:nvSpPr>
      <dsp:spPr>
        <a:xfrm>
          <a:off x="1458" y="0"/>
          <a:ext cx="2985082" cy="720000"/>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8110" tIns="118110" rIns="118110" bIns="118110" numCol="1" spcCol="1270" anchor="ctr" anchorCtr="0">
          <a:noAutofit/>
        </a:bodyPr>
        <a:lstStyle/>
        <a:p>
          <a:pPr marL="0" lvl="0" indent="0" algn="ctr" defTabSz="1377950" rtl="0">
            <a:lnSpc>
              <a:spcPct val="90000"/>
            </a:lnSpc>
            <a:spcBef>
              <a:spcPct val="0"/>
            </a:spcBef>
            <a:spcAft>
              <a:spcPct val="35000"/>
            </a:spcAft>
            <a:buNone/>
          </a:pPr>
          <a:r>
            <a:rPr lang="en-GB" sz="3100" b="0" kern="1200" dirty="0">
              <a:solidFill>
                <a:schemeClr val="bg1"/>
              </a:solidFill>
            </a:rPr>
            <a:t>COLOSSIANS</a:t>
          </a:r>
        </a:p>
      </dsp:txBody>
      <dsp:txXfrm>
        <a:off x="22546" y="21088"/>
        <a:ext cx="2942906" cy="67782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50077E-5730-428B-8E21-B51C92C347C3}">
      <dsp:nvSpPr>
        <dsp:cNvPr id="0" name=""/>
        <dsp:cNvSpPr/>
      </dsp:nvSpPr>
      <dsp:spPr>
        <a:xfrm>
          <a:off x="4458" y="159650"/>
          <a:ext cx="2181093" cy="130865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GB" sz="2600" kern="1200" dirty="0">
              <a:solidFill>
                <a:schemeClr val="bg1"/>
              </a:solidFill>
            </a:rPr>
            <a:t>PHILIPPIANS</a:t>
          </a:r>
          <a:br>
            <a:rPr lang="en-GB" sz="2600" kern="1200" dirty="0">
              <a:solidFill>
                <a:schemeClr val="bg1"/>
              </a:solidFill>
            </a:rPr>
          </a:br>
          <a:r>
            <a:rPr lang="en-GB" sz="2600" kern="1200" dirty="0">
              <a:solidFill>
                <a:schemeClr val="bg1"/>
              </a:solidFill>
            </a:rPr>
            <a:t>EPHESIANS</a:t>
          </a:r>
        </a:p>
      </dsp:txBody>
      <dsp:txXfrm>
        <a:off x="42787" y="197979"/>
        <a:ext cx="2104435" cy="1231998"/>
      </dsp:txXfrm>
    </dsp:sp>
    <dsp:sp modelId="{AE15640E-2949-4254-AA03-6DDB58F82A84}">
      <dsp:nvSpPr>
        <dsp:cNvPr id="0" name=""/>
        <dsp:cNvSpPr/>
      </dsp:nvSpPr>
      <dsp:spPr>
        <a:xfrm rot="16195641">
          <a:off x="2424707" y="541515"/>
          <a:ext cx="507010" cy="540911"/>
        </a:xfrm>
        <a:prstGeom prst="rightArrow">
          <a:avLst>
            <a:gd name="adj1" fmla="val 60000"/>
            <a:gd name="adj2" fmla="val 50000"/>
          </a:avLst>
        </a:prstGeom>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GB" sz="2100" kern="1200"/>
        </a:p>
      </dsp:txBody>
      <dsp:txXfrm>
        <a:off x="2500855" y="725748"/>
        <a:ext cx="354907" cy="324547"/>
      </dsp:txXfrm>
    </dsp:sp>
    <dsp:sp modelId="{9DDAE20F-3C5E-47FA-B79D-4E6F19BB68AC}">
      <dsp:nvSpPr>
        <dsp:cNvPr id="0" name=""/>
        <dsp:cNvSpPr/>
      </dsp:nvSpPr>
      <dsp:spPr>
        <a:xfrm>
          <a:off x="3142174" y="155671"/>
          <a:ext cx="2181093" cy="130865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GB" sz="1800" kern="1200" dirty="0">
              <a:solidFill>
                <a:schemeClr val="bg1"/>
              </a:solidFill>
            </a:rPr>
            <a:t>Future Truths</a:t>
          </a:r>
          <a:br>
            <a:rPr lang="en-GB" sz="1800" kern="1200" dirty="0">
              <a:solidFill>
                <a:schemeClr val="bg1"/>
              </a:solidFill>
            </a:rPr>
          </a:br>
          <a:r>
            <a:rPr lang="en-GB" sz="2400" b="1" kern="1200" dirty="0">
              <a:solidFill>
                <a:schemeClr val="bg1"/>
              </a:solidFill>
            </a:rPr>
            <a:t>TRUTHS FOR YOUR FACE</a:t>
          </a:r>
          <a:endParaRPr lang="en-GB" sz="1800" b="1" kern="1200" dirty="0">
            <a:solidFill>
              <a:schemeClr val="bg1"/>
            </a:solidFill>
          </a:endParaRPr>
        </a:p>
      </dsp:txBody>
      <dsp:txXfrm>
        <a:off x="3180503" y="194000"/>
        <a:ext cx="2104435" cy="1231998"/>
      </dsp:txXfrm>
    </dsp:sp>
    <dsp:sp modelId="{7B5119DD-8EE3-4240-950B-C055AC567559}">
      <dsp:nvSpPr>
        <dsp:cNvPr id="0" name=""/>
        <dsp:cNvSpPr/>
      </dsp:nvSpPr>
      <dsp:spPr>
        <a:xfrm rot="16200000">
          <a:off x="5465812" y="539544"/>
          <a:ext cx="526812" cy="540911"/>
        </a:xfrm>
        <a:prstGeom prst="rightArrow">
          <a:avLst>
            <a:gd name="adj1" fmla="val 60000"/>
            <a:gd name="adj2" fmla="val 50000"/>
          </a:avLst>
        </a:prstGeom>
        <a:gradFill flip="none" rotWithShape="1">
          <a:gsLst>
            <a:gs pos="0">
              <a:schemeClr val="bg1">
                <a:lumMod val="75000"/>
                <a:lumOff val="25000"/>
                <a:shade val="30000"/>
                <a:satMod val="115000"/>
              </a:schemeClr>
            </a:gs>
            <a:gs pos="50000">
              <a:schemeClr val="bg1">
                <a:lumMod val="75000"/>
                <a:lumOff val="25000"/>
                <a:shade val="67500"/>
                <a:satMod val="115000"/>
              </a:schemeClr>
            </a:gs>
            <a:gs pos="100000">
              <a:schemeClr val="bg1">
                <a:lumMod val="75000"/>
                <a:lumOff val="25000"/>
                <a:shade val="100000"/>
                <a:satMod val="115000"/>
              </a:schemeClr>
            </a:gs>
          </a:gsLst>
          <a:lin ang="16200000" scaled="1"/>
          <a:tileRect/>
        </a:gradFill>
        <a:ln>
          <a:solidFill>
            <a:schemeClr val="accent1">
              <a:lumMod val="20000"/>
              <a:lumOff val="80000"/>
            </a:schemeClr>
          </a:solid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933450">
            <a:lnSpc>
              <a:spcPct val="90000"/>
            </a:lnSpc>
            <a:spcBef>
              <a:spcPct val="0"/>
            </a:spcBef>
            <a:spcAft>
              <a:spcPct val="35000"/>
            </a:spcAft>
            <a:buNone/>
          </a:pPr>
          <a:endParaRPr lang="en-GB" sz="2100" kern="1200"/>
        </a:p>
      </dsp:txBody>
      <dsp:txXfrm>
        <a:off x="5544834" y="726748"/>
        <a:ext cx="368768" cy="324547"/>
      </dsp:txXfrm>
    </dsp:sp>
    <dsp:sp modelId="{6B247393-B34C-4FAD-BFCD-506077AB08D5}">
      <dsp:nvSpPr>
        <dsp:cNvPr id="0" name=""/>
        <dsp:cNvSpPr/>
      </dsp:nvSpPr>
      <dsp:spPr>
        <a:xfrm>
          <a:off x="6111520" y="155671"/>
          <a:ext cx="2344021" cy="1308656"/>
        </a:xfrm>
        <a:prstGeom prst="roundRect">
          <a:avLst>
            <a:gd name="adj" fmla="val 10000"/>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060" tIns="99060" rIns="99060" bIns="99060" numCol="1" spcCol="1270" anchor="ctr" anchorCtr="0">
          <a:noAutofit/>
        </a:bodyPr>
        <a:lstStyle/>
        <a:p>
          <a:pPr marL="0" lvl="0" indent="0" algn="ctr" defTabSz="1155700" rtl="0">
            <a:lnSpc>
              <a:spcPct val="90000"/>
            </a:lnSpc>
            <a:spcBef>
              <a:spcPct val="0"/>
            </a:spcBef>
            <a:spcAft>
              <a:spcPct val="35000"/>
            </a:spcAft>
            <a:buNone/>
          </a:pPr>
          <a:r>
            <a:rPr lang="en-GB" sz="2600" kern="1200" dirty="0">
              <a:solidFill>
                <a:schemeClr val="bg1"/>
              </a:solidFill>
            </a:rPr>
            <a:t>1 THESS.</a:t>
          </a:r>
          <a:br>
            <a:rPr lang="en-GB" sz="2600" kern="1200" dirty="0">
              <a:solidFill>
                <a:schemeClr val="bg1"/>
              </a:solidFill>
            </a:rPr>
          </a:br>
          <a:r>
            <a:rPr lang="en-GB" sz="2600" kern="1200" dirty="0">
              <a:solidFill>
                <a:schemeClr val="bg1"/>
              </a:solidFill>
            </a:rPr>
            <a:t>2 THESS.</a:t>
          </a:r>
        </a:p>
      </dsp:txBody>
      <dsp:txXfrm>
        <a:off x="6149849" y="194000"/>
        <a:ext cx="2267363" cy="123199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FA022C-37E5-4694-9A32-F49BF041F16D}" type="datetimeFigureOut">
              <a:rPr lang="en-GB" smtClean="0"/>
              <a:t>02/02/2020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50C7ED-1E1E-4D45-A790-69CE649527C1}" type="slidenum">
              <a:rPr lang="en-GB" smtClean="0"/>
              <a:t>‹#›</a:t>
            </a:fld>
            <a:endParaRPr lang="en-GB" dirty="0"/>
          </a:p>
        </p:txBody>
      </p:sp>
    </p:spTree>
    <p:extLst>
      <p:ext uri="{BB962C8B-B14F-4D97-AF65-F5344CB8AC3E}">
        <p14:creationId xmlns:p14="http://schemas.microsoft.com/office/powerpoint/2010/main" val="627667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86823E-B94E-45D2-9C03-204478CD2003}" type="datetimeFigureOut">
              <a:rPr lang="en-GB" smtClean="0"/>
              <a:t>02/02/2020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D6BEBF1-4B57-4BFA-B397-012CB6C16685}" type="slidenum">
              <a:rPr lang="en-GB" smtClean="0"/>
              <a:t>‹#›</a:t>
            </a:fld>
            <a:endParaRPr lang="en-GB" dirty="0"/>
          </a:p>
        </p:txBody>
      </p:sp>
    </p:spTree>
    <p:extLst>
      <p:ext uri="{BB962C8B-B14F-4D97-AF65-F5344CB8AC3E}">
        <p14:creationId xmlns:p14="http://schemas.microsoft.com/office/powerpoint/2010/main" val="2448578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86823E-B94E-45D2-9C03-204478CD2003}" type="datetimeFigureOut">
              <a:rPr lang="en-GB" smtClean="0"/>
              <a:t>02/02/2020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D6BEBF1-4B57-4BFA-B397-012CB6C16685}" type="slidenum">
              <a:rPr lang="en-GB" smtClean="0"/>
              <a:t>‹#›</a:t>
            </a:fld>
            <a:endParaRPr lang="en-GB" dirty="0"/>
          </a:p>
        </p:txBody>
      </p:sp>
    </p:spTree>
    <p:extLst>
      <p:ext uri="{BB962C8B-B14F-4D97-AF65-F5344CB8AC3E}">
        <p14:creationId xmlns:p14="http://schemas.microsoft.com/office/powerpoint/2010/main" val="2525644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86823E-B94E-45D2-9C03-204478CD2003}" type="datetimeFigureOut">
              <a:rPr lang="en-GB" smtClean="0"/>
              <a:t>02/02/2020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D6BEBF1-4B57-4BFA-B397-012CB6C16685}" type="slidenum">
              <a:rPr lang="en-GB" smtClean="0"/>
              <a:t>‹#›</a:t>
            </a:fld>
            <a:endParaRPr lang="en-GB"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949948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086823E-B94E-45D2-9C03-204478CD2003}" type="datetimeFigureOut">
              <a:rPr lang="en-GB" smtClean="0"/>
              <a:t>02/02/2020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6BEBF1-4B57-4BFA-B397-012CB6C16685}" type="slidenum">
              <a:rPr lang="en-GB" smtClean="0"/>
              <a:t>‹#›</a:t>
            </a:fld>
            <a:endParaRPr lang="en-GB" dirty="0"/>
          </a:p>
        </p:txBody>
      </p:sp>
    </p:spTree>
    <p:extLst>
      <p:ext uri="{BB962C8B-B14F-4D97-AF65-F5344CB8AC3E}">
        <p14:creationId xmlns:p14="http://schemas.microsoft.com/office/powerpoint/2010/main" val="3122889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086823E-B94E-45D2-9C03-204478CD2003}" type="datetimeFigureOut">
              <a:rPr lang="en-GB" smtClean="0"/>
              <a:t>02/02/2020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6BEBF1-4B57-4BFA-B397-012CB6C16685}" type="slidenum">
              <a:rPr lang="en-GB" smtClean="0"/>
              <a:t>‹#›</a:t>
            </a:fld>
            <a:endParaRPr lang="en-GB"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693838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086823E-B94E-45D2-9C03-204478CD2003}" type="datetimeFigureOut">
              <a:rPr lang="en-GB" smtClean="0"/>
              <a:t>02/02/2020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6BEBF1-4B57-4BFA-B397-012CB6C16685}" type="slidenum">
              <a:rPr lang="en-GB" smtClean="0"/>
              <a:t>‹#›</a:t>
            </a:fld>
            <a:endParaRPr lang="en-GB" dirty="0"/>
          </a:p>
        </p:txBody>
      </p:sp>
    </p:spTree>
    <p:extLst>
      <p:ext uri="{BB962C8B-B14F-4D97-AF65-F5344CB8AC3E}">
        <p14:creationId xmlns:p14="http://schemas.microsoft.com/office/powerpoint/2010/main" val="2061200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86823E-B94E-45D2-9C03-204478CD2003}" type="datetimeFigureOut">
              <a:rPr lang="en-GB" smtClean="0"/>
              <a:t>02/02/2020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D6BEBF1-4B57-4BFA-B397-012CB6C16685}" type="slidenum">
              <a:rPr lang="en-GB" smtClean="0"/>
              <a:t>‹#›</a:t>
            </a:fld>
            <a:endParaRPr lang="en-GB" dirty="0"/>
          </a:p>
        </p:txBody>
      </p:sp>
    </p:spTree>
    <p:extLst>
      <p:ext uri="{BB962C8B-B14F-4D97-AF65-F5344CB8AC3E}">
        <p14:creationId xmlns:p14="http://schemas.microsoft.com/office/powerpoint/2010/main" val="3229391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86823E-B94E-45D2-9C03-204478CD2003}" type="datetimeFigureOut">
              <a:rPr lang="en-GB" smtClean="0"/>
              <a:t>02/02/2020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D6BEBF1-4B57-4BFA-B397-012CB6C16685}" type="slidenum">
              <a:rPr lang="en-GB" smtClean="0"/>
              <a:t>‹#›</a:t>
            </a:fld>
            <a:endParaRPr lang="en-GB" dirty="0"/>
          </a:p>
        </p:txBody>
      </p:sp>
    </p:spTree>
    <p:extLst>
      <p:ext uri="{BB962C8B-B14F-4D97-AF65-F5344CB8AC3E}">
        <p14:creationId xmlns:p14="http://schemas.microsoft.com/office/powerpoint/2010/main" val="3199304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86823E-B94E-45D2-9C03-204478CD2003}" type="datetimeFigureOut">
              <a:rPr lang="en-GB" smtClean="0"/>
              <a:t>02/02/2020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D6BEBF1-4B57-4BFA-B397-012CB6C16685}" type="slidenum">
              <a:rPr lang="en-GB" smtClean="0"/>
              <a:t>‹#›</a:t>
            </a:fld>
            <a:endParaRPr lang="en-GB" dirty="0"/>
          </a:p>
        </p:txBody>
      </p:sp>
    </p:spTree>
    <p:extLst>
      <p:ext uri="{BB962C8B-B14F-4D97-AF65-F5344CB8AC3E}">
        <p14:creationId xmlns:p14="http://schemas.microsoft.com/office/powerpoint/2010/main" val="138621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86823E-B94E-45D2-9C03-204478CD2003}" type="datetimeFigureOut">
              <a:rPr lang="en-GB" smtClean="0"/>
              <a:t>02/02/2020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D6BEBF1-4B57-4BFA-B397-012CB6C16685}" type="slidenum">
              <a:rPr lang="en-GB" smtClean="0"/>
              <a:t>‹#›</a:t>
            </a:fld>
            <a:endParaRPr lang="en-GB" dirty="0"/>
          </a:p>
        </p:txBody>
      </p:sp>
    </p:spTree>
    <p:extLst>
      <p:ext uri="{BB962C8B-B14F-4D97-AF65-F5344CB8AC3E}">
        <p14:creationId xmlns:p14="http://schemas.microsoft.com/office/powerpoint/2010/main" val="200559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86823E-B94E-45D2-9C03-204478CD2003}" type="datetimeFigureOut">
              <a:rPr lang="en-GB" smtClean="0"/>
              <a:t>02/02/2020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D6BEBF1-4B57-4BFA-B397-012CB6C16685}" type="slidenum">
              <a:rPr lang="en-GB" smtClean="0"/>
              <a:t>‹#›</a:t>
            </a:fld>
            <a:endParaRPr lang="en-GB" dirty="0"/>
          </a:p>
        </p:txBody>
      </p:sp>
    </p:spTree>
    <p:extLst>
      <p:ext uri="{BB962C8B-B14F-4D97-AF65-F5344CB8AC3E}">
        <p14:creationId xmlns:p14="http://schemas.microsoft.com/office/powerpoint/2010/main" val="1382895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86823E-B94E-45D2-9C03-204478CD2003}" type="datetimeFigureOut">
              <a:rPr lang="en-GB" smtClean="0"/>
              <a:t>02/02/2020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D6BEBF1-4B57-4BFA-B397-012CB6C16685}" type="slidenum">
              <a:rPr lang="en-GB" smtClean="0"/>
              <a:t>‹#›</a:t>
            </a:fld>
            <a:endParaRPr lang="en-GB" dirty="0"/>
          </a:p>
        </p:txBody>
      </p:sp>
    </p:spTree>
    <p:extLst>
      <p:ext uri="{BB962C8B-B14F-4D97-AF65-F5344CB8AC3E}">
        <p14:creationId xmlns:p14="http://schemas.microsoft.com/office/powerpoint/2010/main" val="2125909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86823E-B94E-45D2-9C03-204478CD2003}" type="datetimeFigureOut">
              <a:rPr lang="en-GB" smtClean="0"/>
              <a:t>02/02/2020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D6BEBF1-4B57-4BFA-B397-012CB6C16685}" type="slidenum">
              <a:rPr lang="en-GB" smtClean="0"/>
              <a:t>‹#›</a:t>
            </a:fld>
            <a:endParaRPr lang="en-GB" dirty="0"/>
          </a:p>
        </p:txBody>
      </p:sp>
    </p:spTree>
    <p:extLst>
      <p:ext uri="{BB962C8B-B14F-4D97-AF65-F5344CB8AC3E}">
        <p14:creationId xmlns:p14="http://schemas.microsoft.com/office/powerpoint/2010/main" val="955571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86823E-B94E-45D2-9C03-204478CD2003}" type="datetimeFigureOut">
              <a:rPr lang="en-GB" smtClean="0"/>
              <a:t>02/02/2020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D6BEBF1-4B57-4BFA-B397-012CB6C16685}" type="slidenum">
              <a:rPr lang="en-GB" smtClean="0"/>
              <a:t>‹#›</a:t>
            </a:fld>
            <a:endParaRPr lang="en-GB" dirty="0"/>
          </a:p>
        </p:txBody>
      </p:sp>
    </p:spTree>
    <p:extLst>
      <p:ext uri="{BB962C8B-B14F-4D97-AF65-F5344CB8AC3E}">
        <p14:creationId xmlns:p14="http://schemas.microsoft.com/office/powerpoint/2010/main" val="1274656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86823E-B94E-45D2-9C03-204478CD2003}" type="datetimeFigureOut">
              <a:rPr lang="en-GB" smtClean="0"/>
              <a:t>02/02/2020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D6BEBF1-4B57-4BFA-B397-012CB6C16685}" type="slidenum">
              <a:rPr lang="en-GB" smtClean="0"/>
              <a:t>‹#›</a:t>
            </a:fld>
            <a:endParaRPr lang="en-GB" dirty="0"/>
          </a:p>
        </p:txBody>
      </p:sp>
    </p:spTree>
    <p:extLst>
      <p:ext uri="{BB962C8B-B14F-4D97-AF65-F5344CB8AC3E}">
        <p14:creationId xmlns:p14="http://schemas.microsoft.com/office/powerpoint/2010/main" val="2544260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86823E-B94E-45D2-9C03-204478CD2003}" type="datetimeFigureOut">
              <a:rPr lang="en-GB" smtClean="0"/>
              <a:t>02/02/2020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D6BEBF1-4B57-4BFA-B397-012CB6C16685}" type="slidenum">
              <a:rPr lang="en-GB" smtClean="0"/>
              <a:t>‹#›</a:t>
            </a:fld>
            <a:endParaRPr lang="en-GB" dirty="0"/>
          </a:p>
        </p:txBody>
      </p:sp>
    </p:spTree>
    <p:extLst>
      <p:ext uri="{BB962C8B-B14F-4D97-AF65-F5344CB8AC3E}">
        <p14:creationId xmlns:p14="http://schemas.microsoft.com/office/powerpoint/2010/main" val="2143214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086823E-B94E-45D2-9C03-204478CD2003}" type="datetimeFigureOut">
              <a:rPr lang="en-GB" smtClean="0"/>
              <a:t>02/02/2020</a:t>
            </a:fld>
            <a:endParaRPr lang="en-GB"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D6BEBF1-4B57-4BFA-B397-012CB6C16685}" type="slidenum">
              <a:rPr lang="en-GB" smtClean="0"/>
              <a:t>‹#›</a:t>
            </a:fld>
            <a:endParaRPr lang="en-GB" dirty="0"/>
          </a:p>
        </p:txBody>
      </p:sp>
    </p:spTree>
    <p:extLst>
      <p:ext uri="{BB962C8B-B14F-4D97-AF65-F5344CB8AC3E}">
        <p14:creationId xmlns:p14="http://schemas.microsoft.com/office/powerpoint/2010/main" val="11134509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18" Type="http://schemas.openxmlformats.org/officeDocument/2006/relationships/diagramLayout" Target="../diagrams/layout8.xml"/><Relationship Id="rId3" Type="http://schemas.openxmlformats.org/officeDocument/2006/relationships/diagramLayout" Target="../diagrams/layout5.xml"/><Relationship Id="rId21" Type="http://schemas.microsoft.com/office/2007/relationships/diagramDrawing" Target="../diagrams/drawing8.xml"/><Relationship Id="rId7" Type="http://schemas.openxmlformats.org/officeDocument/2006/relationships/diagramData" Target="../diagrams/data6.xml"/><Relationship Id="rId12" Type="http://schemas.openxmlformats.org/officeDocument/2006/relationships/diagramData" Target="../diagrams/data7.xml"/><Relationship Id="rId17" Type="http://schemas.openxmlformats.org/officeDocument/2006/relationships/diagramData" Target="../diagrams/data8.xml"/><Relationship Id="rId2" Type="http://schemas.openxmlformats.org/officeDocument/2006/relationships/diagramData" Target="../diagrams/data5.xml"/><Relationship Id="rId16" Type="http://schemas.microsoft.com/office/2007/relationships/diagramDrawing" Target="../diagrams/drawing7.xml"/><Relationship Id="rId20" Type="http://schemas.openxmlformats.org/officeDocument/2006/relationships/diagramColors" Target="../diagrams/colors8.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19" Type="http://schemas.openxmlformats.org/officeDocument/2006/relationships/diagramQuickStyle" Target="../diagrams/quickStyle8.xml"/><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10.xml"/><Relationship Id="rId13" Type="http://schemas.openxmlformats.org/officeDocument/2006/relationships/diagramLayout" Target="../diagrams/layout11.xml"/><Relationship Id="rId18" Type="http://schemas.openxmlformats.org/officeDocument/2006/relationships/diagramLayout" Target="../diagrams/layout12.xml"/><Relationship Id="rId3" Type="http://schemas.openxmlformats.org/officeDocument/2006/relationships/diagramLayout" Target="../diagrams/layout9.xml"/><Relationship Id="rId21" Type="http://schemas.microsoft.com/office/2007/relationships/diagramDrawing" Target="../diagrams/drawing12.xml"/><Relationship Id="rId7" Type="http://schemas.openxmlformats.org/officeDocument/2006/relationships/diagramData" Target="../diagrams/data10.xml"/><Relationship Id="rId12" Type="http://schemas.openxmlformats.org/officeDocument/2006/relationships/diagramData" Target="../diagrams/data11.xml"/><Relationship Id="rId17" Type="http://schemas.openxmlformats.org/officeDocument/2006/relationships/diagramData" Target="../diagrams/data12.xml"/><Relationship Id="rId2" Type="http://schemas.openxmlformats.org/officeDocument/2006/relationships/diagramData" Target="../diagrams/data9.xml"/><Relationship Id="rId16" Type="http://schemas.microsoft.com/office/2007/relationships/diagramDrawing" Target="../diagrams/drawing11.xml"/><Relationship Id="rId20" Type="http://schemas.openxmlformats.org/officeDocument/2006/relationships/diagramColors" Target="../diagrams/colors12.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5" Type="http://schemas.openxmlformats.org/officeDocument/2006/relationships/diagramColors" Target="../diagrams/colors11.xml"/><Relationship Id="rId10" Type="http://schemas.openxmlformats.org/officeDocument/2006/relationships/diagramColors" Target="../diagrams/colors10.xml"/><Relationship Id="rId19" Type="http://schemas.openxmlformats.org/officeDocument/2006/relationships/diagramQuickStyle" Target="../diagrams/quickStyle12.xml"/><Relationship Id="rId4" Type="http://schemas.openxmlformats.org/officeDocument/2006/relationships/diagramQuickStyle" Target="../diagrams/quickStyle9.xml"/><Relationship Id="rId9" Type="http://schemas.openxmlformats.org/officeDocument/2006/relationships/diagramQuickStyle" Target="../diagrams/quickStyle10.xml"/><Relationship Id="rId14" Type="http://schemas.openxmlformats.org/officeDocument/2006/relationships/diagramQuickStyle" Target="../diagrams/quickStyle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43822-1E28-417E-8EC4-609C43BE0D31}"/>
              </a:ext>
            </a:extLst>
          </p:cNvPr>
          <p:cNvSpPr>
            <a:spLocks noGrp="1"/>
          </p:cNvSpPr>
          <p:nvPr>
            <p:ph type="ctrTitle"/>
          </p:nvPr>
        </p:nvSpPr>
        <p:spPr/>
        <p:txBody>
          <a:bodyPr>
            <a:normAutofit fontScale="90000"/>
          </a:bodyPr>
          <a:lstStyle/>
          <a:p>
            <a:r>
              <a:rPr lang="en-GB" dirty="0"/>
              <a:t>Spring term 2020</a:t>
            </a:r>
            <a:br>
              <a:rPr lang="en-GB" dirty="0"/>
            </a:br>
            <a:r>
              <a:rPr lang="en-GB" dirty="0"/>
              <a:t>Lesson One </a:t>
            </a:r>
            <a:br>
              <a:rPr lang="en-GB" dirty="0"/>
            </a:br>
            <a:r>
              <a:rPr lang="en-GB" dirty="0"/>
              <a:t>Epistle of Paul to the Romans </a:t>
            </a:r>
          </a:p>
        </p:txBody>
      </p:sp>
      <p:sp>
        <p:nvSpPr>
          <p:cNvPr id="3" name="Subtitle 2">
            <a:extLst>
              <a:ext uri="{FF2B5EF4-FFF2-40B4-BE49-F238E27FC236}">
                <a16:creationId xmlns:a16="http://schemas.microsoft.com/office/drawing/2014/main" id="{E7D239DA-0B5B-4E26-8A5C-40CE2E7FC4FF}"/>
              </a:ext>
            </a:extLst>
          </p:cNvPr>
          <p:cNvSpPr>
            <a:spLocks noGrp="1"/>
          </p:cNvSpPr>
          <p:nvPr>
            <p:ph type="subTitle" idx="1"/>
          </p:nvPr>
        </p:nvSpPr>
        <p:spPr/>
        <p:txBody>
          <a:bodyPr/>
          <a:lstStyle/>
          <a:p>
            <a:r>
              <a:rPr lang="en-GB" dirty="0">
                <a:solidFill>
                  <a:prstClr val="black">
                    <a:lumMod val="65000"/>
                    <a:lumOff val="35000"/>
                  </a:prstClr>
                </a:solidFill>
              </a:rPr>
              <a:t>Mountjoy bible school</a:t>
            </a:r>
            <a:br>
              <a:rPr lang="en-GB" dirty="0">
                <a:solidFill>
                  <a:prstClr val="black">
                    <a:lumMod val="65000"/>
                    <a:lumOff val="35000"/>
                  </a:prstClr>
                </a:solidFill>
              </a:rPr>
            </a:br>
            <a:r>
              <a:rPr lang="en-GB" dirty="0">
                <a:solidFill>
                  <a:prstClr val="black">
                    <a:lumMod val="65000"/>
                    <a:lumOff val="35000"/>
                  </a:prstClr>
                </a:solidFill>
              </a:rPr>
              <a:t>Weymouth class of 2019</a:t>
            </a:r>
            <a:br>
              <a:rPr lang="en-GB" dirty="0">
                <a:solidFill>
                  <a:prstClr val="black">
                    <a:lumMod val="65000"/>
                    <a:lumOff val="35000"/>
                  </a:prstClr>
                </a:solidFill>
              </a:rPr>
            </a:br>
            <a:r>
              <a:rPr lang="en-GB" dirty="0"/>
              <a:t>Spring term 2020</a:t>
            </a:r>
          </a:p>
        </p:txBody>
      </p:sp>
    </p:spTree>
    <p:extLst>
      <p:ext uri="{BB962C8B-B14F-4D97-AF65-F5344CB8AC3E}">
        <p14:creationId xmlns:p14="http://schemas.microsoft.com/office/powerpoint/2010/main" val="4193520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The approach to the study</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a:bodyPr>
          <a:lstStyle/>
          <a:p>
            <a:r>
              <a:rPr lang="en-GB" sz="2800" dirty="0"/>
              <a:t>We have already considered the wise words of Miles Coverdale written nearly four hundred years ago but still a great rule of Bible Study</a:t>
            </a:r>
          </a:p>
          <a:p>
            <a:r>
              <a:rPr lang="en-GB" sz="2800" dirty="0"/>
              <a:t>Again, it shall greatly help thee to understand scripture, if thou mark not only what is spoken or written, but of whom, and unto whom, with what words, at what time, where, to what intent, with what circumstance, considering what goeth before, and what followeth after. </a:t>
            </a:r>
            <a:br>
              <a:rPr lang="en-GB" sz="2800" dirty="0"/>
            </a:br>
            <a:r>
              <a:rPr lang="en-GB" sz="2800" dirty="0"/>
              <a:t>Miles Coverdale, Preface to the Bible, 1535.   </a:t>
            </a:r>
          </a:p>
        </p:txBody>
      </p:sp>
    </p:spTree>
    <p:extLst>
      <p:ext uri="{BB962C8B-B14F-4D97-AF65-F5344CB8AC3E}">
        <p14:creationId xmlns:p14="http://schemas.microsoft.com/office/powerpoint/2010/main" val="34810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Following the rule of Coverdale</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lnSpcReduction="10000"/>
          </a:bodyPr>
          <a:lstStyle/>
          <a:p>
            <a:r>
              <a:rPr lang="en-GB" sz="2800" dirty="0"/>
              <a:t>We have to begin at the end for our information</a:t>
            </a:r>
          </a:p>
          <a:p>
            <a:r>
              <a:rPr lang="en-GB" sz="2800" dirty="0"/>
              <a:t>Some verses from chapter 16</a:t>
            </a:r>
          </a:p>
          <a:p>
            <a:r>
              <a:rPr lang="en-GB" sz="2800" b="1" dirty="0"/>
              <a:t>1</a:t>
            </a:r>
            <a:r>
              <a:rPr lang="en-GB" sz="2800" dirty="0"/>
              <a:t> I commend to you our sister Phoebe, a servant (deaconess) of the church at </a:t>
            </a:r>
            <a:r>
              <a:rPr lang="en-GB" sz="2800" dirty="0" err="1"/>
              <a:t>Cenchreae</a:t>
            </a:r>
            <a:r>
              <a:rPr lang="en-GB" sz="2800" dirty="0"/>
              <a:t>, </a:t>
            </a:r>
          </a:p>
          <a:p>
            <a:r>
              <a:rPr lang="en-GB" sz="2800" b="1" dirty="0"/>
              <a:t>2</a:t>
            </a:r>
            <a:r>
              <a:rPr lang="en-GB" sz="2800" dirty="0"/>
              <a:t> that you may welcome her in the Lord in a way worthy of the saints, and help her in whatever she may need from you, for she has been a patron (</a:t>
            </a:r>
            <a:r>
              <a:rPr lang="en-GB" sz="2800" i="1" dirty="0" err="1"/>
              <a:t>prostatis</a:t>
            </a:r>
            <a:r>
              <a:rPr lang="en-GB" sz="2800" i="1" dirty="0"/>
              <a:t> – </a:t>
            </a:r>
            <a:r>
              <a:rPr lang="en-GB" sz="2800" dirty="0"/>
              <a:t>a strong supporter, a succourer) of many and of myself as well. </a:t>
            </a:r>
          </a:p>
          <a:p>
            <a:r>
              <a:rPr lang="en-GB" sz="2800" b="1" dirty="0"/>
              <a:t>3</a:t>
            </a:r>
            <a:r>
              <a:rPr lang="en-GB" sz="2800" dirty="0"/>
              <a:t> Greet Prisca and Aquila, my fellow workers in Christ Jesus, </a:t>
            </a:r>
          </a:p>
        </p:txBody>
      </p:sp>
    </p:spTree>
    <p:extLst>
      <p:ext uri="{BB962C8B-B14F-4D97-AF65-F5344CB8AC3E}">
        <p14:creationId xmlns:p14="http://schemas.microsoft.com/office/powerpoint/2010/main" val="3963124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Following the rule of Coverdale</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a:bodyPr>
          <a:lstStyle/>
          <a:p>
            <a:r>
              <a:rPr lang="en-GB" sz="2800" b="1" dirty="0"/>
              <a:t>4</a:t>
            </a:r>
            <a:r>
              <a:rPr lang="en-GB" sz="2800" dirty="0"/>
              <a:t> who risked their necks for my life, to whom not only I give thanks but all the churches of the Gentiles give thanks as well. </a:t>
            </a:r>
          </a:p>
          <a:p>
            <a:r>
              <a:rPr lang="en-GB" sz="2800" b="1" dirty="0"/>
              <a:t>5</a:t>
            </a:r>
            <a:r>
              <a:rPr lang="en-GB" sz="2800" dirty="0"/>
              <a:t> Greet also the church in their house. </a:t>
            </a:r>
            <a:br>
              <a:rPr lang="en-GB" sz="2800" dirty="0"/>
            </a:br>
            <a:r>
              <a:rPr lang="en-GB" sz="2800" dirty="0"/>
              <a:t>Greet my beloved </a:t>
            </a:r>
            <a:r>
              <a:rPr lang="en-GB" sz="2800" dirty="0" err="1"/>
              <a:t>Epaenetus</a:t>
            </a:r>
            <a:r>
              <a:rPr lang="en-GB" sz="2800" dirty="0"/>
              <a:t>, who was the first convert to Christ in Asia. </a:t>
            </a:r>
          </a:p>
          <a:p>
            <a:r>
              <a:rPr lang="en-GB" sz="2800" b="1" dirty="0"/>
              <a:t>6</a:t>
            </a:r>
            <a:r>
              <a:rPr lang="en-GB" sz="2800" dirty="0"/>
              <a:t> Greet Mary, who has worked hard for you. </a:t>
            </a:r>
          </a:p>
          <a:p>
            <a:r>
              <a:rPr lang="en-GB" sz="2800" b="1" dirty="0"/>
              <a:t>7</a:t>
            </a:r>
            <a:r>
              <a:rPr lang="en-GB" sz="2800" dirty="0"/>
              <a:t> Greet Andronicus and </a:t>
            </a:r>
            <a:r>
              <a:rPr lang="en-GB" sz="2800" dirty="0" err="1"/>
              <a:t>Junia</a:t>
            </a:r>
            <a:r>
              <a:rPr lang="en-GB" sz="2800" dirty="0"/>
              <a:t>, my kinsmen and my fellow prisoners. They are well known to the apostles, and they were in Christ before me. </a:t>
            </a:r>
          </a:p>
          <a:p>
            <a:endParaRPr lang="en-GB" dirty="0"/>
          </a:p>
        </p:txBody>
      </p:sp>
    </p:spTree>
    <p:extLst>
      <p:ext uri="{BB962C8B-B14F-4D97-AF65-F5344CB8AC3E}">
        <p14:creationId xmlns:p14="http://schemas.microsoft.com/office/powerpoint/2010/main" val="385050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Following the rule of Coverdale</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a:bodyPr>
          <a:lstStyle/>
          <a:p>
            <a:r>
              <a:rPr lang="en-GB" sz="2800" b="1" dirty="0"/>
              <a:t>8</a:t>
            </a:r>
            <a:r>
              <a:rPr lang="en-GB" sz="2800" dirty="0"/>
              <a:t> Greet </a:t>
            </a:r>
            <a:r>
              <a:rPr lang="en-GB" sz="2800" dirty="0" err="1"/>
              <a:t>Ampliatus</a:t>
            </a:r>
            <a:r>
              <a:rPr lang="en-GB" sz="2800" dirty="0"/>
              <a:t>, my beloved in the Lord. </a:t>
            </a:r>
          </a:p>
          <a:p>
            <a:r>
              <a:rPr lang="en-GB" sz="2800" b="1" dirty="0"/>
              <a:t>9</a:t>
            </a:r>
            <a:r>
              <a:rPr lang="en-GB" sz="2800" dirty="0"/>
              <a:t> Greet </a:t>
            </a:r>
            <a:r>
              <a:rPr lang="en-GB" sz="2800" dirty="0" err="1"/>
              <a:t>Urbanus</a:t>
            </a:r>
            <a:r>
              <a:rPr lang="en-GB" sz="2800" dirty="0"/>
              <a:t>, our fellow worker in Christ, and my beloved Stachys. </a:t>
            </a:r>
          </a:p>
          <a:p>
            <a:r>
              <a:rPr lang="en-GB" sz="2800" b="1" dirty="0"/>
              <a:t>10</a:t>
            </a:r>
            <a:r>
              <a:rPr lang="en-GB" sz="2800" dirty="0"/>
              <a:t> Greet Apelles, who is approved in Christ. Greet those who belong to the family of </a:t>
            </a:r>
            <a:r>
              <a:rPr lang="en-GB" sz="2800" dirty="0" err="1"/>
              <a:t>Aristobulus</a:t>
            </a:r>
            <a:r>
              <a:rPr lang="en-GB" sz="2800" dirty="0"/>
              <a:t>. (great grandson of Herod the Great) </a:t>
            </a:r>
          </a:p>
          <a:p>
            <a:r>
              <a:rPr lang="en-GB" sz="2800" b="1" dirty="0"/>
              <a:t>11</a:t>
            </a:r>
            <a:r>
              <a:rPr lang="en-GB" sz="2800" dirty="0"/>
              <a:t> Greet my kinsman </a:t>
            </a:r>
            <a:r>
              <a:rPr lang="en-GB" sz="2800" dirty="0" err="1"/>
              <a:t>Herodion</a:t>
            </a:r>
            <a:r>
              <a:rPr lang="en-GB" sz="2800" dirty="0"/>
              <a:t>. Greet those in the Lord who belong to the family of Narcissus. </a:t>
            </a:r>
          </a:p>
          <a:p>
            <a:endParaRPr lang="en-GB" dirty="0"/>
          </a:p>
        </p:txBody>
      </p:sp>
    </p:spTree>
    <p:extLst>
      <p:ext uri="{BB962C8B-B14F-4D97-AF65-F5344CB8AC3E}">
        <p14:creationId xmlns:p14="http://schemas.microsoft.com/office/powerpoint/2010/main" val="1914171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Following the rule of Coverdale</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a:bodyPr>
          <a:lstStyle/>
          <a:p>
            <a:r>
              <a:rPr lang="en-GB" sz="2800" b="1" dirty="0"/>
              <a:t>12</a:t>
            </a:r>
            <a:r>
              <a:rPr lang="en-GB" sz="2800" dirty="0"/>
              <a:t> Greet those workers in the Lord, </a:t>
            </a:r>
            <a:r>
              <a:rPr lang="en-GB" sz="2800" dirty="0" err="1"/>
              <a:t>Tryphaena</a:t>
            </a:r>
            <a:r>
              <a:rPr lang="en-GB" sz="2800" dirty="0"/>
              <a:t> and Tryphosa. Greet the beloved Persis, who has worked hard in the Lord. </a:t>
            </a:r>
          </a:p>
          <a:p>
            <a:r>
              <a:rPr lang="en-GB" sz="2800" b="1" dirty="0"/>
              <a:t>13</a:t>
            </a:r>
            <a:r>
              <a:rPr lang="en-GB" sz="2800" dirty="0"/>
              <a:t> Greet Rufus, chosen in the Lord; also his mother, who has been a mother to me as well. </a:t>
            </a:r>
          </a:p>
          <a:p>
            <a:r>
              <a:rPr lang="en-GB" sz="2800" b="1" dirty="0"/>
              <a:t>14</a:t>
            </a:r>
            <a:r>
              <a:rPr lang="en-GB" sz="2800" dirty="0"/>
              <a:t> Greet </a:t>
            </a:r>
            <a:r>
              <a:rPr lang="en-GB" sz="2800" dirty="0" err="1"/>
              <a:t>Asyncritus</a:t>
            </a:r>
            <a:r>
              <a:rPr lang="en-GB" sz="2800" dirty="0"/>
              <a:t>, </a:t>
            </a:r>
            <a:r>
              <a:rPr lang="en-GB" sz="2800" dirty="0" err="1"/>
              <a:t>Phlegon</a:t>
            </a:r>
            <a:r>
              <a:rPr lang="en-GB" sz="2800" dirty="0"/>
              <a:t>, Hermes, </a:t>
            </a:r>
            <a:r>
              <a:rPr lang="en-GB" sz="2800" dirty="0" err="1"/>
              <a:t>Patrobas</a:t>
            </a:r>
            <a:r>
              <a:rPr lang="en-GB" sz="2800" dirty="0"/>
              <a:t>, </a:t>
            </a:r>
            <a:r>
              <a:rPr lang="en-GB" sz="2800" dirty="0" err="1"/>
              <a:t>Hermas</a:t>
            </a:r>
            <a:r>
              <a:rPr lang="en-GB" sz="2800" dirty="0"/>
              <a:t>, and the brothers who are with them. </a:t>
            </a:r>
          </a:p>
          <a:p>
            <a:r>
              <a:rPr lang="en-GB" sz="2800" b="1" dirty="0"/>
              <a:t>15</a:t>
            </a:r>
            <a:r>
              <a:rPr lang="en-GB" sz="2800" dirty="0"/>
              <a:t> Greet </a:t>
            </a:r>
            <a:r>
              <a:rPr lang="en-GB" sz="2800" dirty="0" err="1"/>
              <a:t>Philologus</a:t>
            </a:r>
            <a:r>
              <a:rPr lang="en-GB" sz="2800" dirty="0"/>
              <a:t>, Julia, Nereus and his sister, and </a:t>
            </a:r>
            <a:r>
              <a:rPr lang="en-GB" sz="2800" dirty="0" err="1"/>
              <a:t>Olympas</a:t>
            </a:r>
            <a:r>
              <a:rPr lang="en-GB" sz="2800" dirty="0"/>
              <a:t>, and all the saints who are with them. </a:t>
            </a:r>
          </a:p>
          <a:p>
            <a:endParaRPr lang="en-GB" dirty="0"/>
          </a:p>
        </p:txBody>
      </p:sp>
    </p:spTree>
    <p:extLst>
      <p:ext uri="{BB962C8B-B14F-4D97-AF65-F5344CB8AC3E}">
        <p14:creationId xmlns:p14="http://schemas.microsoft.com/office/powerpoint/2010/main" val="2320676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Following the rule of Coverdale</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a:bodyPr>
          <a:lstStyle/>
          <a:p>
            <a:r>
              <a:rPr lang="en-GB" sz="2800" b="1" dirty="0"/>
              <a:t>21</a:t>
            </a:r>
            <a:r>
              <a:rPr lang="en-GB" sz="2800" dirty="0"/>
              <a:t> Timothy, my fellow worker, greets you; so do Lucius and Jason and Sosipater, my kinsmen. </a:t>
            </a:r>
          </a:p>
          <a:p>
            <a:r>
              <a:rPr lang="en-GB" sz="2800" b="1" dirty="0"/>
              <a:t>22</a:t>
            </a:r>
            <a:r>
              <a:rPr lang="en-GB" sz="2800" dirty="0"/>
              <a:t> I Tertius, who wrote this letter, greet you in the Lord. </a:t>
            </a:r>
          </a:p>
          <a:p>
            <a:r>
              <a:rPr lang="en-GB" sz="2800" b="1" dirty="0"/>
              <a:t>23</a:t>
            </a:r>
            <a:r>
              <a:rPr lang="en-GB" sz="2800" dirty="0"/>
              <a:t> Gaius, who is host to me and to the whole church, greets you. Erastus, the city treasurer, and our brother Quartus, greet you. </a:t>
            </a:r>
          </a:p>
          <a:p>
            <a:endParaRPr lang="en-GB" dirty="0"/>
          </a:p>
        </p:txBody>
      </p:sp>
    </p:spTree>
    <p:extLst>
      <p:ext uri="{BB962C8B-B14F-4D97-AF65-F5344CB8AC3E}">
        <p14:creationId xmlns:p14="http://schemas.microsoft.com/office/powerpoint/2010/main" val="3127765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Just a note from the list</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1874520" y="1483895"/>
            <a:ext cx="10067544" cy="5165558"/>
          </a:xfrm>
        </p:spPr>
        <p:txBody>
          <a:bodyPr>
            <a:noAutofit/>
          </a:bodyPr>
          <a:lstStyle/>
          <a:p>
            <a:r>
              <a:rPr lang="en-GB" sz="2800" dirty="0"/>
              <a:t>Romans 16:1-16 includes nineteen men and ten women. Yet remarkably, only </a:t>
            </a:r>
            <a:r>
              <a:rPr lang="en-GB" sz="2800" i="1" dirty="0"/>
              <a:t>three</a:t>
            </a:r>
            <a:r>
              <a:rPr lang="en-GB" sz="2800" dirty="0"/>
              <a:t> of the men are referred to as having a role in the service of the gospel, </a:t>
            </a:r>
          </a:p>
          <a:p>
            <a:r>
              <a:rPr lang="en-GB" sz="2800" dirty="0"/>
              <a:t>Of the ten women, </a:t>
            </a:r>
            <a:r>
              <a:rPr lang="en-GB" sz="2800" i="1" dirty="0"/>
              <a:t>seven </a:t>
            </a:r>
            <a:r>
              <a:rPr lang="en-GB" sz="2800" dirty="0"/>
              <a:t>appear to have been actively involved in the service of the gospel: Phoebe, Priscilla, </a:t>
            </a:r>
            <a:r>
              <a:rPr lang="en-GB" sz="2800" dirty="0" err="1"/>
              <a:t>Junia</a:t>
            </a:r>
            <a:r>
              <a:rPr lang="en-GB" sz="2800" dirty="0"/>
              <a:t>, Maria, </a:t>
            </a:r>
            <a:r>
              <a:rPr lang="en-GB" sz="2800" dirty="0" err="1"/>
              <a:t>Tryphaena</a:t>
            </a:r>
            <a:r>
              <a:rPr lang="en-GB" sz="2800" dirty="0"/>
              <a:t>, Tryphosa, and Persis. </a:t>
            </a:r>
          </a:p>
          <a:p>
            <a:r>
              <a:rPr lang="en-GB" sz="2800" dirty="0"/>
              <a:t>Of these four, </a:t>
            </a:r>
            <a:r>
              <a:rPr lang="en-GB" sz="2800" dirty="0" err="1"/>
              <a:t>Tryphaena</a:t>
            </a:r>
            <a:r>
              <a:rPr lang="en-GB" sz="2800" dirty="0"/>
              <a:t>, Tryphosa and Persis are explicitly referred to as “working hard in the Lord” </a:t>
            </a:r>
            <a:br>
              <a:rPr lang="en-GB" sz="2800" dirty="0"/>
            </a:br>
            <a:r>
              <a:rPr lang="en-GB" sz="2800" dirty="0"/>
              <a:t>(cf. Maria, who “worked hard among you” in v. 6). </a:t>
            </a:r>
          </a:p>
        </p:txBody>
      </p:sp>
    </p:spTree>
    <p:extLst>
      <p:ext uri="{BB962C8B-B14F-4D97-AF65-F5344CB8AC3E}">
        <p14:creationId xmlns:p14="http://schemas.microsoft.com/office/powerpoint/2010/main" val="646123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Time, Place, and Occasion</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4" y="1812759"/>
            <a:ext cx="9211979" cy="4836694"/>
          </a:xfrm>
        </p:spPr>
        <p:txBody>
          <a:bodyPr>
            <a:normAutofit/>
          </a:bodyPr>
          <a:lstStyle/>
          <a:p>
            <a:r>
              <a:rPr lang="en-GB" sz="2800" dirty="0"/>
              <a:t>It is the month of February, in the year of Christ 58. </a:t>
            </a:r>
          </a:p>
          <a:p>
            <a:r>
              <a:rPr lang="en-GB" sz="2800" dirty="0"/>
              <a:t>In a room in the house of Gaius, a wealthy Corinthian Christian, Paul the Apostle, having at his side his amanuensis Tertius, addresses himself to write to the converts of the mission at Rome. </a:t>
            </a:r>
          </a:p>
          <a:p>
            <a:r>
              <a:rPr lang="en-GB" sz="2800" dirty="0"/>
              <a:t>For himself, the Apostle is about to close his three months' stay at Corinth; he has heard of plots against his life, and he avoids the more direct route from </a:t>
            </a:r>
            <a:r>
              <a:rPr lang="en-GB" sz="2800" dirty="0" err="1"/>
              <a:t>Cenchrea</a:t>
            </a:r>
            <a:r>
              <a:rPr lang="en-GB" sz="2800" dirty="0"/>
              <a:t> by sea, striking northward for Philippi, and then over the Aegean Sea to Troas. </a:t>
            </a:r>
          </a:p>
        </p:txBody>
      </p:sp>
    </p:spTree>
    <p:extLst>
      <p:ext uri="{BB962C8B-B14F-4D97-AF65-F5344CB8AC3E}">
        <p14:creationId xmlns:p14="http://schemas.microsoft.com/office/powerpoint/2010/main" val="108767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Time, Place, and Occasion</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4" y="1812759"/>
            <a:ext cx="9211979" cy="4836694"/>
          </a:xfrm>
        </p:spPr>
        <p:txBody>
          <a:bodyPr>
            <a:normAutofit lnSpcReduction="10000"/>
          </a:bodyPr>
          <a:lstStyle/>
          <a:p>
            <a:r>
              <a:rPr lang="en-GB" sz="2800" dirty="0"/>
              <a:t>Jerusalem he must visit, if possible before May is over, for he has by him the Greek collections to deliver to the poor converts of Jerusalem. Then, in the vista of his further movements, he sees Rome, and thinks with a certain apprehension yet with longing hope about life and witness there.  </a:t>
            </a:r>
          </a:p>
          <a:p>
            <a:r>
              <a:rPr lang="en-GB" sz="2800" dirty="0"/>
              <a:t>A Greek Christian woman is about to visit the City, Phoebe, a deaconess of the church at </a:t>
            </a:r>
            <a:r>
              <a:rPr lang="en-GB" sz="2800" dirty="0" err="1"/>
              <a:t>Cenchrea</a:t>
            </a:r>
            <a:r>
              <a:rPr lang="en-GB" sz="2800" dirty="0"/>
              <a:t>. He must commend her to the Roman church; and a deliberate letter to them is suggested by this personal need.  </a:t>
            </a:r>
          </a:p>
          <a:p>
            <a:endParaRPr lang="en-GB" dirty="0"/>
          </a:p>
        </p:txBody>
      </p:sp>
    </p:spTree>
    <p:extLst>
      <p:ext uri="{BB962C8B-B14F-4D97-AF65-F5344CB8AC3E}">
        <p14:creationId xmlns:p14="http://schemas.microsoft.com/office/powerpoint/2010/main" val="1027306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Time, Place, and Occasion</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1883664" y="1812759"/>
            <a:ext cx="9921239" cy="4836694"/>
          </a:xfrm>
        </p:spPr>
        <p:txBody>
          <a:bodyPr>
            <a:normAutofit lnSpcReduction="10000"/>
          </a:bodyPr>
          <a:lstStyle/>
          <a:p>
            <a:r>
              <a:rPr lang="en-GB" sz="3000" dirty="0"/>
              <a:t>His thoughts have long gravitated to the City of the World. Not many months before, at Ephesus, when he had ”purposed in the Spirit” to visit Jerusalem, he had said, with an emphasis which his biographer remembered, ”I must (the ‘must’ of divine compulsion)also see Rome” (Acts 19:21); </a:t>
            </a:r>
          </a:p>
          <a:p>
            <a:r>
              <a:rPr lang="en-GB" sz="3000" dirty="0"/>
              <a:t>He was assured too, by circumstantial and perhaps by supernatural signs, that he had </a:t>
            </a:r>
            <a:br>
              <a:rPr lang="en-GB" sz="3000" dirty="0"/>
            </a:br>
            <a:r>
              <a:rPr lang="en-GB" sz="3000" dirty="0"/>
              <a:t>“now no more place in these parts” (Rom. 15:23)</a:t>
            </a:r>
            <a:br>
              <a:rPr lang="en-GB" sz="3000" dirty="0"/>
            </a:br>
            <a:r>
              <a:rPr lang="en-GB" sz="3000" dirty="0"/>
              <a:t>That is, in the Eastern Roman world where he had worked until now</a:t>
            </a:r>
            <a:endParaRPr lang="en-GB" dirty="0"/>
          </a:p>
        </p:txBody>
      </p:sp>
    </p:spTree>
    <p:extLst>
      <p:ext uri="{BB962C8B-B14F-4D97-AF65-F5344CB8AC3E}">
        <p14:creationId xmlns:p14="http://schemas.microsoft.com/office/powerpoint/2010/main" val="3368515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Class aims review</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a:bodyPr>
          <a:lstStyle/>
          <a:p>
            <a:r>
              <a:rPr lang="en-GB" sz="2800" dirty="0"/>
              <a:t>To give confidence in the Bible</a:t>
            </a:r>
          </a:p>
          <a:p>
            <a:r>
              <a:rPr lang="en-GB" sz="2800" dirty="0"/>
              <a:t>“I aim to give to my students such an intelligent faith in the Old Testament Scriptures that they will never doubt them as long as they live” </a:t>
            </a:r>
            <a:br>
              <a:rPr lang="en-GB" sz="2800" dirty="0"/>
            </a:br>
            <a:r>
              <a:rPr lang="en-GB" sz="2800" dirty="0"/>
              <a:t>Professor Robert Dick Wilson Ph.D., D.D.</a:t>
            </a:r>
          </a:p>
          <a:p>
            <a:r>
              <a:rPr lang="en-GB" sz="2800" dirty="0"/>
              <a:t>To study all the Bible from a panoramic view to a detailed study of the text.</a:t>
            </a:r>
          </a:p>
          <a:p>
            <a:r>
              <a:rPr lang="en-GB" sz="2800" dirty="0"/>
              <a:t>To give the necessary tools and training to equip all students to be able to study the Bible for themselves</a:t>
            </a:r>
          </a:p>
          <a:p>
            <a:endParaRPr lang="en-GB" dirty="0"/>
          </a:p>
        </p:txBody>
      </p:sp>
    </p:spTree>
    <p:extLst>
      <p:ext uri="{BB962C8B-B14F-4D97-AF65-F5344CB8AC3E}">
        <p14:creationId xmlns:p14="http://schemas.microsoft.com/office/powerpoint/2010/main" val="144133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Time, Place, and Occasion</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075688" y="1812759"/>
            <a:ext cx="9729215" cy="4836694"/>
          </a:xfrm>
        </p:spPr>
        <p:txBody>
          <a:bodyPr>
            <a:normAutofit/>
          </a:bodyPr>
          <a:lstStyle/>
          <a:p>
            <a:r>
              <a:rPr lang="en-GB" sz="2800" dirty="0"/>
              <a:t>The Lord who in former days had shut Paul up to a track which led him through Asia Minor to the Aegean, and across the Aegean to Europe (Acts 16), </a:t>
            </a:r>
          </a:p>
          <a:p>
            <a:r>
              <a:rPr lang="en-GB" sz="2800" dirty="0"/>
              <a:t>Now prepared to guide him, though by ways that Paul could not have anticipated, from Eastern Europe to Western, and before all things to the Eternal City. </a:t>
            </a:r>
          </a:p>
          <a:p>
            <a:r>
              <a:rPr lang="en-GB" sz="2800" dirty="0"/>
              <a:t>He would visit Rome but as a Roman prisoner, under armed guard, to appeal his case before Caesar</a:t>
            </a:r>
          </a:p>
          <a:p>
            <a:endParaRPr lang="en-GB" dirty="0"/>
          </a:p>
        </p:txBody>
      </p:sp>
    </p:spTree>
    <p:extLst>
      <p:ext uri="{BB962C8B-B14F-4D97-AF65-F5344CB8AC3E}">
        <p14:creationId xmlns:p14="http://schemas.microsoft.com/office/powerpoint/2010/main" val="1500031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Time, Place, and Occasion</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4" y="1812759"/>
            <a:ext cx="9221123" cy="4836694"/>
          </a:xfrm>
        </p:spPr>
        <p:txBody>
          <a:bodyPr>
            <a:normAutofit/>
          </a:bodyPr>
          <a:lstStyle/>
          <a:p>
            <a:r>
              <a:rPr lang="en-GB" sz="2800" dirty="0"/>
              <a:t>As he thinks of </a:t>
            </a:r>
            <a:r>
              <a:rPr lang="en-GB" sz="2800" dirty="0" err="1"/>
              <a:t>Pheobe</a:t>
            </a:r>
            <a:r>
              <a:rPr lang="en-GB" sz="2800" dirty="0"/>
              <a:t> and her journey to Rome he also remembers all of those friends and fellow workers which he will list in Chapter 16</a:t>
            </a:r>
          </a:p>
          <a:p>
            <a:r>
              <a:rPr lang="en-GB" sz="2800" dirty="0"/>
              <a:t>They all rise in his mind as he thinks of Phoebe, and her arrival, and the faces and the hands which would welcome her in the Lord</a:t>
            </a:r>
          </a:p>
          <a:p>
            <a:r>
              <a:rPr lang="en-GB" sz="2800" dirty="0"/>
              <a:t>Also just as “all roads led to Rome,” so all roads led from Rome, and there were Christian travellers everywhere (1:8) who could tell him how the Gospel flourished in the Roman church </a:t>
            </a:r>
            <a:endParaRPr lang="en-GB" dirty="0"/>
          </a:p>
        </p:txBody>
      </p:sp>
    </p:spTree>
    <p:extLst>
      <p:ext uri="{BB962C8B-B14F-4D97-AF65-F5344CB8AC3E}">
        <p14:creationId xmlns:p14="http://schemas.microsoft.com/office/powerpoint/2010/main" val="190275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Time, Place, and Occasion</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121408" y="1673352"/>
            <a:ext cx="9802368" cy="4976101"/>
          </a:xfrm>
        </p:spPr>
        <p:txBody>
          <a:bodyPr>
            <a:noAutofit/>
          </a:bodyPr>
          <a:lstStyle/>
          <a:p>
            <a:r>
              <a:rPr lang="en-GB" sz="2800" dirty="0"/>
              <a:t>As he heard of them, so he prayed for them, “without ceasing” (1:9), and made request too for himself, that his way might be opened to visit them at last. </a:t>
            </a:r>
          </a:p>
          <a:p>
            <a:r>
              <a:rPr lang="en-GB" sz="2800" dirty="0"/>
              <a:t>But he had other concerns in his heart, quite recently he had to deal with certain teachers in Galatia, who were teaching that in order to be a Christian you had to become a Jew first and keep the Law</a:t>
            </a:r>
          </a:p>
          <a:p>
            <a:r>
              <a:rPr lang="en-GB" sz="2800" dirty="0"/>
              <a:t>Some Galatian Christians were abandoning the truth of Justification by Faith only. Had this heresy reached Rome?</a:t>
            </a:r>
          </a:p>
        </p:txBody>
      </p:sp>
    </p:spTree>
    <p:extLst>
      <p:ext uri="{BB962C8B-B14F-4D97-AF65-F5344CB8AC3E}">
        <p14:creationId xmlns:p14="http://schemas.microsoft.com/office/powerpoint/2010/main" val="1534989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Time, Place, and Occasion</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a:bodyPr>
          <a:lstStyle/>
          <a:p>
            <a:r>
              <a:rPr lang="en-GB" sz="2800" dirty="0"/>
              <a:t>He also has other concerns; he is writing from Corinth where the church has a problem with Christian practice</a:t>
            </a:r>
          </a:p>
          <a:p>
            <a:r>
              <a:rPr lang="en-GB" sz="2800" dirty="0"/>
              <a:t>There was a sense that they thought that now they were Christians they could live as they liked because the Law did not apply to them</a:t>
            </a:r>
          </a:p>
          <a:p>
            <a:r>
              <a:rPr lang="en-GB" sz="2800" dirty="0"/>
              <a:t>Also for Paul there is the continual burden of the position of the Jewish people. Why had they not accepted Christ when so many Gentiles are being gloriously saved?</a:t>
            </a:r>
            <a:endParaRPr lang="en-GB" dirty="0"/>
          </a:p>
        </p:txBody>
      </p:sp>
    </p:spTree>
    <p:extLst>
      <p:ext uri="{BB962C8B-B14F-4D97-AF65-F5344CB8AC3E}">
        <p14:creationId xmlns:p14="http://schemas.microsoft.com/office/powerpoint/2010/main" val="350848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The Outline of the Book</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4" y="1812759"/>
            <a:ext cx="9211979" cy="4836694"/>
          </a:xfrm>
        </p:spPr>
        <p:txBody>
          <a:bodyPr>
            <a:normAutofit lnSpcReduction="10000"/>
          </a:bodyPr>
          <a:lstStyle/>
          <a:p>
            <a:r>
              <a:rPr lang="en-GB" sz="2800" dirty="0"/>
              <a:t>The concerns in the heart of the Apostle Paul are seen in the teaching of the letter</a:t>
            </a:r>
          </a:p>
          <a:p>
            <a:r>
              <a:rPr lang="en-GB" sz="2800" dirty="0"/>
              <a:t>The subject of the whole letter is clear from chapter 1</a:t>
            </a:r>
          </a:p>
          <a:p>
            <a:r>
              <a:rPr lang="en-GB" sz="2800" dirty="0"/>
              <a:t>16 For I am not ashamed of the gospel, for it is the power of God for salvation to everyone who believes, to the Jew first and also to the Greek. </a:t>
            </a:r>
          </a:p>
          <a:p>
            <a:r>
              <a:rPr lang="en-GB" sz="2800" dirty="0"/>
              <a:t>17 For in it the righteousness of God is revealed from faith for faith, as it is written, “The righteous shall live by faith.” Romans 1:16–17 (ESV)</a:t>
            </a:r>
            <a:br>
              <a:rPr lang="en-GB" sz="2800" dirty="0"/>
            </a:br>
            <a:endParaRPr lang="en-GB" dirty="0"/>
          </a:p>
        </p:txBody>
      </p:sp>
    </p:spTree>
    <p:extLst>
      <p:ext uri="{BB962C8B-B14F-4D97-AF65-F5344CB8AC3E}">
        <p14:creationId xmlns:p14="http://schemas.microsoft.com/office/powerpoint/2010/main" val="331961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The Outline of the Book</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a:bodyPr>
          <a:lstStyle/>
          <a:p>
            <a:r>
              <a:rPr lang="en-GB" sz="2800" dirty="0"/>
              <a:t>As we read the letter we will all be aware that from chapter one to the end of chapter eight we have one continuous presentation of the gospel, without a real break in subject matter</a:t>
            </a:r>
          </a:p>
          <a:p>
            <a:r>
              <a:rPr lang="en-GB" sz="2800" dirty="0"/>
              <a:t>As soon as we reach chapter nine we will also realise that the subject has changed, it is no longer the explanation of the gospel for all the human race but the problem of one race Israel</a:t>
            </a:r>
          </a:p>
          <a:p>
            <a:r>
              <a:rPr lang="en-GB" sz="2800" dirty="0"/>
              <a:t>And just as clearly at chapter twelve we move from Christian doctrine to </a:t>
            </a:r>
            <a:r>
              <a:rPr lang="en-GB" sz="2800" dirty="0" err="1"/>
              <a:t>Christianpractice</a:t>
            </a:r>
            <a:endParaRPr lang="en-GB" dirty="0"/>
          </a:p>
        </p:txBody>
      </p:sp>
    </p:spTree>
    <p:extLst>
      <p:ext uri="{BB962C8B-B14F-4D97-AF65-F5344CB8AC3E}">
        <p14:creationId xmlns:p14="http://schemas.microsoft.com/office/powerpoint/2010/main" val="414056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The Outline of the Book</a:t>
            </a:r>
          </a:p>
        </p:txBody>
      </p:sp>
      <p:graphicFrame>
        <p:nvGraphicFramePr>
          <p:cNvPr id="6" name="Content Placeholder 5">
            <a:extLst>
              <a:ext uri="{FF2B5EF4-FFF2-40B4-BE49-F238E27FC236}">
                <a16:creationId xmlns:a16="http://schemas.microsoft.com/office/drawing/2014/main" id="{6E387CCC-750F-4792-8FDC-CB8C3114F03C}"/>
              </a:ext>
            </a:extLst>
          </p:cNvPr>
          <p:cNvGraphicFramePr>
            <a:graphicFrameLocks noGrp="1"/>
          </p:cNvGraphicFramePr>
          <p:nvPr>
            <p:ph idx="1"/>
            <p:extLst>
              <p:ext uri="{D42A27DB-BD31-4B8C-83A1-F6EECF244321}">
                <p14:modId xmlns:p14="http://schemas.microsoft.com/office/powerpoint/2010/main" val="635460046"/>
              </p:ext>
            </p:extLst>
          </p:nvPr>
        </p:nvGraphicFramePr>
        <p:xfrm>
          <a:off x="1312765" y="1684743"/>
          <a:ext cx="8915400" cy="48366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49994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The Outline of Chapters 1-8</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a:bodyPr>
          <a:lstStyle/>
          <a:p>
            <a:r>
              <a:rPr lang="en-GB" sz="2800" dirty="0"/>
              <a:t>Again we can start at the end for chapter eight is the great culmination of the presentation</a:t>
            </a:r>
          </a:p>
          <a:p>
            <a:r>
              <a:rPr lang="en-GB" sz="2800" dirty="0"/>
              <a:t>We cannot be in any doubt concerning the subject of chapter eight since the Holy Spirit is mentioned nineteen times whereas He has only been mentioned once in all the earlier chapters</a:t>
            </a:r>
          </a:p>
          <a:p>
            <a:r>
              <a:rPr lang="en-GB" sz="2800" dirty="0"/>
              <a:t>We are heading therefore to a grand conclusion; the life of the Christian lived by the power of the indwelling Spirit of God</a:t>
            </a:r>
            <a:endParaRPr lang="en-GB" dirty="0"/>
          </a:p>
        </p:txBody>
      </p:sp>
    </p:spTree>
    <p:extLst>
      <p:ext uri="{BB962C8B-B14F-4D97-AF65-F5344CB8AC3E}">
        <p14:creationId xmlns:p14="http://schemas.microsoft.com/office/powerpoint/2010/main" val="2023687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The Outline of Chapters 1-8</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1856232" y="1600200"/>
            <a:ext cx="10104120" cy="5049253"/>
          </a:xfrm>
        </p:spPr>
        <p:txBody>
          <a:bodyPr>
            <a:normAutofit/>
          </a:bodyPr>
          <a:lstStyle/>
          <a:p>
            <a:r>
              <a:rPr lang="en-GB" sz="2800" dirty="0"/>
              <a:t>Following a prologue which occupies the first seventeen verses the Apostle then shows man’s desperate need for the Gospel</a:t>
            </a:r>
          </a:p>
          <a:p>
            <a:r>
              <a:rPr lang="en-GB" sz="2800" dirty="0"/>
              <a:t>This is divided into two parts; The need for the Gospel among the Gentiles 1:18-32</a:t>
            </a:r>
          </a:p>
          <a:p>
            <a:r>
              <a:rPr lang="en-GB" sz="2800" dirty="0"/>
              <a:t>Then the equal need for the Gospel among the Jews 2:1-3:20</a:t>
            </a:r>
          </a:p>
          <a:p>
            <a:r>
              <a:rPr lang="en-GB" sz="2800" dirty="0"/>
              <a:t>Both the Jew and the Gentile have ‘sinned’ but both of them are also in a condition of ‘sin’. This is an important distinction and the gospel deals with both aspects </a:t>
            </a:r>
            <a:endParaRPr lang="en-GB" dirty="0"/>
          </a:p>
        </p:txBody>
      </p:sp>
    </p:spTree>
    <p:extLst>
      <p:ext uri="{BB962C8B-B14F-4D97-AF65-F5344CB8AC3E}">
        <p14:creationId xmlns:p14="http://schemas.microsoft.com/office/powerpoint/2010/main" val="45126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The Outline of Chapters 1-8</a:t>
            </a:r>
          </a:p>
        </p:txBody>
      </p:sp>
      <p:graphicFrame>
        <p:nvGraphicFramePr>
          <p:cNvPr id="4" name="Content Placeholder 3">
            <a:extLst>
              <a:ext uri="{FF2B5EF4-FFF2-40B4-BE49-F238E27FC236}">
                <a16:creationId xmlns:a16="http://schemas.microsoft.com/office/drawing/2014/main" id="{9A881255-AB19-43A9-B8F7-93AA49CCD70D}"/>
              </a:ext>
            </a:extLst>
          </p:cNvPr>
          <p:cNvGraphicFramePr>
            <a:graphicFrameLocks noGrp="1"/>
          </p:cNvGraphicFramePr>
          <p:nvPr>
            <p:ph idx="1"/>
            <p:extLst>
              <p:ext uri="{D42A27DB-BD31-4B8C-83A1-F6EECF244321}">
                <p14:modId xmlns:p14="http://schemas.microsoft.com/office/powerpoint/2010/main" val="269353443"/>
              </p:ext>
            </p:extLst>
          </p:nvPr>
        </p:nvGraphicFramePr>
        <p:xfrm>
          <a:off x="992724" y="1399032"/>
          <a:ext cx="10181243" cy="5250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4751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Class aims review</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lnSpcReduction="10000"/>
          </a:bodyPr>
          <a:lstStyle/>
          <a:p>
            <a:r>
              <a:rPr lang="en-GB" sz="2800" dirty="0"/>
              <a:t>We have possibly completed two of our aims</a:t>
            </a:r>
          </a:p>
          <a:p>
            <a:r>
              <a:rPr lang="en-GB" sz="2800" dirty="0"/>
              <a:t>To give confidence in the Bible</a:t>
            </a:r>
          </a:p>
          <a:p>
            <a:r>
              <a:rPr lang="en-GB" sz="2800" dirty="0"/>
              <a:t>To study all the Bible from a panoramic view</a:t>
            </a:r>
          </a:p>
          <a:p>
            <a:r>
              <a:rPr lang="en-GB" sz="2800" dirty="0"/>
              <a:t>Now we move to a detailed study of the text.</a:t>
            </a:r>
          </a:p>
          <a:p>
            <a:r>
              <a:rPr lang="en-GB" sz="2800" dirty="0"/>
              <a:t>And continue to give the necessary tools and training to equip all students to be able to study the Bible for themselves</a:t>
            </a:r>
          </a:p>
          <a:p>
            <a:r>
              <a:rPr lang="en-GB" sz="2800" dirty="0"/>
              <a:t>And we can add one other aim; to so equip each student that they, in turn, could teach others</a:t>
            </a:r>
          </a:p>
          <a:p>
            <a:endParaRPr lang="en-GB" sz="2800" dirty="0"/>
          </a:p>
          <a:p>
            <a:endParaRPr lang="en-GB" dirty="0"/>
          </a:p>
        </p:txBody>
      </p:sp>
    </p:spTree>
    <p:extLst>
      <p:ext uri="{BB962C8B-B14F-4D97-AF65-F5344CB8AC3E}">
        <p14:creationId xmlns:p14="http://schemas.microsoft.com/office/powerpoint/2010/main" val="2378248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The Burden of Chapters 1-8</a:t>
            </a:r>
          </a:p>
        </p:txBody>
      </p:sp>
      <p:graphicFrame>
        <p:nvGraphicFramePr>
          <p:cNvPr id="4" name="Content Placeholder 3">
            <a:extLst>
              <a:ext uri="{FF2B5EF4-FFF2-40B4-BE49-F238E27FC236}">
                <a16:creationId xmlns:a16="http://schemas.microsoft.com/office/drawing/2014/main" id="{42DDCCA2-DE96-4ADE-9B26-E375ADE3BFA9}"/>
              </a:ext>
            </a:extLst>
          </p:cNvPr>
          <p:cNvGraphicFramePr>
            <a:graphicFrameLocks noGrp="1"/>
          </p:cNvGraphicFramePr>
          <p:nvPr>
            <p:ph idx="1"/>
            <p:extLst>
              <p:ext uri="{D42A27DB-BD31-4B8C-83A1-F6EECF244321}">
                <p14:modId xmlns:p14="http://schemas.microsoft.com/office/powerpoint/2010/main" val="4046834581"/>
              </p:ext>
            </p:extLst>
          </p:nvPr>
        </p:nvGraphicFramePr>
        <p:xfrm>
          <a:off x="914400" y="1812759"/>
          <a:ext cx="10012680" cy="48366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80339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The salutation</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1792224" y="1812759"/>
            <a:ext cx="10268712" cy="4836694"/>
          </a:xfrm>
        </p:spPr>
        <p:txBody>
          <a:bodyPr>
            <a:normAutofit/>
          </a:bodyPr>
          <a:lstStyle/>
          <a:p>
            <a:r>
              <a:rPr lang="en-GB" sz="2800" dirty="0"/>
              <a:t>Paul, a servant&lt;1401 </a:t>
            </a:r>
            <a:r>
              <a:rPr lang="en-GB" sz="2800" dirty="0" err="1"/>
              <a:t>doulos</a:t>
            </a:r>
            <a:r>
              <a:rPr lang="en-GB" sz="2800" dirty="0"/>
              <a:t>&gt; of Christ Jesus, called&lt;2882 </a:t>
            </a:r>
            <a:r>
              <a:rPr lang="en-GB" sz="2800" dirty="0" err="1"/>
              <a:t>kletos</a:t>
            </a:r>
            <a:r>
              <a:rPr lang="en-GB" sz="2800" dirty="0"/>
              <a:t>&gt;  to be an apostle and set apart&lt;873 </a:t>
            </a:r>
            <a:r>
              <a:rPr lang="en-GB" sz="2800" dirty="0" err="1"/>
              <a:t>aphorizo</a:t>
            </a:r>
            <a:r>
              <a:rPr lang="en-GB" sz="2800" dirty="0"/>
              <a:t>&gt; for the gospel&lt;2098 </a:t>
            </a:r>
            <a:r>
              <a:rPr lang="en-GB" sz="2800" dirty="0" err="1"/>
              <a:t>euaggelion</a:t>
            </a:r>
            <a:r>
              <a:rPr lang="en-GB" sz="2800" dirty="0"/>
              <a:t>&gt;  of God</a:t>
            </a:r>
          </a:p>
          <a:p>
            <a:r>
              <a:rPr lang="en-GB" sz="2800" dirty="0"/>
              <a:t>2 the gospel he promised beforehand through his prophets in the Holy Scriptures 3 regarding his Son, who as to his human nature was a descendant of David, 4 and who through the Spirit of holiness was declared&lt;3724 </a:t>
            </a:r>
            <a:r>
              <a:rPr lang="en-GB" sz="2800" dirty="0" err="1"/>
              <a:t>horiso</a:t>
            </a:r>
            <a:r>
              <a:rPr lang="en-GB" sz="2800" dirty="0"/>
              <a:t>&gt;  with power &lt;1411 </a:t>
            </a:r>
            <a:r>
              <a:rPr lang="en-GB" sz="2800" dirty="0" err="1"/>
              <a:t>dunamis</a:t>
            </a:r>
            <a:r>
              <a:rPr lang="en-GB" sz="2800" dirty="0"/>
              <a:t>&gt;  to be the Son of God by his resurrection from the dead: Jesus Christ our Lord. </a:t>
            </a:r>
            <a:endParaRPr lang="en-GB" dirty="0"/>
          </a:p>
        </p:txBody>
      </p:sp>
    </p:spTree>
    <p:extLst>
      <p:ext uri="{BB962C8B-B14F-4D97-AF65-F5344CB8AC3E}">
        <p14:creationId xmlns:p14="http://schemas.microsoft.com/office/powerpoint/2010/main" val="396117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The salutation</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a:bodyPr>
          <a:lstStyle/>
          <a:p>
            <a:r>
              <a:rPr lang="en-GB" sz="2800" dirty="0"/>
              <a:t>5 Through him and for his name’s sake, we received grace and apostleship to call people from among all the Gentiles to the obedience that comes from faith.&lt;4102 </a:t>
            </a:r>
            <a:r>
              <a:rPr lang="en-GB" sz="2800" dirty="0" err="1"/>
              <a:t>pistis</a:t>
            </a:r>
            <a:r>
              <a:rPr lang="en-GB" sz="2800" dirty="0"/>
              <a:t>&gt;  </a:t>
            </a:r>
          </a:p>
          <a:p>
            <a:r>
              <a:rPr lang="en-GB" sz="2800" dirty="0"/>
              <a:t>6 And you also are among those who are called&lt;2882 </a:t>
            </a:r>
            <a:r>
              <a:rPr lang="en-GB" sz="2800" dirty="0" err="1"/>
              <a:t>kletos</a:t>
            </a:r>
            <a:r>
              <a:rPr lang="en-GB" sz="2800" dirty="0"/>
              <a:t>&gt; to belong to Jesus Christ.</a:t>
            </a:r>
          </a:p>
          <a:p>
            <a:r>
              <a:rPr lang="en-GB" sz="2800" dirty="0"/>
              <a:t>7 To all in Rome who are loved by God and called to be saints: Grace and peace to you from God our Father and from the Lord Jesus Christ.</a:t>
            </a:r>
          </a:p>
          <a:p>
            <a:endParaRPr lang="en-GB" dirty="0"/>
          </a:p>
        </p:txBody>
      </p:sp>
    </p:spTree>
    <p:extLst>
      <p:ext uri="{BB962C8B-B14F-4D97-AF65-F5344CB8AC3E}">
        <p14:creationId xmlns:p14="http://schemas.microsoft.com/office/powerpoint/2010/main" val="346563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The salutation</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a:bodyPr>
          <a:lstStyle/>
          <a:p>
            <a:r>
              <a:rPr lang="en-GB" sz="2800" dirty="0"/>
              <a:t>Notes on Greek words; </a:t>
            </a:r>
          </a:p>
          <a:p>
            <a:r>
              <a:rPr lang="en-GB" sz="2800" dirty="0"/>
              <a:t>1401 </a:t>
            </a:r>
            <a:r>
              <a:rPr lang="en-GB" sz="2800" dirty="0" err="1"/>
              <a:t>doulos</a:t>
            </a:r>
            <a:r>
              <a:rPr lang="en-GB" sz="2800" dirty="0"/>
              <a:t>; a slave. </a:t>
            </a:r>
          </a:p>
          <a:p>
            <a:r>
              <a:rPr lang="en-GB" sz="2800" dirty="0"/>
              <a:t>2882 </a:t>
            </a:r>
            <a:r>
              <a:rPr lang="en-GB" sz="2800" dirty="0" err="1"/>
              <a:t>kletos</a:t>
            </a:r>
            <a:r>
              <a:rPr lang="en-GB" sz="2800" dirty="0"/>
              <a:t>; called as to a banquet. </a:t>
            </a:r>
          </a:p>
          <a:p>
            <a:r>
              <a:rPr lang="en-GB" sz="2800" dirty="0"/>
              <a:t>873 </a:t>
            </a:r>
            <a:r>
              <a:rPr lang="en-GB" sz="2800" dirty="0" err="1"/>
              <a:t>aphorizo</a:t>
            </a:r>
            <a:r>
              <a:rPr lang="en-GB" sz="2800" dirty="0"/>
              <a:t>; marked off from others. </a:t>
            </a:r>
          </a:p>
          <a:p>
            <a:r>
              <a:rPr lang="en-GB" sz="2800" dirty="0"/>
              <a:t>2098 </a:t>
            </a:r>
            <a:r>
              <a:rPr lang="en-GB" sz="2800" dirty="0" err="1"/>
              <a:t>euaggellion</a:t>
            </a:r>
            <a:r>
              <a:rPr lang="en-GB" sz="2800" dirty="0"/>
              <a:t>; good news. </a:t>
            </a:r>
          </a:p>
          <a:p>
            <a:r>
              <a:rPr lang="en-GB" sz="2800" dirty="0"/>
              <a:t>3724 </a:t>
            </a:r>
            <a:r>
              <a:rPr lang="en-GB" sz="2800" dirty="0" err="1"/>
              <a:t>horizo</a:t>
            </a:r>
            <a:r>
              <a:rPr lang="en-GB" sz="2800" dirty="0"/>
              <a:t>; marked off and distinguished. </a:t>
            </a:r>
          </a:p>
          <a:p>
            <a:r>
              <a:rPr lang="en-GB" sz="2800" dirty="0"/>
              <a:t>1411 </a:t>
            </a:r>
            <a:r>
              <a:rPr lang="en-GB" sz="2800" dirty="0" err="1"/>
              <a:t>dunamis</a:t>
            </a:r>
            <a:r>
              <a:rPr lang="en-GB" sz="2800" dirty="0"/>
              <a:t>; strength, power, ability. </a:t>
            </a:r>
          </a:p>
          <a:p>
            <a:r>
              <a:rPr lang="en-GB" sz="2800" dirty="0"/>
              <a:t>4102 </a:t>
            </a:r>
            <a:r>
              <a:rPr lang="en-GB" sz="2800" dirty="0" err="1"/>
              <a:t>pistis</a:t>
            </a:r>
            <a:r>
              <a:rPr lang="en-GB" sz="2800" dirty="0"/>
              <a:t>; conviction of the truth of anything, involving a trust in it.</a:t>
            </a:r>
            <a:endParaRPr lang="en-GB" dirty="0"/>
          </a:p>
        </p:txBody>
      </p:sp>
    </p:spTree>
    <p:extLst>
      <p:ext uri="{BB962C8B-B14F-4D97-AF65-F5344CB8AC3E}">
        <p14:creationId xmlns:p14="http://schemas.microsoft.com/office/powerpoint/2010/main" val="1013535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The salutation</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lnSpcReduction="10000"/>
          </a:bodyPr>
          <a:lstStyle/>
          <a:p>
            <a:r>
              <a:rPr lang="en-GB" sz="2800" dirty="0"/>
              <a:t>Paul describes himself as a slave and an apostle, a slave by his own estimation and an apostle marked out by God. </a:t>
            </a:r>
          </a:p>
          <a:p>
            <a:r>
              <a:rPr lang="en-GB" sz="2800" dirty="0"/>
              <a:t>His epistles nearly always begin with an assertion of his apostolic authority described in a variety of ways, most commonly, “an apostle by the will of God”.</a:t>
            </a:r>
          </a:p>
          <a:p>
            <a:r>
              <a:rPr lang="en-GB" sz="2800" dirty="0"/>
              <a:t>He is an apostle of the gospel and he is quick to point out that this gospel, although recently revealed in its fullness by the coming of Jesus Christ it is ‘long-promised’</a:t>
            </a:r>
          </a:p>
        </p:txBody>
      </p:sp>
    </p:spTree>
    <p:extLst>
      <p:ext uri="{BB962C8B-B14F-4D97-AF65-F5344CB8AC3E}">
        <p14:creationId xmlns:p14="http://schemas.microsoft.com/office/powerpoint/2010/main" val="3632249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The salutation</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a:bodyPr>
          <a:lstStyle/>
          <a:p>
            <a:r>
              <a:rPr lang="en-GB" sz="2800" dirty="0"/>
              <a:t>It is indeed the gospel long promised in the Old Testament the Jewish T’nach. </a:t>
            </a:r>
          </a:p>
          <a:p>
            <a:r>
              <a:rPr lang="en-GB" sz="2800" dirty="0"/>
              <a:t>Thus he immediately sets out his purpose to explain the true gospel; the gospel concerning the Son. </a:t>
            </a:r>
          </a:p>
          <a:p>
            <a:r>
              <a:rPr lang="en-GB" sz="2800" dirty="0"/>
              <a:t>The humanity of Christ is stressed by his descent from David and the deity of Christ is declared by God by his resurrection from the dead. </a:t>
            </a:r>
          </a:p>
        </p:txBody>
      </p:sp>
    </p:spTree>
    <p:extLst>
      <p:ext uri="{BB962C8B-B14F-4D97-AF65-F5344CB8AC3E}">
        <p14:creationId xmlns:p14="http://schemas.microsoft.com/office/powerpoint/2010/main" val="3162716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The salutation</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a:bodyPr>
          <a:lstStyle/>
          <a:p>
            <a:r>
              <a:rPr lang="en-GB" sz="2800" dirty="0"/>
              <a:t>This is the, “marked out” reality of the Christ, he and he alone of all men has been raised from the dead never to die again. </a:t>
            </a:r>
          </a:p>
          <a:p>
            <a:r>
              <a:rPr lang="en-GB" sz="2800" dirty="0"/>
              <a:t>Paul, an ex-Pharisee, is called by God to be the apostle to the Gentiles. </a:t>
            </a:r>
          </a:p>
          <a:p>
            <a:r>
              <a:rPr lang="en-GB" sz="2800" dirty="0"/>
              <a:t>The Christians are, “the called”, they have a gilt-edged invitation from God. </a:t>
            </a:r>
          </a:p>
          <a:p>
            <a:r>
              <a:rPr lang="en-GB" sz="2800" dirty="0"/>
              <a:t>They are called to obedience that comes by faith. They are convinced of the truth of the gospel and have put their trust in it.</a:t>
            </a:r>
          </a:p>
        </p:txBody>
      </p:sp>
    </p:spTree>
    <p:extLst>
      <p:ext uri="{BB962C8B-B14F-4D97-AF65-F5344CB8AC3E}">
        <p14:creationId xmlns:p14="http://schemas.microsoft.com/office/powerpoint/2010/main" val="123879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1104106"/>
          </a:xfrm>
        </p:spPr>
        <p:txBody>
          <a:bodyPr>
            <a:normAutofit fontScale="90000"/>
          </a:bodyPr>
          <a:lstStyle/>
          <a:p>
            <a:r>
              <a:rPr lang="en-GB" dirty="0"/>
              <a:t>Paul’s commitment to the Roman church and to the gospel</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a:bodyPr>
          <a:lstStyle/>
          <a:p>
            <a:r>
              <a:rPr lang="en-GB" sz="2800" dirty="0"/>
              <a:t>8 First, I thank my God through Jesus Christ for all of you, because your faith is being reported all over the world. </a:t>
            </a:r>
          </a:p>
          <a:p>
            <a:r>
              <a:rPr lang="en-GB" sz="2800" dirty="0"/>
              <a:t>9 God, whom I serve with my whole heart in preaching the gospel of his Son, is my witness how constantly I remember you in my prayers at all times; </a:t>
            </a:r>
          </a:p>
          <a:p>
            <a:r>
              <a:rPr lang="en-GB" sz="2800" dirty="0"/>
              <a:t>And I pray that now at last by God’s will the way may be opened for me to come to you.</a:t>
            </a:r>
          </a:p>
        </p:txBody>
      </p:sp>
    </p:spTree>
    <p:extLst>
      <p:ext uri="{BB962C8B-B14F-4D97-AF65-F5344CB8AC3E}">
        <p14:creationId xmlns:p14="http://schemas.microsoft.com/office/powerpoint/2010/main" val="2665483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1104106"/>
          </a:xfrm>
        </p:spPr>
        <p:txBody>
          <a:bodyPr>
            <a:normAutofit fontScale="90000"/>
          </a:bodyPr>
          <a:lstStyle/>
          <a:p>
            <a:r>
              <a:rPr lang="en-GB" dirty="0"/>
              <a:t>Paul’s commitment to the Roman church and to the gospel</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a:bodyPr>
          <a:lstStyle/>
          <a:p>
            <a:r>
              <a:rPr lang="en-GB" sz="2800" dirty="0"/>
              <a:t>11 I long to see you so that I may impart to you some spiritual gift to make you strong— </a:t>
            </a:r>
          </a:p>
          <a:p>
            <a:r>
              <a:rPr lang="en-GB" sz="2800" dirty="0"/>
              <a:t>12 that is, that you and I may be mutually encouraged by each other’s faith. </a:t>
            </a:r>
          </a:p>
          <a:p>
            <a:r>
              <a:rPr lang="en-GB" sz="2800" dirty="0"/>
              <a:t>13 I do not want you to be unaware, brothers, that I planned many times to come to you (but have been prevented from doing so until now) in order that I might have a harvest among you, just as I have had among the other Gentiles.</a:t>
            </a:r>
          </a:p>
        </p:txBody>
      </p:sp>
    </p:spTree>
    <p:extLst>
      <p:ext uri="{BB962C8B-B14F-4D97-AF65-F5344CB8AC3E}">
        <p14:creationId xmlns:p14="http://schemas.microsoft.com/office/powerpoint/2010/main" val="3676376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1104106"/>
          </a:xfrm>
        </p:spPr>
        <p:txBody>
          <a:bodyPr>
            <a:normAutofit fontScale="90000"/>
          </a:bodyPr>
          <a:lstStyle/>
          <a:p>
            <a:r>
              <a:rPr lang="en-GB" dirty="0"/>
              <a:t>Paul’s commitment to the Roman church and to the gospel</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157984" y="1812759"/>
            <a:ext cx="9701783" cy="4836694"/>
          </a:xfrm>
        </p:spPr>
        <p:txBody>
          <a:bodyPr>
            <a:normAutofit/>
          </a:bodyPr>
          <a:lstStyle/>
          <a:p>
            <a:r>
              <a:rPr lang="en-GB" sz="2800" dirty="0"/>
              <a:t>14 I am obligated both to Greeks and non-Greeks, both to the wise and the foolish. </a:t>
            </a:r>
          </a:p>
          <a:p>
            <a:r>
              <a:rPr lang="en-GB" sz="2800" dirty="0"/>
              <a:t>15 That is why I am so eager to preach the gospel also to you who are at Rome.</a:t>
            </a:r>
          </a:p>
          <a:p>
            <a:r>
              <a:rPr lang="en-GB" sz="2800" dirty="0"/>
              <a:t>16 I am not ashamed of the gospel, because it is the power&lt;1411 </a:t>
            </a:r>
            <a:r>
              <a:rPr lang="en-GB" sz="2800" dirty="0" err="1"/>
              <a:t>dunamis</a:t>
            </a:r>
            <a:r>
              <a:rPr lang="en-GB" sz="2800" dirty="0"/>
              <a:t>&gt;   of God for the salvation of everyone who believes: first for the Jew, then for the Gentile. </a:t>
            </a:r>
          </a:p>
        </p:txBody>
      </p:sp>
    </p:spTree>
    <p:extLst>
      <p:ext uri="{BB962C8B-B14F-4D97-AF65-F5344CB8AC3E}">
        <p14:creationId xmlns:p14="http://schemas.microsoft.com/office/powerpoint/2010/main" val="2648363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Reminder of the place of Romans </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a:bodyPr>
          <a:lstStyle/>
          <a:p>
            <a:r>
              <a:rPr lang="en-US" sz="2800" dirty="0"/>
              <a:t>The New Testament opens with five books of history </a:t>
            </a:r>
          </a:p>
          <a:p>
            <a:r>
              <a:rPr lang="en-US" sz="2800" dirty="0"/>
              <a:t>The four gospels which are the history of the life of the Lord Jesus, four biographies  </a:t>
            </a:r>
          </a:p>
          <a:p>
            <a:r>
              <a:rPr lang="en-US" sz="2800" dirty="0"/>
              <a:t>Then the Acts of the Apostles which is the history of the Apostles and the establishment of the Church. </a:t>
            </a:r>
          </a:p>
          <a:p>
            <a:r>
              <a:rPr lang="en-US" sz="2800" dirty="0"/>
              <a:t>Acts is written by Luke, the only Gentile writer of the New Testament and is written together with his gospel possibly for the defense of Paul</a:t>
            </a:r>
          </a:p>
          <a:p>
            <a:endParaRPr lang="en-GB" dirty="0"/>
          </a:p>
        </p:txBody>
      </p:sp>
    </p:spTree>
    <p:extLst>
      <p:ext uri="{BB962C8B-B14F-4D97-AF65-F5344CB8AC3E}">
        <p14:creationId xmlns:p14="http://schemas.microsoft.com/office/powerpoint/2010/main" val="3416543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1104106"/>
          </a:xfrm>
        </p:spPr>
        <p:txBody>
          <a:bodyPr>
            <a:normAutofit fontScale="90000"/>
          </a:bodyPr>
          <a:lstStyle/>
          <a:p>
            <a:r>
              <a:rPr lang="en-GB" dirty="0"/>
              <a:t>Paul’s commitment to the Roman church and to the gospel</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lnSpcReduction="10000"/>
          </a:bodyPr>
          <a:lstStyle/>
          <a:p>
            <a:r>
              <a:rPr lang="en-GB" sz="2800" dirty="0"/>
              <a:t>17 For in the gospel a righteousness&lt;1343 </a:t>
            </a:r>
            <a:r>
              <a:rPr lang="en-GB" sz="2800" dirty="0" err="1"/>
              <a:t>dikaiosune</a:t>
            </a:r>
            <a:r>
              <a:rPr lang="en-GB" sz="2800" dirty="0"/>
              <a:t>&gt;   from God is revealed,&lt;601 </a:t>
            </a:r>
            <a:r>
              <a:rPr lang="en-GB" sz="2800" dirty="0" err="1"/>
              <a:t>apokalupto</a:t>
            </a:r>
            <a:r>
              <a:rPr lang="en-GB" sz="2800" dirty="0"/>
              <a:t>&gt;   </a:t>
            </a:r>
          </a:p>
          <a:p>
            <a:r>
              <a:rPr lang="en-GB" sz="2800" dirty="0"/>
              <a:t>A righteousness that is by faith from first to last, just as it is written: “The righteous will live by faith.”</a:t>
            </a:r>
          </a:p>
          <a:p>
            <a:r>
              <a:rPr lang="en-GB" sz="2800" dirty="0"/>
              <a:t>1343 </a:t>
            </a:r>
            <a:r>
              <a:rPr lang="en-GB" sz="2800" dirty="0" err="1"/>
              <a:t>dikaiosune</a:t>
            </a:r>
            <a:r>
              <a:rPr lang="en-GB" sz="2800" dirty="0"/>
              <a:t>; righteousness, that moral condition acceptable to God. </a:t>
            </a:r>
          </a:p>
          <a:p>
            <a:r>
              <a:rPr lang="en-GB" sz="2800" dirty="0"/>
              <a:t>601 </a:t>
            </a:r>
            <a:r>
              <a:rPr lang="en-GB" sz="2800" dirty="0" err="1"/>
              <a:t>apokalupto</a:t>
            </a:r>
            <a:r>
              <a:rPr lang="en-GB" sz="2800" dirty="0"/>
              <a:t>; to uncover that which has been hidden, from which we get the English word apocalypse—the revelation</a:t>
            </a:r>
          </a:p>
        </p:txBody>
      </p:sp>
    </p:spTree>
    <p:extLst>
      <p:ext uri="{BB962C8B-B14F-4D97-AF65-F5344CB8AC3E}">
        <p14:creationId xmlns:p14="http://schemas.microsoft.com/office/powerpoint/2010/main" val="3850033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1104106"/>
          </a:xfrm>
        </p:spPr>
        <p:txBody>
          <a:bodyPr>
            <a:normAutofit fontScale="90000"/>
          </a:bodyPr>
          <a:lstStyle/>
          <a:p>
            <a:r>
              <a:rPr lang="en-GB" dirty="0"/>
              <a:t>Paul’s commitment to the Roman church and to the gospel</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a:bodyPr>
          <a:lstStyle/>
          <a:p>
            <a:r>
              <a:rPr lang="en-GB" sz="2800" dirty="0"/>
              <a:t>The epistle to the Romans was written by Paul while he was in Corinth around AD 58 and carried by Phoebe to the church at Rome (c.f. chapter 16:1). </a:t>
            </a:r>
          </a:p>
          <a:p>
            <a:r>
              <a:rPr lang="en-GB" sz="2800" dirty="0"/>
              <a:t>He had planted many churches but not the church at Rome, which may have existed since the day of Pentecost</a:t>
            </a:r>
          </a:p>
          <a:p>
            <a:r>
              <a:rPr lang="en-GB" sz="2800" dirty="0"/>
              <a:t>There were, “strangers from Rome” in the company that listened to Peter in Acts 2:10.</a:t>
            </a:r>
          </a:p>
          <a:p>
            <a:endParaRPr lang="en-GB" sz="2800" dirty="0"/>
          </a:p>
        </p:txBody>
      </p:sp>
    </p:spTree>
    <p:extLst>
      <p:ext uri="{BB962C8B-B14F-4D97-AF65-F5344CB8AC3E}">
        <p14:creationId xmlns:p14="http://schemas.microsoft.com/office/powerpoint/2010/main" val="307638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1104106"/>
          </a:xfrm>
        </p:spPr>
        <p:txBody>
          <a:bodyPr>
            <a:normAutofit fontScale="90000"/>
          </a:bodyPr>
          <a:lstStyle/>
          <a:p>
            <a:r>
              <a:rPr lang="en-GB" dirty="0"/>
              <a:t>Paul’s commitment to the Roman church and to the gospel</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1901952" y="1812759"/>
            <a:ext cx="10030967" cy="4836694"/>
          </a:xfrm>
        </p:spPr>
        <p:txBody>
          <a:bodyPr>
            <a:normAutofit lnSpcReduction="10000"/>
          </a:bodyPr>
          <a:lstStyle/>
          <a:p>
            <a:r>
              <a:rPr lang="en-GB" sz="2800" dirty="0"/>
              <a:t>Paul, as the apostle to the Gentiles, had a great desire to visit Rome while he was in Corinth and planned to do so (Acts 19:21) but it would be at least five years before he arrived there as a prisoner</a:t>
            </a:r>
          </a:p>
          <a:p>
            <a:r>
              <a:rPr lang="en-GB" sz="2800" dirty="0"/>
              <a:t>His prayerful ambition was to see them, to strengthen them, and to have a harvest of souls among them. </a:t>
            </a:r>
          </a:p>
          <a:p>
            <a:r>
              <a:rPr lang="en-GB" sz="2800" dirty="0"/>
              <a:t>His motivation was the deep obligation that he had towards all Gentiles, he was bound, the AV has the word debtor instead of bound,. His was a burden of debt to discharge, he, “owed it to them” to come but he had been prevented from so doing.</a:t>
            </a:r>
          </a:p>
          <a:p>
            <a:endParaRPr lang="en-GB" sz="2800" dirty="0"/>
          </a:p>
        </p:txBody>
      </p:sp>
    </p:spTree>
    <p:extLst>
      <p:ext uri="{BB962C8B-B14F-4D97-AF65-F5344CB8AC3E}">
        <p14:creationId xmlns:p14="http://schemas.microsoft.com/office/powerpoint/2010/main" val="1905494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1104106"/>
          </a:xfrm>
        </p:spPr>
        <p:txBody>
          <a:bodyPr>
            <a:normAutofit fontScale="90000"/>
          </a:bodyPr>
          <a:lstStyle/>
          <a:p>
            <a:r>
              <a:rPr lang="en-GB" dirty="0"/>
              <a:t>Paul’s commitment to the Roman church and to the gospel</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1975104" y="1812759"/>
            <a:ext cx="9884663" cy="4836694"/>
          </a:xfrm>
        </p:spPr>
        <p:txBody>
          <a:bodyPr>
            <a:normAutofit/>
          </a:bodyPr>
          <a:lstStyle/>
          <a:p>
            <a:r>
              <a:rPr lang="en-GB" sz="2800" dirty="0"/>
              <a:t>His definition of the gospel, of which he was so proud, was that it was the power, the ability of God to save lost human beings (that same power and ability which in verse 4 had raised Christ from the dead). </a:t>
            </a:r>
          </a:p>
          <a:p>
            <a:r>
              <a:rPr lang="en-GB" sz="2800" dirty="0"/>
              <a:t>Note that he says God appeals in the gospel first to the Jews then to the Gentiles, he is writing with those Jewish teachers in mind; he will, in the coming argument, prove the guilt of Jews and Gentiles; the coming judgement of Jews and Gentiles; the common faith required of Jew and Gentile.</a:t>
            </a:r>
          </a:p>
          <a:p>
            <a:endParaRPr lang="en-GB" sz="2800" dirty="0"/>
          </a:p>
        </p:txBody>
      </p:sp>
    </p:spTree>
    <p:extLst>
      <p:ext uri="{BB962C8B-B14F-4D97-AF65-F5344CB8AC3E}">
        <p14:creationId xmlns:p14="http://schemas.microsoft.com/office/powerpoint/2010/main" val="479245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1104106"/>
          </a:xfrm>
        </p:spPr>
        <p:txBody>
          <a:bodyPr>
            <a:normAutofit fontScale="90000"/>
          </a:bodyPr>
          <a:lstStyle/>
          <a:p>
            <a:r>
              <a:rPr lang="en-GB" dirty="0"/>
              <a:t>Paul’s commitment to the Roman church and to the gospel</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lnSpcReduction="10000"/>
          </a:bodyPr>
          <a:lstStyle/>
          <a:p>
            <a:r>
              <a:rPr lang="en-GB" sz="2800" dirty="0"/>
              <a:t>God has revealed a righteousness that is available by faith and through faith alone.</a:t>
            </a:r>
          </a:p>
          <a:p>
            <a:r>
              <a:rPr lang="en-GB" sz="2800" dirty="0"/>
              <a:t>We can paraphrase this core doctrine thus;</a:t>
            </a:r>
          </a:p>
          <a:p>
            <a:r>
              <a:rPr lang="en-GB" sz="2800" dirty="0"/>
              <a:t>God has revealed good news concerning the Lord Jesus Christ, who is marked out as the Son of God by his resurrection from the dead, that a moral condition is available to all men, a moral condition acceptable to a Holy God, and that this moral condition is available on the basis of believing the gospel of Jesus Christ, in trusting wholly in this gospel, and on no other basis.</a:t>
            </a:r>
          </a:p>
        </p:txBody>
      </p:sp>
    </p:spTree>
    <p:extLst>
      <p:ext uri="{BB962C8B-B14F-4D97-AF65-F5344CB8AC3E}">
        <p14:creationId xmlns:p14="http://schemas.microsoft.com/office/powerpoint/2010/main" val="1285675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1104106"/>
          </a:xfrm>
        </p:spPr>
        <p:txBody>
          <a:bodyPr>
            <a:normAutofit fontScale="90000"/>
          </a:bodyPr>
          <a:lstStyle/>
          <a:p>
            <a:r>
              <a:rPr lang="en-GB" dirty="0"/>
              <a:t>Paul’s commitment to the Roman church and to the gospel</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011680" y="1812759"/>
            <a:ext cx="9948671" cy="4836694"/>
          </a:xfrm>
        </p:spPr>
        <p:txBody>
          <a:bodyPr>
            <a:normAutofit lnSpcReduction="10000"/>
          </a:bodyPr>
          <a:lstStyle/>
          <a:p>
            <a:r>
              <a:rPr lang="en-GB" sz="2800" dirty="0"/>
              <a:t>This is the gospel promised through the Old Testament prophets as mentioned in verse 3 </a:t>
            </a:r>
          </a:p>
          <a:p>
            <a:r>
              <a:rPr lang="en-GB" sz="2800" dirty="0"/>
              <a:t>Summed up by the first of many Old Testament references in the epistle, from Habakkuk chapter 2 verse 4, “the righteous shall live by faith”. </a:t>
            </a:r>
          </a:p>
          <a:p>
            <a:r>
              <a:rPr lang="en-GB" sz="2800" dirty="0"/>
              <a:t>This reference is repeated three times in the New Testament: here, in Galatians 3:4, and in Hebrews 10:38. When God repeats the same truth four times we really ought to sit up and take notice!</a:t>
            </a:r>
          </a:p>
          <a:p>
            <a:r>
              <a:rPr lang="en-GB" sz="2800" dirty="0"/>
              <a:t>This was the truth that gripped Martin Luther and that led directly to the reformation. </a:t>
            </a:r>
          </a:p>
          <a:p>
            <a:endParaRPr lang="en-GB" sz="2800" dirty="0"/>
          </a:p>
        </p:txBody>
      </p:sp>
    </p:spTree>
    <p:extLst>
      <p:ext uri="{BB962C8B-B14F-4D97-AF65-F5344CB8AC3E}">
        <p14:creationId xmlns:p14="http://schemas.microsoft.com/office/powerpoint/2010/main" val="3945930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4003EA3-0D4F-44C0-A449-158125C1C7F5}"/>
              </a:ext>
            </a:extLst>
          </p:cNvPr>
          <p:cNvGraphicFramePr>
            <a:graphicFrameLocks noGrp="1"/>
          </p:cNvGraphicFramePr>
          <p:nvPr>
            <p:ph idx="1"/>
            <p:extLst>
              <p:ext uri="{D42A27DB-BD31-4B8C-83A1-F6EECF244321}">
                <p14:modId xmlns:p14="http://schemas.microsoft.com/office/powerpoint/2010/main" val="642785529"/>
              </p:ext>
            </p:extLst>
          </p:nvPr>
        </p:nvGraphicFramePr>
        <p:xfrm>
          <a:off x="2547205" y="658368"/>
          <a:ext cx="8915400" cy="5981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1575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Reminder of the place of Romans </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a:bodyPr>
          <a:lstStyle/>
          <a:p>
            <a:r>
              <a:rPr lang="en-US" sz="2800" dirty="0"/>
              <a:t>There then follows twenty-one epistles written by five Apostles, Paul, James, Peter, John and Jude </a:t>
            </a:r>
          </a:p>
          <a:p>
            <a:r>
              <a:rPr lang="en-US" sz="2800" dirty="0"/>
              <a:t>If we include the epistle to the Hebrews, fourteen were written by the Apostle Paul. </a:t>
            </a:r>
          </a:p>
          <a:p>
            <a:r>
              <a:rPr lang="en-US" sz="2800" dirty="0"/>
              <a:t>The New Testament closes with one book of prophecy, Revelation.</a:t>
            </a:r>
          </a:p>
          <a:p>
            <a:r>
              <a:rPr lang="en-US" sz="2800" dirty="0"/>
              <a:t>Romans is not Paul’s first letter, he has already written 1&amp;2 Thessalonians, 1&amp;2 Corinthians and the epistle to the Galatians, but in every manuscript of the New Testament, Romans is first</a:t>
            </a:r>
            <a:endParaRPr lang="en-GB" sz="2800" dirty="0"/>
          </a:p>
          <a:p>
            <a:endParaRPr lang="en-GB" dirty="0"/>
          </a:p>
        </p:txBody>
      </p:sp>
    </p:spTree>
    <p:extLst>
      <p:ext uri="{BB962C8B-B14F-4D97-AF65-F5344CB8AC3E}">
        <p14:creationId xmlns:p14="http://schemas.microsoft.com/office/powerpoint/2010/main" val="460911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Isosceles Triangle 9">
            <a:extLst>
              <a:ext uri="{FF2B5EF4-FFF2-40B4-BE49-F238E27FC236}">
                <a16:creationId xmlns:a16="http://schemas.microsoft.com/office/drawing/2014/main" id="{DF5DAF79-7502-4FF5-822C-67941AF93846}"/>
              </a:ext>
            </a:extLst>
          </p:cNvPr>
          <p:cNvSpPr/>
          <p:nvPr/>
        </p:nvSpPr>
        <p:spPr>
          <a:xfrm>
            <a:off x="2095500" y="1071563"/>
            <a:ext cx="8001000" cy="5072062"/>
          </a:xfrm>
          <a:prstGeom prst="triangl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80899" name="Content Placeholder 2">
            <a:extLst>
              <a:ext uri="{FF2B5EF4-FFF2-40B4-BE49-F238E27FC236}">
                <a16:creationId xmlns:a16="http://schemas.microsoft.com/office/drawing/2014/main" id="{E31F58CA-61C2-43A7-BAFD-CB5C3746FB0C}"/>
              </a:ext>
            </a:extLst>
          </p:cNvPr>
          <p:cNvSpPr>
            <a:spLocks noGrp="1" noChangeArrowheads="1"/>
          </p:cNvSpPr>
          <p:nvPr>
            <p:ph idx="1"/>
          </p:nvPr>
        </p:nvSpPr>
        <p:spPr>
          <a:xfrm>
            <a:off x="1847850" y="1773238"/>
            <a:ext cx="9793288" cy="4138612"/>
          </a:xfrm>
        </p:spPr>
        <p:txBody>
          <a:bodyPr/>
          <a:lstStyle/>
          <a:p>
            <a:pPr eaLnBrk="1" hangingPunct="1"/>
            <a:endParaRPr lang="en-GB" altLang="en-US" dirty="0"/>
          </a:p>
          <a:p>
            <a:pPr lvl="1" eaLnBrk="1" hangingPunct="1"/>
            <a:endParaRPr lang="en-GB" altLang="en-US" dirty="0"/>
          </a:p>
        </p:txBody>
      </p:sp>
      <p:sp>
        <p:nvSpPr>
          <p:cNvPr id="4" name="Footer Placeholder 3">
            <a:extLst>
              <a:ext uri="{FF2B5EF4-FFF2-40B4-BE49-F238E27FC236}">
                <a16:creationId xmlns:a16="http://schemas.microsoft.com/office/drawing/2014/main" id="{95CB16D2-74F0-40E9-B707-FA0CF16D4AFE}"/>
              </a:ext>
            </a:extLst>
          </p:cNvPr>
          <p:cNvSpPr>
            <a:spLocks noGrp="1"/>
          </p:cNvSpPr>
          <p:nvPr>
            <p:ph type="ftr" sz="quarter" idx="11"/>
          </p:nvPr>
        </p:nvSpPr>
        <p:spPr/>
        <p:txBody>
          <a:bodyPr/>
          <a:lstStyle/>
          <a:p>
            <a:pPr>
              <a:defRPr/>
            </a:pPr>
            <a:r>
              <a:rPr lang="en-US" dirty="0"/>
              <a:t>Mountjoy bible School</a:t>
            </a:r>
          </a:p>
        </p:txBody>
      </p:sp>
      <p:sp>
        <p:nvSpPr>
          <p:cNvPr id="80901" name="Slide Number Placeholder 4">
            <a:extLst>
              <a:ext uri="{FF2B5EF4-FFF2-40B4-BE49-F238E27FC236}">
                <a16:creationId xmlns:a16="http://schemas.microsoft.com/office/drawing/2014/main" id="{C6FB673D-F310-4EFA-8804-BD5B0C8A36DB}"/>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B5AE80B3-2B9E-4067-872F-7A82E5005F40}"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6</a:t>
            </a:fld>
            <a:endParaRPr lang="en-US" altLang="en-US" sz="1000" dirty="0">
              <a:solidFill>
                <a:srgbClr val="9B9A98"/>
              </a:solidFill>
              <a:latin typeface="Times New Roman" panose="02020603050405020304" pitchFamily="18" charset="0"/>
            </a:endParaRPr>
          </a:p>
        </p:txBody>
      </p:sp>
      <p:graphicFrame>
        <p:nvGraphicFramePr>
          <p:cNvPr id="6" name="Content Placeholder 5">
            <a:extLst>
              <a:ext uri="{FF2B5EF4-FFF2-40B4-BE49-F238E27FC236}">
                <a16:creationId xmlns:a16="http://schemas.microsoft.com/office/drawing/2014/main" id="{599B1E4F-B022-46C6-8BEB-8B1C4F921F82}"/>
              </a:ext>
            </a:extLst>
          </p:cNvPr>
          <p:cNvGraphicFramePr>
            <a:graphicFrameLocks/>
          </p:cNvGraphicFramePr>
          <p:nvPr/>
        </p:nvGraphicFramePr>
        <p:xfrm>
          <a:off x="1992570" y="1357298"/>
          <a:ext cx="8460000" cy="162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7">
            <a:extLst>
              <a:ext uri="{FF2B5EF4-FFF2-40B4-BE49-F238E27FC236}">
                <a16:creationId xmlns:a16="http://schemas.microsoft.com/office/drawing/2014/main" id="{A6C71DC0-A714-4686-921A-6B215B79DB90}"/>
              </a:ext>
            </a:extLst>
          </p:cNvPr>
          <p:cNvGraphicFramePr>
            <a:graphicFrameLocks/>
          </p:cNvGraphicFramePr>
          <p:nvPr/>
        </p:nvGraphicFramePr>
        <p:xfrm>
          <a:off x="1992570" y="3023446"/>
          <a:ext cx="8460000" cy="1620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Content Placeholder 5">
            <a:extLst>
              <a:ext uri="{FF2B5EF4-FFF2-40B4-BE49-F238E27FC236}">
                <a16:creationId xmlns:a16="http://schemas.microsoft.com/office/drawing/2014/main" id="{10C21B17-2DAC-4B11-8DC0-D6C44C8E5DD1}"/>
              </a:ext>
            </a:extLst>
          </p:cNvPr>
          <p:cNvGraphicFramePr>
            <a:graphicFrameLocks/>
          </p:cNvGraphicFramePr>
          <p:nvPr/>
        </p:nvGraphicFramePr>
        <p:xfrm>
          <a:off x="1992570" y="4714884"/>
          <a:ext cx="8460000" cy="1620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9" name="Content Placeholder 5">
            <a:extLst>
              <a:ext uri="{FF2B5EF4-FFF2-40B4-BE49-F238E27FC236}">
                <a16:creationId xmlns:a16="http://schemas.microsoft.com/office/drawing/2014/main" id="{BF1528DB-9FE0-4913-950B-FC4D1EC1B35E}"/>
              </a:ext>
            </a:extLst>
          </p:cNvPr>
          <p:cNvGraphicFramePr>
            <a:graphicFrameLocks/>
          </p:cNvGraphicFramePr>
          <p:nvPr/>
        </p:nvGraphicFramePr>
        <p:xfrm>
          <a:off x="4602000" y="357166"/>
          <a:ext cx="2988000" cy="72000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Isosceles Triangle 9">
            <a:extLst>
              <a:ext uri="{FF2B5EF4-FFF2-40B4-BE49-F238E27FC236}">
                <a16:creationId xmlns:a16="http://schemas.microsoft.com/office/drawing/2014/main" id="{591A196E-2419-470F-A247-700CB778059B}"/>
              </a:ext>
            </a:extLst>
          </p:cNvPr>
          <p:cNvSpPr/>
          <p:nvPr/>
        </p:nvSpPr>
        <p:spPr>
          <a:xfrm>
            <a:off x="2095500" y="1071563"/>
            <a:ext cx="8001000" cy="5072062"/>
          </a:xfrm>
          <a:prstGeom prst="triangl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81923" name="Content Placeholder 2">
            <a:extLst>
              <a:ext uri="{FF2B5EF4-FFF2-40B4-BE49-F238E27FC236}">
                <a16:creationId xmlns:a16="http://schemas.microsoft.com/office/drawing/2014/main" id="{ECEDDF8B-E410-4DE6-904A-2C004AD7690D}"/>
              </a:ext>
            </a:extLst>
          </p:cNvPr>
          <p:cNvSpPr>
            <a:spLocks noGrp="1" noChangeArrowheads="1"/>
          </p:cNvSpPr>
          <p:nvPr>
            <p:ph idx="1"/>
          </p:nvPr>
        </p:nvSpPr>
        <p:spPr>
          <a:xfrm>
            <a:off x="1847850" y="1773238"/>
            <a:ext cx="9793288" cy="4138612"/>
          </a:xfrm>
        </p:spPr>
        <p:txBody>
          <a:bodyPr/>
          <a:lstStyle/>
          <a:p>
            <a:pPr eaLnBrk="1" hangingPunct="1"/>
            <a:endParaRPr lang="en-GB" altLang="en-US" dirty="0"/>
          </a:p>
          <a:p>
            <a:pPr lvl="1" eaLnBrk="1" hangingPunct="1"/>
            <a:endParaRPr lang="en-GB" altLang="en-US" dirty="0"/>
          </a:p>
        </p:txBody>
      </p:sp>
      <p:sp>
        <p:nvSpPr>
          <p:cNvPr id="4" name="Footer Placeholder 3">
            <a:extLst>
              <a:ext uri="{FF2B5EF4-FFF2-40B4-BE49-F238E27FC236}">
                <a16:creationId xmlns:a16="http://schemas.microsoft.com/office/drawing/2014/main" id="{194D95DF-1D97-43B0-B7BB-12774D51E1F1}"/>
              </a:ext>
            </a:extLst>
          </p:cNvPr>
          <p:cNvSpPr>
            <a:spLocks noGrp="1"/>
          </p:cNvSpPr>
          <p:nvPr>
            <p:ph type="ftr" sz="quarter" idx="11"/>
          </p:nvPr>
        </p:nvSpPr>
        <p:spPr/>
        <p:txBody>
          <a:bodyPr/>
          <a:lstStyle/>
          <a:p>
            <a:pPr>
              <a:defRPr/>
            </a:pPr>
            <a:r>
              <a:rPr lang="en-US" dirty="0"/>
              <a:t>Mountjoy bible School</a:t>
            </a:r>
          </a:p>
        </p:txBody>
      </p:sp>
      <p:sp>
        <p:nvSpPr>
          <p:cNvPr id="81925" name="Slide Number Placeholder 4">
            <a:extLst>
              <a:ext uri="{FF2B5EF4-FFF2-40B4-BE49-F238E27FC236}">
                <a16:creationId xmlns:a16="http://schemas.microsoft.com/office/drawing/2014/main" id="{06261F88-108B-47B7-8847-35AABA5FCBC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A679236F-5E69-466F-B829-2FC966D47801}"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7</a:t>
            </a:fld>
            <a:endParaRPr lang="en-US" altLang="en-US" sz="1000" dirty="0">
              <a:solidFill>
                <a:srgbClr val="9B9A98"/>
              </a:solidFill>
              <a:latin typeface="Times New Roman" panose="02020603050405020304" pitchFamily="18" charset="0"/>
            </a:endParaRPr>
          </a:p>
        </p:txBody>
      </p:sp>
      <p:graphicFrame>
        <p:nvGraphicFramePr>
          <p:cNvPr id="6" name="Content Placeholder 5">
            <a:extLst>
              <a:ext uri="{FF2B5EF4-FFF2-40B4-BE49-F238E27FC236}">
                <a16:creationId xmlns:a16="http://schemas.microsoft.com/office/drawing/2014/main" id="{14E5225C-B168-486C-A87F-B05485647E79}"/>
              </a:ext>
            </a:extLst>
          </p:cNvPr>
          <p:cNvGraphicFramePr>
            <a:graphicFrameLocks/>
          </p:cNvGraphicFramePr>
          <p:nvPr/>
        </p:nvGraphicFramePr>
        <p:xfrm>
          <a:off x="1992570" y="1357298"/>
          <a:ext cx="8460000" cy="162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7">
            <a:extLst>
              <a:ext uri="{FF2B5EF4-FFF2-40B4-BE49-F238E27FC236}">
                <a16:creationId xmlns:a16="http://schemas.microsoft.com/office/drawing/2014/main" id="{A02A5C13-109A-42E9-8DBF-B03E5E3A146C}"/>
              </a:ext>
            </a:extLst>
          </p:cNvPr>
          <p:cNvGraphicFramePr>
            <a:graphicFrameLocks/>
          </p:cNvGraphicFramePr>
          <p:nvPr/>
        </p:nvGraphicFramePr>
        <p:xfrm>
          <a:off x="1992570" y="3023446"/>
          <a:ext cx="8460000" cy="1620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Content Placeholder 5">
            <a:extLst>
              <a:ext uri="{FF2B5EF4-FFF2-40B4-BE49-F238E27FC236}">
                <a16:creationId xmlns:a16="http://schemas.microsoft.com/office/drawing/2014/main" id="{EB61C9AB-6197-43C4-9A98-53C9693280A8}"/>
              </a:ext>
            </a:extLst>
          </p:cNvPr>
          <p:cNvGraphicFramePr>
            <a:graphicFrameLocks/>
          </p:cNvGraphicFramePr>
          <p:nvPr/>
        </p:nvGraphicFramePr>
        <p:xfrm>
          <a:off x="1992570" y="4714884"/>
          <a:ext cx="8460000" cy="1620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9" name="Content Placeholder 5">
            <a:extLst>
              <a:ext uri="{FF2B5EF4-FFF2-40B4-BE49-F238E27FC236}">
                <a16:creationId xmlns:a16="http://schemas.microsoft.com/office/drawing/2014/main" id="{0A723E29-0670-4A41-A819-F0E71EFCDEAF}"/>
              </a:ext>
            </a:extLst>
          </p:cNvPr>
          <p:cNvGraphicFramePr>
            <a:graphicFrameLocks/>
          </p:cNvGraphicFramePr>
          <p:nvPr/>
        </p:nvGraphicFramePr>
        <p:xfrm>
          <a:off x="4602000" y="357166"/>
          <a:ext cx="2988000" cy="72000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Isosceles Triangle 9">
            <a:extLst>
              <a:ext uri="{FF2B5EF4-FFF2-40B4-BE49-F238E27FC236}">
                <a16:creationId xmlns:a16="http://schemas.microsoft.com/office/drawing/2014/main" id="{D3B4B798-0F24-46A0-8C9F-22C178E09662}"/>
              </a:ext>
            </a:extLst>
          </p:cNvPr>
          <p:cNvSpPr/>
          <p:nvPr/>
        </p:nvSpPr>
        <p:spPr>
          <a:xfrm>
            <a:off x="2095500" y="1071563"/>
            <a:ext cx="8001000" cy="5072062"/>
          </a:xfrm>
          <a:prstGeom prst="triangl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82947" name="Content Placeholder 2">
            <a:extLst>
              <a:ext uri="{FF2B5EF4-FFF2-40B4-BE49-F238E27FC236}">
                <a16:creationId xmlns:a16="http://schemas.microsoft.com/office/drawing/2014/main" id="{72B4E46F-1B2C-47B9-927F-102F48A049A8}"/>
              </a:ext>
            </a:extLst>
          </p:cNvPr>
          <p:cNvSpPr>
            <a:spLocks noGrp="1" noChangeArrowheads="1"/>
          </p:cNvSpPr>
          <p:nvPr>
            <p:ph idx="1"/>
          </p:nvPr>
        </p:nvSpPr>
        <p:spPr>
          <a:xfrm>
            <a:off x="1847850" y="1773238"/>
            <a:ext cx="9793288" cy="4138612"/>
          </a:xfrm>
        </p:spPr>
        <p:txBody>
          <a:bodyPr/>
          <a:lstStyle/>
          <a:p>
            <a:pPr eaLnBrk="1" hangingPunct="1"/>
            <a:endParaRPr lang="en-GB" altLang="en-US" dirty="0"/>
          </a:p>
          <a:p>
            <a:pPr lvl="1" eaLnBrk="1" hangingPunct="1"/>
            <a:endParaRPr lang="en-GB" altLang="en-US" dirty="0"/>
          </a:p>
        </p:txBody>
      </p:sp>
      <p:sp>
        <p:nvSpPr>
          <p:cNvPr id="4" name="Footer Placeholder 3">
            <a:extLst>
              <a:ext uri="{FF2B5EF4-FFF2-40B4-BE49-F238E27FC236}">
                <a16:creationId xmlns:a16="http://schemas.microsoft.com/office/drawing/2014/main" id="{BD34AA91-8C38-448C-85C0-6E5D13CD3E74}"/>
              </a:ext>
            </a:extLst>
          </p:cNvPr>
          <p:cNvSpPr>
            <a:spLocks noGrp="1"/>
          </p:cNvSpPr>
          <p:nvPr>
            <p:ph type="ftr" sz="quarter" idx="11"/>
          </p:nvPr>
        </p:nvSpPr>
        <p:spPr/>
        <p:txBody>
          <a:bodyPr/>
          <a:lstStyle/>
          <a:p>
            <a:pPr>
              <a:defRPr/>
            </a:pPr>
            <a:r>
              <a:rPr lang="en-US" dirty="0"/>
              <a:t>Mountjoy bible School</a:t>
            </a:r>
          </a:p>
        </p:txBody>
      </p:sp>
      <p:sp>
        <p:nvSpPr>
          <p:cNvPr id="82949" name="Slide Number Placeholder 4">
            <a:extLst>
              <a:ext uri="{FF2B5EF4-FFF2-40B4-BE49-F238E27FC236}">
                <a16:creationId xmlns:a16="http://schemas.microsoft.com/office/drawing/2014/main" id="{37D25FB1-9DAD-4C1F-BC33-EBA4D07281A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B8855D80-4E2D-4F31-A50E-2E8A0D168052}" type="slidenum">
              <a:rPr lang="en-US" altLang="en-US" sz="1000" smtClean="0">
                <a:solidFill>
                  <a:srgbClr val="9B9A98"/>
                </a:solidFill>
                <a:latin typeface="Times New Roman" panose="02020603050405020304" pitchFamily="18" charset="0"/>
              </a:rPr>
              <a:pPr fontAlgn="base">
                <a:spcBef>
                  <a:spcPct val="0"/>
                </a:spcBef>
                <a:spcAft>
                  <a:spcPct val="0"/>
                </a:spcAft>
                <a:buClrTx/>
                <a:buFontTx/>
                <a:buNone/>
              </a:pPr>
              <a:t>8</a:t>
            </a:fld>
            <a:endParaRPr lang="en-US" altLang="en-US" sz="1000" dirty="0">
              <a:solidFill>
                <a:srgbClr val="9B9A98"/>
              </a:solidFill>
              <a:latin typeface="Times New Roman" panose="02020603050405020304" pitchFamily="18" charset="0"/>
            </a:endParaRPr>
          </a:p>
        </p:txBody>
      </p:sp>
      <p:graphicFrame>
        <p:nvGraphicFramePr>
          <p:cNvPr id="6" name="Content Placeholder 5">
            <a:extLst>
              <a:ext uri="{FF2B5EF4-FFF2-40B4-BE49-F238E27FC236}">
                <a16:creationId xmlns:a16="http://schemas.microsoft.com/office/drawing/2014/main" id="{B43381C3-CAE3-4991-948E-2A3FF35946B6}"/>
              </a:ext>
            </a:extLst>
          </p:cNvPr>
          <p:cNvGraphicFramePr>
            <a:graphicFrameLocks/>
          </p:cNvGraphicFramePr>
          <p:nvPr/>
        </p:nvGraphicFramePr>
        <p:xfrm>
          <a:off x="1992570" y="1357298"/>
          <a:ext cx="8460000" cy="162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Content Placeholder 7">
            <a:extLst>
              <a:ext uri="{FF2B5EF4-FFF2-40B4-BE49-F238E27FC236}">
                <a16:creationId xmlns:a16="http://schemas.microsoft.com/office/drawing/2014/main" id="{A379B613-DE92-47F1-996C-D0CE9A33C869}"/>
              </a:ext>
            </a:extLst>
          </p:cNvPr>
          <p:cNvGraphicFramePr>
            <a:graphicFrameLocks/>
          </p:cNvGraphicFramePr>
          <p:nvPr/>
        </p:nvGraphicFramePr>
        <p:xfrm>
          <a:off x="1992570" y="3023446"/>
          <a:ext cx="8460000" cy="1620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Content Placeholder 5">
            <a:extLst>
              <a:ext uri="{FF2B5EF4-FFF2-40B4-BE49-F238E27FC236}">
                <a16:creationId xmlns:a16="http://schemas.microsoft.com/office/drawing/2014/main" id="{4D5FC83E-A53A-405A-A522-EF6D985988D1}"/>
              </a:ext>
            </a:extLst>
          </p:cNvPr>
          <p:cNvGraphicFramePr>
            <a:graphicFrameLocks/>
          </p:cNvGraphicFramePr>
          <p:nvPr/>
        </p:nvGraphicFramePr>
        <p:xfrm>
          <a:off x="1992570" y="4714884"/>
          <a:ext cx="8460000" cy="1620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9" name="Content Placeholder 5">
            <a:extLst>
              <a:ext uri="{FF2B5EF4-FFF2-40B4-BE49-F238E27FC236}">
                <a16:creationId xmlns:a16="http://schemas.microsoft.com/office/drawing/2014/main" id="{4EC1715E-CD27-49D7-AD24-99B6D6B0D7A1}"/>
              </a:ext>
            </a:extLst>
          </p:cNvPr>
          <p:cNvGraphicFramePr>
            <a:graphicFrameLocks/>
          </p:cNvGraphicFramePr>
          <p:nvPr/>
        </p:nvGraphicFramePr>
        <p:xfrm>
          <a:off x="4602000" y="357166"/>
          <a:ext cx="2988000" cy="72000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C096E-1417-419E-88DC-FB27DE8674AF}"/>
              </a:ext>
            </a:extLst>
          </p:cNvPr>
          <p:cNvSpPr>
            <a:spLocks noGrp="1"/>
          </p:cNvSpPr>
          <p:nvPr>
            <p:ph type="title"/>
          </p:nvPr>
        </p:nvSpPr>
        <p:spPr>
          <a:xfrm>
            <a:off x="2592925" y="624110"/>
            <a:ext cx="8911687" cy="859785"/>
          </a:xfrm>
        </p:spPr>
        <p:txBody>
          <a:bodyPr/>
          <a:lstStyle/>
          <a:p>
            <a:r>
              <a:rPr lang="en-GB" dirty="0"/>
              <a:t>Reminder of the place of Romans </a:t>
            </a:r>
          </a:p>
        </p:txBody>
      </p:sp>
      <p:sp>
        <p:nvSpPr>
          <p:cNvPr id="3" name="Content Placeholder 2">
            <a:extLst>
              <a:ext uri="{FF2B5EF4-FFF2-40B4-BE49-F238E27FC236}">
                <a16:creationId xmlns:a16="http://schemas.microsoft.com/office/drawing/2014/main" id="{8F5D68AE-4EE1-4214-9F9A-9B8AAF287223}"/>
              </a:ext>
            </a:extLst>
          </p:cNvPr>
          <p:cNvSpPr>
            <a:spLocks noGrp="1"/>
          </p:cNvSpPr>
          <p:nvPr>
            <p:ph idx="1"/>
          </p:nvPr>
        </p:nvSpPr>
        <p:spPr>
          <a:xfrm>
            <a:off x="2592925" y="1812759"/>
            <a:ext cx="8915400" cy="4836694"/>
          </a:xfrm>
        </p:spPr>
        <p:txBody>
          <a:bodyPr>
            <a:normAutofit/>
          </a:bodyPr>
          <a:lstStyle/>
          <a:p>
            <a:r>
              <a:rPr lang="en-GB" sz="2800" dirty="0"/>
              <a:t>Romans is therefore an exposition of the essential truths of Christianity</a:t>
            </a:r>
          </a:p>
          <a:p>
            <a:r>
              <a:rPr lang="en-GB" sz="2800" dirty="0"/>
              <a:t>The things we have to believe to be a Christian</a:t>
            </a:r>
          </a:p>
          <a:p>
            <a:r>
              <a:rPr lang="en-GB" sz="2800" dirty="0"/>
              <a:t>These are the principles of salvation by faith</a:t>
            </a:r>
          </a:p>
          <a:p>
            <a:r>
              <a:rPr lang="en-GB" sz="2800" dirty="0"/>
              <a:t>The truths expounded in Romans are fundamental truths</a:t>
            </a:r>
          </a:p>
          <a:p>
            <a:r>
              <a:rPr lang="en-GB" sz="2800" dirty="0"/>
              <a:t>This simply means that they are the foundation of our faith</a:t>
            </a:r>
          </a:p>
          <a:p>
            <a:r>
              <a:rPr lang="en-GB" sz="2800" dirty="0"/>
              <a:t>This is truth for our feet</a:t>
            </a:r>
          </a:p>
          <a:p>
            <a:endParaRPr lang="en-GB" sz="2800" dirty="0"/>
          </a:p>
          <a:p>
            <a:endParaRPr lang="en-GB" dirty="0"/>
          </a:p>
        </p:txBody>
      </p:sp>
    </p:spTree>
    <p:extLst>
      <p:ext uri="{BB962C8B-B14F-4D97-AF65-F5344CB8AC3E}">
        <p14:creationId xmlns:p14="http://schemas.microsoft.com/office/powerpoint/2010/main" val="3729137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368</TotalTime>
  <Words>3537</Words>
  <Application>Microsoft Office PowerPoint</Application>
  <PresentationFormat>Widescreen</PresentationFormat>
  <Paragraphs>227</Paragraphs>
  <Slides>46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Calibri</vt:lpstr>
      <vt:lpstr>Century Gothic</vt:lpstr>
      <vt:lpstr>Times New Roman</vt:lpstr>
      <vt:lpstr>Wingdings 3</vt:lpstr>
      <vt:lpstr>Wisp</vt:lpstr>
      <vt:lpstr>Spring term 2020 Lesson One  Epistle of Paul to the Romans </vt:lpstr>
      <vt:lpstr>Class aims review</vt:lpstr>
      <vt:lpstr>Class aims review</vt:lpstr>
      <vt:lpstr>Reminder of the place of Romans </vt:lpstr>
      <vt:lpstr>Reminder of the place of Romans </vt:lpstr>
      <vt:lpstr>PowerPoint Presentation</vt:lpstr>
      <vt:lpstr>PowerPoint Presentation</vt:lpstr>
      <vt:lpstr>PowerPoint Presentation</vt:lpstr>
      <vt:lpstr>Reminder of the place of Romans </vt:lpstr>
      <vt:lpstr>The approach to the study</vt:lpstr>
      <vt:lpstr>Following the rule of Coverdale</vt:lpstr>
      <vt:lpstr>Following the rule of Coverdale</vt:lpstr>
      <vt:lpstr>Following the rule of Coverdale</vt:lpstr>
      <vt:lpstr>Following the rule of Coverdale</vt:lpstr>
      <vt:lpstr>Following the rule of Coverdale</vt:lpstr>
      <vt:lpstr>Just a note from the list</vt:lpstr>
      <vt:lpstr>Time, Place, and Occasion</vt:lpstr>
      <vt:lpstr>Time, Place, and Occasion</vt:lpstr>
      <vt:lpstr>Time, Place, and Occasion</vt:lpstr>
      <vt:lpstr>Time, Place, and Occasion</vt:lpstr>
      <vt:lpstr>Time, Place, and Occasion</vt:lpstr>
      <vt:lpstr>Time, Place, and Occasion</vt:lpstr>
      <vt:lpstr>Time, Place, and Occasion</vt:lpstr>
      <vt:lpstr>The Outline of the Book</vt:lpstr>
      <vt:lpstr>The Outline of the Book</vt:lpstr>
      <vt:lpstr>The Outline of the Book</vt:lpstr>
      <vt:lpstr>The Outline of Chapters 1-8</vt:lpstr>
      <vt:lpstr>The Outline of Chapters 1-8</vt:lpstr>
      <vt:lpstr>The Outline of Chapters 1-8</vt:lpstr>
      <vt:lpstr>The Burden of Chapters 1-8</vt:lpstr>
      <vt:lpstr>The salutation</vt:lpstr>
      <vt:lpstr>The salutation</vt:lpstr>
      <vt:lpstr>The salutation</vt:lpstr>
      <vt:lpstr>The salutation</vt:lpstr>
      <vt:lpstr>The salutation</vt:lpstr>
      <vt:lpstr>The salutation</vt:lpstr>
      <vt:lpstr>Paul’s commitment to the Roman church and to the gospel</vt:lpstr>
      <vt:lpstr>Paul’s commitment to the Roman church and to the gospel</vt:lpstr>
      <vt:lpstr>Paul’s commitment to the Roman church and to the gospel</vt:lpstr>
      <vt:lpstr>Paul’s commitment to the Roman church and to the gospel</vt:lpstr>
      <vt:lpstr>Paul’s commitment to the Roman church and to the gospel</vt:lpstr>
      <vt:lpstr>Paul’s commitment to the Roman church and to the gospel</vt:lpstr>
      <vt:lpstr>Paul’s commitment to the Roman church and to the gospel</vt:lpstr>
      <vt:lpstr>Paul’s commitment to the Roman church and to the gospel</vt:lpstr>
      <vt:lpstr>Paul’s commitment to the Roman church and to the gospel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dc:title>
  <dc:creator>Edward J S Donald</dc:creator>
  <cp:lastModifiedBy>Doug Brown</cp:lastModifiedBy>
  <cp:revision>30</cp:revision>
  <dcterms:created xsi:type="dcterms:W3CDTF">2020-01-20T10:44:59Z</dcterms:created>
  <dcterms:modified xsi:type="dcterms:W3CDTF">2020-02-02T20:50:10Z</dcterms:modified>
</cp:coreProperties>
</file>