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0"/>
  </p:notesMasterIdLst>
  <p:sldIdLst>
    <p:sldId id="256" r:id="rId2"/>
    <p:sldId id="491" r:id="rId3"/>
    <p:sldId id="567" r:id="rId4"/>
    <p:sldId id="569" r:id="rId5"/>
    <p:sldId id="570" r:id="rId6"/>
    <p:sldId id="568" r:id="rId7"/>
    <p:sldId id="571" r:id="rId8"/>
    <p:sldId id="572" r:id="rId9"/>
    <p:sldId id="587" r:id="rId10"/>
    <p:sldId id="584" r:id="rId11"/>
    <p:sldId id="588" r:id="rId12"/>
    <p:sldId id="586" r:id="rId13"/>
    <p:sldId id="589" r:id="rId14"/>
    <p:sldId id="590" r:id="rId15"/>
    <p:sldId id="591" r:id="rId16"/>
    <p:sldId id="576" r:id="rId17"/>
    <p:sldId id="592" r:id="rId18"/>
    <p:sldId id="599" r:id="rId19"/>
    <p:sldId id="601" r:id="rId20"/>
    <p:sldId id="600" r:id="rId21"/>
    <p:sldId id="602" r:id="rId22"/>
    <p:sldId id="603" r:id="rId23"/>
    <p:sldId id="604" r:id="rId24"/>
    <p:sldId id="605" r:id="rId25"/>
    <p:sldId id="606" r:id="rId26"/>
    <p:sldId id="594" r:id="rId27"/>
    <p:sldId id="595" r:id="rId28"/>
    <p:sldId id="593" r:id="rId29"/>
    <p:sldId id="596" r:id="rId30"/>
    <p:sldId id="607" r:id="rId31"/>
    <p:sldId id="608" r:id="rId32"/>
    <p:sldId id="609" r:id="rId33"/>
    <p:sldId id="413" r:id="rId34"/>
    <p:sldId id="416" r:id="rId35"/>
    <p:sldId id="626" r:id="rId36"/>
    <p:sldId id="598" r:id="rId37"/>
    <p:sldId id="628" r:id="rId38"/>
    <p:sldId id="62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EBC43D-AF2D-4326-B4F6-473F8FB6CD55}" v="2235" dt="2020-03-05T16:39:17.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6766" autoAdjust="0"/>
    <p:restoredTop sz="86406" autoAdjust="0"/>
  </p:normalViewPr>
  <p:slideViewPr>
    <p:cSldViewPr snapToGrid="0">
      <p:cViewPr varScale="1">
        <p:scale>
          <a:sx n="103" d="100"/>
          <a:sy n="103" d="100"/>
        </p:scale>
        <p:origin x="114" y="102"/>
      </p:cViewPr>
      <p:guideLst/>
    </p:cSldViewPr>
  </p:slideViewPr>
  <p:outlineViewPr>
    <p:cViewPr>
      <p:scale>
        <a:sx n="33" d="100"/>
        <a:sy n="33" d="100"/>
      </p:scale>
      <p:origin x="0" y="-10056"/>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1" d="100"/>
          <a:sy n="91" d="100"/>
        </p:scale>
        <p:origin x="375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4278FE-6A66-4E10-B690-7B1B9ADCA15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0284AE62-FA70-4841-A057-79B8F6BFEA4A}">
      <dgm:prSet/>
      <dgm:spPr/>
      <dgm:t>
        <a:bodyPr/>
        <a:lstStyle/>
        <a:p>
          <a:pPr algn="ctr"/>
          <a:r>
            <a:rPr lang="en-GB" dirty="0"/>
            <a:t>Therefore, since we have been justified by faith, we have peace with God through our Lord Jesus Christ. </a:t>
          </a:r>
        </a:p>
      </dgm:t>
    </dgm:pt>
    <dgm:pt modelId="{1FCCB36D-DC8B-497F-A1A6-DE840BF4306F}" type="parTrans" cxnId="{64ADB66A-7743-4B67-B7D7-471CBF591724}">
      <dgm:prSet/>
      <dgm:spPr/>
      <dgm:t>
        <a:bodyPr/>
        <a:lstStyle/>
        <a:p>
          <a:endParaRPr lang="en-GB"/>
        </a:p>
      </dgm:t>
    </dgm:pt>
    <dgm:pt modelId="{417ED9B3-A538-491B-9899-5A5A7CEF67D8}" type="sibTrans" cxnId="{64ADB66A-7743-4B67-B7D7-471CBF591724}">
      <dgm:prSet/>
      <dgm:spPr/>
      <dgm:t>
        <a:bodyPr/>
        <a:lstStyle/>
        <a:p>
          <a:endParaRPr lang="en-GB"/>
        </a:p>
      </dgm:t>
    </dgm:pt>
    <dgm:pt modelId="{5D34F001-93E4-43E4-B0BC-3E83C7FABA39}" type="pres">
      <dgm:prSet presAssocID="{524278FE-6A66-4E10-B690-7B1B9ADCA15B}" presName="linear" presStyleCnt="0">
        <dgm:presLayoutVars>
          <dgm:animLvl val="lvl"/>
          <dgm:resizeHandles val="exact"/>
        </dgm:presLayoutVars>
      </dgm:prSet>
      <dgm:spPr/>
    </dgm:pt>
    <dgm:pt modelId="{F94C2143-175E-4D2C-8212-FF7F95B8FEAD}" type="pres">
      <dgm:prSet presAssocID="{0284AE62-FA70-4841-A057-79B8F6BFEA4A}" presName="parentText" presStyleLbl="node1" presStyleIdx="0" presStyleCnt="1">
        <dgm:presLayoutVars>
          <dgm:chMax val="0"/>
          <dgm:bulletEnabled val="1"/>
        </dgm:presLayoutVars>
      </dgm:prSet>
      <dgm:spPr/>
    </dgm:pt>
  </dgm:ptLst>
  <dgm:cxnLst>
    <dgm:cxn modelId="{64ADB66A-7743-4B67-B7D7-471CBF591724}" srcId="{524278FE-6A66-4E10-B690-7B1B9ADCA15B}" destId="{0284AE62-FA70-4841-A057-79B8F6BFEA4A}" srcOrd="0" destOrd="0" parTransId="{1FCCB36D-DC8B-497F-A1A6-DE840BF4306F}" sibTransId="{417ED9B3-A538-491B-9899-5A5A7CEF67D8}"/>
    <dgm:cxn modelId="{CD1CC08C-F71D-4371-9582-53238BB7FA0F}" type="presOf" srcId="{524278FE-6A66-4E10-B690-7B1B9ADCA15B}" destId="{5D34F001-93E4-43E4-B0BC-3E83C7FABA39}" srcOrd="0" destOrd="0" presId="urn:microsoft.com/office/officeart/2005/8/layout/vList2"/>
    <dgm:cxn modelId="{54C88D9B-9380-4DBC-9449-3397B41188FD}" type="presOf" srcId="{0284AE62-FA70-4841-A057-79B8F6BFEA4A}" destId="{F94C2143-175E-4D2C-8212-FF7F95B8FEAD}" srcOrd="0" destOrd="0" presId="urn:microsoft.com/office/officeart/2005/8/layout/vList2"/>
    <dgm:cxn modelId="{C07E1BE9-414D-41BC-810E-917FEA20CB53}" type="presParOf" srcId="{5D34F001-93E4-43E4-B0BC-3E83C7FABA39}" destId="{F94C2143-175E-4D2C-8212-FF7F95B8FEA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72E666-711D-44BA-AEB9-B035BCA6D12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7A296A6F-74DD-4C48-968F-FC38B297AD6F}">
      <dgm:prSet/>
      <dgm:spPr/>
      <dgm:t>
        <a:bodyPr/>
        <a:lstStyle/>
        <a:p>
          <a:pPr algn="ctr"/>
          <a:r>
            <a:rPr lang="en-GB" dirty="0"/>
            <a:t>And it gives us an access into a new position</a:t>
          </a:r>
        </a:p>
      </dgm:t>
    </dgm:pt>
    <dgm:pt modelId="{47EC01B0-F1BB-4C18-90FA-204CE263DE1D}" type="parTrans" cxnId="{FABCC3E2-5271-41E5-993E-E6C405B65B63}">
      <dgm:prSet/>
      <dgm:spPr/>
      <dgm:t>
        <a:bodyPr/>
        <a:lstStyle/>
        <a:p>
          <a:endParaRPr lang="en-GB"/>
        </a:p>
      </dgm:t>
    </dgm:pt>
    <dgm:pt modelId="{78815B7C-1B3A-4E44-A418-EABAE7DD9161}" type="sibTrans" cxnId="{FABCC3E2-5271-41E5-993E-E6C405B65B63}">
      <dgm:prSet/>
      <dgm:spPr/>
      <dgm:t>
        <a:bodyPr/>
        <a:lstStyle/>
        <a:p>
          <a:endParaRPr lang="en-GB"/>
        </a:p>
      </dgm:t>
    </dgm:pt>
    <dgm:pt modelId="{B7ACE7C9-CC0E-4E5F-B781-5CA6798F2784}">
      <dgm:prSet/>
      <dgm:spPr/>
      <dgm:t>
        <a:bodyPr/>
        <a:lstStyle/>
        <a:p>
          <a:pPr algn="ctr"/>
          <a:r>
            <a:rPr lang="en-GB" dirty="0"/>
            <a:t>A new foundation for our lives</a:t>
          </a:r>
        </a:p>
      </dgm:t>
    </dgm:pt>
    <dgm:pt modelId="{0D3A0831-50EA-4C7D-8568-3C840C5D69F7}" type="parTrans" cxnId="{7EA1B210-BA2E-4FF9-869C-30E0A6FBA455}">
      <dgm:prSet/>
      <dgm:spPr/>
      <dgm:t>
        <a:bodyPr/>
        <a:lstStyle/>
        <a:p>
          <a:endParaRPr lang="en-GB"/>
        </a:p>
      </dgm:t>
    </dgm:pt>
    <dgm:pt modelId="{0A1BA037-B679-4382-B8AB-EB9F181DA982}" type="sibTrans" cxnId="{7EA1B210-BA2E-4FF9-869C-30E0A6FBA455}">
      <dgm:prSet/>
      <dgm:spPr/>
      <dgm:t>
        <a:bodyPr/>
        <a:lstStyle/>
        <a:p>
          <a:endParaRPr lang="en-GB"/>
        </a:p>
      </dgm:t>
    </dgm:pt>
    <dgm:pt modelId="{D9DDF4DA-BFD6-4514-BDBF-17EA0880C4F1}">
      <dgm:prSet/>
      <dgm:spPr/>
      <dgm:t>
        <a:bodyPr/>
        <a:lstStyle/>
        <a:p>
          <a:pPr algn="ctr"/>
          <a:r>
            <a:rPr lang="en-GB" dirty="0"/>
            <a:t>This foundation is the grace of God.</a:t>
          </a:r>
        </a:p>
      </dgm:t>
    </dgm:pt>
    <dgm:pt modelId="{353D189A-EF2C-449A-AEA1-BA2C0F9A9B28}" type="parTrans" cxnId="{BC0D31C5-F028-4E50-A3B8-18516888167C}">
      <dgm:prSet/>
      <dgm:spPr/>
      <dgm:t>
        <a:bodyPr/>
        <a:lstStyle/>
        <a:p>
          <a:endParaRPr lang="en-GB"/>
        </a:p>
      </dgm:t>
    </dgm:pt>
    <dgm:pt modelId="{DAFBED9A-E435-4C2D-9587-3C0183149D6D}" type="sibTrans" cxnId="{BC0D31C5-F028-4E50-A3B8-18516888167C}">
      <dgm:prSet/>
      <dgm:spPr/>
      <dgm:t>
        <a:bodyPr/>
        <a:lstStyle/>
        <a:p>
          <a:endParaRPr lang="en-GB"/>
        </a:p>
      </dgm:t>
    </dgm:pt>
    <dgm:pt modelId="{342229C1-ACCF-47E2-AF97-4068A61C0CEA}" type="pres">
      <dgm:prSet presAssocID="{F672E666-711D-44BA-AEB9-B035BCA6D12B}" presName="linear" presStyleCnt="0">
        <dgm:presLayoutVars>
          <dgm:animLvl val="lvl"/>
          <dgm:resizeHandles val="exact"/>
        </dgm:presLayoutVars>
      </dgm:prSet>
      <dgm:spPr/>
    </dgm:pt>
    <dgm:pt modelId="{6C209503-4125-4453-A7CF-DE6BC777C585}" type="pres">
      <dgm:prSet presAssocID="{7A296A6F-74DD-4C48-968F-FC38B297AD6F}" presName="parentText" presStyleLbl="node1" presStyleIdx="0" presStyleCnt="3">
        <dgm:presLayoutVars>
          <dgm:chMax val="0"/>
          <dgm:bulletEnabled val="1"/>
        </dgm:presLayoutVars>
      </dgm:prSet>
      <dgm:spPr/>
    </dgm:pt>
    <dgm:pt modelId="{802D5FCB-3B6E-45E8-9F67-FA9CA92E00A2}" type="pres">
      <dgm:prSet presAssocID="{78815B7C-1B3A-4E44-A418-EABAE7DD9161}" presName="spacer" presStyleCnt="0"/>
      <dgm:spPr/>
    </dgm:pt>
    <dgm:pt modelId="{1CAB7BFE-BCAD-40CE-9D31-48105BC115ED}" type="pres">
      <dgm:prSet presAssocID="{B7ACE7C9-CC0E-4E5F-B781-5CA6798F2784}" presName="parentText" presStyleLbl="node1" presStyleIdx="1" presStyleCnt="3">
        <dgm:presLayoutVars>
          <dgm:chMax val="0"/>
          <dgm:bulletEnabled val="1"/>
        </dgm:presLayoutVars>
      </dgm:prSet>
      <dgm:spPr/>
    </dgm:pt>
    <dgm:pt modelId="{FEDF7ED5-E229-48B3-90DE-A64471022326}" type="pres">
      <dgm:prSet presAssocID="{0A1BA037-B679-4382-B8AB-EB9F181DA982}" presName="spacer" presStyleCnt="0"/>
      <dgm:spPr/>
    </dgm:pt>
    <dgm:pt modelId="{C5C8E461-917C-4DC6-B58D-962213CFD5F2}" type="pres">
      <dgm:prSet presAssocID="{D9DDF4DA-BFD6-4514-BDBF-17EA0880C4F1}" presName="parentText" presStyleLbl="node1" presStyleIdx="2" presStyleCnt="3">
        <dgm:presLayoutVars>
          <dgm:chMax val="0"/>
          <dgm:bulletEnabled val="1"/>
        </dgm:presLayoutVars>
      </dgm:prSet>
      <dgm:spPr/>
    </dgm:pt>
  </dgm:ptLst>
  <dgm:cxnLst>
    <dgm:cxn modelId="{877D8A08-987D-45B0-9D6E-8C9FA4D5E286}" type="presOf" srcId="{D9DDF4DA-BFD6-4514-BDBF-17EA0880C4F1}" destId="{C5C8E461-917C-4DC6-B58D-962213CFD5F2}" srcOrd="0" destOrd="0" presId="urn:microsoft.com/office/officeart/2005/8/layout/vList2"/>
    <dgm:cxn modelId="{7EA1B210-BA2E-4FF9-869C-30E0A6FBA455}" srcId="{F672E666-711D-44BA-AEB9-B035BCA6D12B}" destId="{B7ACE7C9-CC0E-4E5F-B781-5CA6798F2784}" srcOrd="1" destOrd="0" parTransId="{0D3A0831-50EA-4C7D-8568-3C840C5D69F7}" sibTransId="{0A1BA037-B679-4382-B8AB-EB9F181DA982}"/>
    <dgm:cxn modelId="{DDEB8A5E-B3EE-4F9E-BB80-9248F1CF186A}" type="presOf" srcId="{F672E666-711D-44BA-AEB9-B035BCA6D12B}" destId="{342229C1-ACCF-47E2-AF97-4068A61C0CEA}" srcOrd="0" destOrd="0" presId="urn:microsoft.com/office/officeart/2005/8/layout/vList2"/>
    <dgm:cxn modelId="{D3DBAF5A-A38C-4B55-B5C1-5508E14C1958}" type="presOf" srcId="{7A296A6F-74DD-4C48-968F-FC38B297AD6F}" destId="{6C209503-4125-4453-A7CF-DE6BC777C585}" srcOrd="0" destOrd="0" presId="urn:microsoft.com/office/officeart/2005/8/layout/vList2"/>
    <dgm:cxn modelId="{BC0D31C5-F028-4E50-A3B8-18516888167C}" srcId="{F672E666-711D-44BA-AEB9-B035BCA6D12B}" destId="{D9DDF4DA-BFD6-4514-BDBF-17EA0880C4F1}" srcOrd="2" destOrd="0" parTransId="{353D189A-EF2C-449A-AEA1-BA2C0F9A9B28}" sibTransId="{DAFBED9A-E435-4C2D-9587-3C0183149D6D}"/>
    <dgm:cxn modelId="{57C973DE-AA74-4184-882F-76D2759165EF}" type="presOf" srcId="{B7ACE7C9-CC0E-4E5F-B781-5CA6798F2784}" destId="{1CAB7BFE-BCAD-40CE-9D31-48105BC115ED}" srcOrd="0" destOrd="0" presId="urn:microsoft.com/office/officeart/2005/8/layout/vList2"/>
    <dgm:cxn modelId="{FABCC3E2-5271-41E5-993E-E6C405B65B63}" srcId="{F672E666-711D-44BA-AEB9-B035BCA6D12B}" destId="{7A296A6F-74DD-4C48-968F-FC38B297AD6F}" srcOrd="0" destOrd="0" parTransId="{47EC01B0-F1BB-4C18-90FA-204CE263DE1D}" sibTransId="{78815B7C-1B3A-4E44-A418-EABAE7DD9161}"/>
    <dgm:cxn modelId="{FACC754D-A448-49D1-A7EC-966C6903C525}" type="presParOf" srcId="{342229C1-ACCF-47E2-AF97-4068A61C0CEA}" destId="{6C209503-4125-4453-A7CF-DE6BC777C585}" srcOrd="0" destOrd="0" presId="urn:microsoft.com/office/officeart/2005/8/layout/vList2"/>
    <dgm:cxn modelId="{6FD5CD98-7514-45B2-9783-87826C19BA91}" type="presParOf" srcId="{342229C1-ACCF-47E2-AF97-4068A61C0CEA}" destId="{802D5FCB-3B6E-45E8-9F67-FA9CA92E00A2}" srcOrd="1" destOrd="0" presId="urn:microsoft.com/office/officeart/2005/8/layout/vList2"/>
    <dgm:cxn modelId="{64910F3A-4EBB-4163-904F-3531150D7370}" type="presParOf" srcId="{342229C1-ACCF-47E2-AF97-4068A61C0CEA}" destId="{1CAB7BFE-BCAD-40CE-9D31-48105BC115ED}" srcOrd="2" destOrd="0" presId="urn:microsoft.com/office/officeart/2005/8/layout/vList2"/>
    <dgm:cxn modelId="{66C1ECCE-2712-4020-B20C-7161C282CA3A}" type="presParOf" srcId="{342229C1-ACCF-47E2-AF97-4068A61C0CEA}" destId="{FEDF7ED5-E229-48B3-90DE-A64471022326}" srcOrd="3" destOrd="0" presId="urn:microsoft.com/office/officeart/2005/8/layout/vList2"/>
    <dgm:cxn modelId="{A4725716-266A-44C3-B757-1B62E4CE707D}" type="presParOf" srcId="{342229C1-ACCF-47E2-AF97-4068A61C0CEA}" destId="{C5C8E461-917C-4DC6-B58D-962213CFD5F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EB72E6-7D89-4648-88C7-6A112CBC44F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50DC2F4E-22A7-4605-8B2D-0D21673E7F92}">
      <dgm:prSet custT="1"/>
      <dgm:spPr/>
      <dgm:t>
        <a:bodyPr/>
        <a:lstStyle/>
        <a:p>
          <a:r>
            <a:rPr lang="en-GB" sz="2000" dirty="0"/>
            <a:t>A new relationship </a:t>
          </a:r>
        </a:p>
      </dgm:t>
    </dgm:pt>
    <dgm:pt modelId="{DF4F4C6A-C7CE-49FE-864D-1E4E9A3418FA}" type="parTrans" cxnId="{44F649E4-A47F-4A62-8EE9-7C5E2944713F}">
      <dgm:prSet/>
      <dgm:spPr/>
      <dgm:t>
        <a:bodyPr/>
        <a:lstStyle/>
        <a:p>
          <a:endParaRPr lang="en-GB"/>
        </a:p>
      </dgm:t>
    </dgm:pt>
    <dgm:pt modelId="{76E60CD9-E7D8-4813-A782-721423E163CA}" type="sibTrans" cxnId="{44F649E4-A47F-4A62-8EE9-7C5E2944713F}">
      <dgm:prSet/>
      <dgm:spPr/>
      <dgm:t>
        <a:bodyPr/>
        <a:lstStyle/>
        <a:p>
          <a:endParaRPr lang="en-GB"/>
        </a:p>
      </dgm:t>
    </dgm:pt>
    <dgm:pt modelId="{891C3B09-0253-46ED-87BF-4B46250030AB}">
      <dgm:prSet custT="1"/>
      <dgm:spPr/>
      <dgm:t>
        <a:bodyPr/>
        <a:lstStyle/>
        <a:p>
          <a:r>
            <a:rPr lang="en-GB" sz="2000" dirty="0"/>
            <a:t>A new </a:t>
          </a:r>
          <a:br>
            <a:rPr lang="en-GB" sz="2000" dirty="0"/>
          </a:br>
          <a:r>
            <a:rPr lang="en-GB" sz="2000" dirty="0"/>
            <a:t>access, </a:t>
          </a:r>
        </a:p>
      </dgm:t>
    </dgm:pt>
    <dgm:pt modelId="{D70FA14F-3989-43D1-BBF5-85271EA31DCD}" type="parTrans" cxnId="{73A1B498-94A6-48EC-9CFB-34DE8C8E25DF}">
      <dgm:prSet/>
      <dgm:spPr/>
      <dgm:t>
        <a:bodyPr/>
        <a:lstStyle/>
        <a:p>
          <a:endParaRPr lang="en-GB"/>
        </a:p>
      </dgm:t>
    </dgm:pt>
    <dgm:pt modelId="{89159B64-0E24-49A4-B78C-0DF2F43D48B4}" type="sibTrans" cxnId="{73A1B498-94A6-48EC-9CFB-34DE8C8E25DF}">
      <dgm:prSet/>
      <dgm:spPr/>
      <dgm:t>
        <a:bodyPr/>
        <a:lstStyle/>
        <a:p>
          <a:endParaRPr lang="en-GB"/>
        </a:p>
      </dgm:t>
    </dgm:pt>
    <dgm:pt modelId="{96B2BC9A-CE29-4443-A150-5340A48BE301}">
      <dgm:prSet custT="1"/>
      <dgm:spPr/>
      <dgm:t>
        <a:bodyPr/>
        <a:lstStyle/>
        <a:p>
          <a:r>
            <a:rPr lang="en-GB" sz="2000" dirty="0"/>
            <a:t>A new foundation, </a:t>
          </a:r>
        </a:p>
      </dgm:t>
    </dgm:pt>
    <dgm:pt modelId="{F8382509-9D3F-4EFB-8A8F-C98372009D22}" type="parTrans" cxnId="{CD8FEFCE-D4B4-4158-8E4C-6C0125861CD1}">
      <dgm:prSet/>
      <dgm:spPr/>
      <dgm:t>
        <a:bodyPr/>
        <a:lstStyle/>
        <a:p>
          <a:endParaRPr lang="en-GB"/>
        </a:p>
      </dgm:t>
    </dgm:pt>
    <dgm:pt modelId="{044442D4-AD2A-44A8-999C-71C3101578C7}" type="sibTrans" cxnId="{CD8FEFCE-D4B4-4158-8E4C-6C0125861CD1}">
      <dgm:prSet/>
      <dgm:spPr/>
      <dgm:t>
        <a:bodyPr/>
        <a:lstStyle/>
        <a:p>
          <a:endParaRPr lang="en-GB"/>
        </a:p>
      </dgm:t>
    </dgm:pt>
    <dgm:pt modelId="{00CC2925-537B-4249-AA73-716D8AEC3067}">
      <dgm:prSet custT="1"/>
      <dgm:spPr/>
      <dgm:t>
        <a:bodyPr/>
        <a:lstStyle/>
        <a:p>
          <a:r>
            <a:rPr lang="en-GB" sz="2000" dirty="0"/>
            <a:t>A new </a:t>
          </a:r>
          <a:br>
            <a:rPr lang="en-GB" sz="2000" dirty="0"/>
          </a:br>
          <a:r>
            <a:rPr lang="en-GB" sz="2000" dirty="0"/>
            <a:t>joy, </a:t>
          </a:r>
        </a:p>
      </dgm:t>
    </dgm:pt>
    <dgm:pt modelId="{1BB214D8-1ACC-45EA-8851-11CA831F3D80}" type="parTrans" cxnId="{E0016F92-749A-4EF2-A339-6A1F0D2AF3C2}">
      <dgm:prSet/>
      <dgm:spPr/>
      <dgm:t>
        <a:bodyPr/>
        <a:lstStyle/>
        <a:p>
          <a:endParaRPr lang="en-GB"/>
        </a:p>
      </dgm:t>
    </dgm:pt>
    <dgm:pt modelId="{C6BE6F56-4470-4405-8E8C-151B753C76A3}" type="sibTrans" cxnId="{E0016F92-749A-4EF2-A339-6A1F0D2AF3C2}">
      <dgm:prSet/>
      <dgm:spPr/>
      <dgm:t>
        <a:bodyPr/>
        <a:lstStyle/>
        <a:p>
          <a:endParaRPr lang="en-GB"/>
        </a:p>
      </dgm:t>
    </dgm:pt>
    <dgm:pt modelId="{C73DE481-0B9A-4315-B5E2-B7D7D8BF6556}">
      <dgm:prSet custT="1"/>
      <dgm:spPr/>
      <dgm:t>
        <a:bodyPr/>
        <a:lstStyle/>
        <a:p>
          <a:r>
            <a:rPr lang="en-GB" sz="2000" dirty="0"/>
            <a:t>A new </a:t>
          </a:r>
          <a:br>
            <a:rPr lang="en-GB" sz="2000" dirty="0"/>
          </a:br>
          <a:r>
            <a:rPr lang="en-GB" sz="2000" dirty="0"/>
            <a:t>hope, </a:t>
          </a:r>
        </a:p>
      </dgm:t>
    </dgm:pt>
    <dgm:pt modelId="{EC7CBF90-D0E1-40A1-B259-4EF9A70F24F9}" type="parTrans" cxnId="{445FD104-CC1B-459A-84ED-C81794960907}">
      <dgm:prSet/>
      <dgm:spPr/>
      <dgm:t>
        <a:bodyPr/>
        <a:lstStyle/>
        <a:p>
          <a:endParaRPr lang="en-GB"/>
        </a:p>
      </dgm:t>
    </dgm:pt>
    <dgm:pt modelId="{5F6BD369-3C24-401C-8B38-7B851F2D08AE}" type="sibTrans" cxnId="{445FD104-CC1B-459A-84ED-C81794960907}">
      <dgm:prSet/>
      <dgm:spPr/>
      <dgm:t>
        <a:bodyPr/>
        <a:lstStyle/>
        <a:p>
          <a:endParaRPr lang="en-GB"/>
        </a:p>
      </dgm:t>
    </dgm:pt>
    <dgm:pt modelId="{DE7574F3-057B-4C9D-B0F9-F668FA58B8A0}">
      <dgm:prSet custT="1"/>
      <dgm:spPr/>
      <dgm:t>
        <a:bodyPr/>
        <a:lstStyle/>
        <a:p>
          <a:r>
            <a:rPr lang="en-GB" sz="2000" dirty="0"/>
            <a:t>A new</a:t>
          </a:r>
          <a:br>
            <a:rPr lang="en-GB" sz="2000" dirty="0"/>
          </a:br>
          <a:r>
            <a:rPr lang="en-GB" sz="2000" dirty="0"/>
            <a:t>love </a:t>
          </a:r>
        </a:p>
      </dgm:t>
    </dgm:pt>
    <dgm:pt modelId="{72568392-A3FA-43BD-879A-EEBA2F2BD3D0}" type="parTrans" cxnId="{941E1E05-B0DE-40C3-9383-E2177DD99B0B}">
      <dgm:prSet/>
      <dgm:spPr/>
      <dgm:t>
        <a:bodyPr/>
        <a:lstStyle/>
        <a:p>
          <a:endParaRPr lang="en-GB"/>
        </a:p>
      </dgm:t>
    </dgm:pt>
    <dgm:pt modelId="{4CF2339D-4C5A-4BFE-A3FA-85DAF2670784}" type="sibTrans" cxnId="{941E1E05-B0DE-40C3-9383-E2177DD99B0B}">
      <dgm:prSet/>
      <dgm:spPr/>
      <dgm:t>
        <a:bodyPr/>
        <a:lstStyle/>
        <a:p>
          <a:endParaRPr lang="en-GB"/>
        </a:p>
      </dgm:t>
    </dgm:pt>
    <dgm:pt modelId="{7BF0FB0C-572C-4576-99B7-5D9BD619176D}">
      <dgm:prSet custT="1"/>
      <dgm:spPr/>
      <dgm:t>
        <a:bodyPr/>
        <a:lstStyle/>
        <a:p>
          <a:r>
            <a:rPr lang="en-GB" sz="2000" dirty="0"/>
            <a:t>A new </a:t>
          </a:r>
          <a:br>
            <a:rPr lang="en-GB" sz="2000" dirty="0"/>
          </a:br>
          <a:r>
            <a:rPr lang="en-GB" sz="2000" dirty="0"/>
            <a:t>indwelling Spirit</a:t>
          </a:r>
        </a:p>
      </dgm:t>
    </dgm:pt>
    <dgm:pt modelId="{13791F23-8E85-4D33-9EDF-FB7E32983FD5}" type="parTrans" cxnId="{ED7AC18E-AFF4-402A-BA28-B9E2F6EFBBAF}">
      <dgm:prSet/>
      <dgm:spPr/>
      <dgm:t>
        <a:bodyPr/>
        <a:lstStyle/>
        <a:p>
          <a:endParaRPr lang="en-GB"/>
        </a:p>
      </dgm:t>
    </dgm:pt>
    <dgm:pt modelId="{B87F29B9-EC35-448D-90D1-F5C9D209FC54}" type="sibTrans" cxnId="{ED7AC18E-AFF4-402A-BA28-B9E2F6EFBBAF}">
      <dgm:prSet/>
      <dgm:spPr/>
      <dgm:t>
        <a:bodyPr/>
        <a:lstStyle/>
        <a:p>
          <a:endParaRPr lang="en-GB"/>
        </a:p>
      </dgm:t>
    </dgm:pt>
    <dgm:pt modelId="{AA88EBDF-5420-4BD4-B3D0-E03864BC9A64}">
      <dgm:prSet custT="1"/>
      <dgm:spPr/>
      <dgm:t>
        <a:bodyPr/>
        <a:lstStyle/>
        <a:p>
          <a:r>
            <a:rPr lang="en-GB" sz="2000" dirty="0"/>
            <a:t>A new </a:t>
          </a:r>
          <a:br>
            <a:rPr lang="en-GB" sz="2000" dirty="0"/>
          </a:br>
          <a:r>
            <a:rPr lang="en-GB" sz="2000" dirty="0"/>
            <a:t>victory</a:t>
          </a:r>
        </a:p>
      </dgm:t>
    </dgm:pt>
    <dgm:pt modelId="{7740B9CD-5E74-4393-850C-81A40B24B9F1}" type="parTrans" cxnId="{35EC40FC-6FB4-4959-8AA6-C1815293C91B}">
      <dgm:prSet/>
      <dgm:spPr/>
      <dgm:t>
        <a:bodyPr/>
        <a:lstStyle/>
        <a:p>
          <a:endParaRPr lang="en-GB"/>
        </a:p>
      </dgm:t>
    </dgm:pt>
    <dgm:pt modelId="{54E62CB7-A09B-44BC-9AC0-BCAF825AFAE9}" type="sibTrans" cxnId="{35EC40FC-6FB4-4959-8AA6-C1815293C91B}">
      <dgm:prSet/>
      <dgm:spPr/>
      <dgm:t>
        <a:bodyPr/>
        <a:lstStyle/>
        <a:p>
          <a:endParaRPr lang="en-GB"/>
        </a:p>
      </dgm:t>
    </dgm:pt>
    <dgm:pt modelId="{9FB8AE1F-CD52-4F73-8F8A-C4F3F87A0DAF}" type="pres">
      <dgm:prSet presAssocID="{C3EB72E6-7D89-4648-88C7-6A112CBC44FB}" presName="Name0" presStyleCnt="0">
        <dgm:presLayoutVars>
          <dgm:dir/>
          <dgm:resizeHandles val="exact"/>
        </dgm:presLayoutVars>
      </dgm:prSet>
      <dgm:spPr/>
    </dgm:pt>
    <dgm:pt modelId="{01E9DDAE-8FFC-401B-8982-46D855B97F16}" type="pres">
      <dgm:prSet presAssocID="{C3EB72E6-7D89-4648-88C7-6A112CBC44FB}" presName="cycle" presStyleCnt="0"/>
      <dgm:spPr/>
    </dgm:pt>
    <dgm:pt modelId="{102C3319-1852-4100-9974-9ED9CB3DD74B}" type="pres">
      <dgm:prSet presAssocID="{50DC2F4E-22A7-4605-8B2D-0D21673E7F92}" presName="nodeFirstNode" presStyleLbl="node1" presStyleIdx="0" presStyleCnt="8">
        <dgm:presLayoutVars>
          <dgm:bulletEnabled val="1"/>
        </dgm:presLayoutVars>
      </dgm:prSet>
      <dgm:spPr/>
    </dgm:pt>
    <dgm:pt modelId="{E26F6D53-9837-4A6A-9CFE-14D47AE9B3C7}" type="pres">
      <dgm:prSet presAssocID="{76E60CD9-E7D8-4813-A782-721423E163CA}" presName="sibTransFirstNode" presStyleLbl="bgShp" presStyleIdx="0" presStyleCnt="1"/>
      <dgm:spPr/>
    </dgm:pt>
    <dgm:pt modelId="{A08054E8-11B9-4A6F-9BD2-CD72FC73773B}" type="pres">
      <dgm:prSet presAssocID="{891C3B09-0253-46ED-87BF-4B46250030AB}" presName="nodeFollowingNodes" presStyleLbl="node1" presStyleIdx="1" presStyleCnt="8">
        <dgm:presLayoutVars>
          <dgm:bulletEnabled val="1"/>
        </dgm:presLayoutVars>
      </dgm:prSet>
      <dgm:spPr/>
    </dgm:pt>
    <dgm:pt modelId="{56C0FE4F-4CAF-4A1A-9F44-3F4CAAB665ED}" type="pres">
      <dgm:prSet presAssocID="{96B2BC9A-CE29-4443-A150-5340A48BE301}" presName="nodeFollowingNodes" presStyleLbl="node1" presStyleIdx="2" presStyleCnt="8">
        <dgm:presLayoutVars>
          <dgm:bulletEnabled val="1"/>
        </dgm:presLayoutVars>
      </dgm:prSet>
      <dgm:spPr/>
    </dgm:pt>
    <dgm:pt modelId="{96967B3B-4A78-4FED-9E42-B84D7D1FFAC5}" type="pres">
      <dgm:prSet presAssocID="{00CC2925-537B-4249-AA73-716D8AEC3067}" presName="nodeFollowingNodes" presStyleLbl="node1" presStyleIdx="3" presStyleCnt="8">
        <dgm:presLayoutVars>
          <dgm:bulletEnabled val="1"/>
        </dgm:presLayoutVars>
      </dgm:prSet>
      <dgm:spPr/>
    </dgm:pt>
    <dgm:pt modelId="{B533C1A5-18C0-4686-B120-596E910E01BC}" type="pres">
      <dgm:prSet presAssocID="{AA88EBDF-5420-4BD4-B3D0-E03864BC9A64}" presName="nodeFollowingNodes" presStyleLbl="node1" presStyleIdx="4" presStyleCnt="8">
        <dgm:presLayoutVars>
          <dgm:bulletEnabled val="1"/>
        </dgm:presLayoutVars>
      </dgm:prSet>
      <dgm:spPr/>
    </dgm:pt>
    <dgm:pt modelId="{DB362866-D048-4F42-B91A-C2109AA37FE0}" type="pres">
      <dgm:prSet presAssocID="{C73DE481-0B9A-4315-B5E2-B7D7D8BF6556}" presName="nodeFollowingNodes" presStyleLbl="node1" presStyleIdx="5" presStyleCnt="8">
        <dgm:presLayoutVars>
          <dgm:bulletEnabled val="1"/>
        </dgm:presLayoutVars>
      </dgm:prSet>
      <dgm:spPr/>
    </dgm:pt>
    <dgm:pt modelId="{3D7EC44B-5BE4-4297-BA7F-7172B7F2D795}" type="pres">
      <dgm:prSet presAssocID="{DE7574F3-057B-4C9D-B0F9-F668FA58B8A0}" presName="nodeFollowingNodes" presStyleLbl="node1" presStyleIdx="6" presStyleCnt="8">
        <dgm:presLayoutVars>
          <dgm:bulletEnabled val="1"/>
        </dgm:presLayoutVars>
      </dgm:prSet>
      <dgm:spPr/>
    </dgm:pt>
    <dgm:pt modelId="{D5BC4022-3D3F-48F6-BC3C-F5B787019AE4}" type="pres">
      <dgm:prSet presAssocID="{7BF0FB0C-572C-4576-99B7-5D9BD619176D}" presName="nodeFollowingNodes" presStyleLbl="node1" presStyleIdx="7" presStyleCnt="8">
        <dgm:presLayoutVars>
          <dgm:bulletEnabled val="1"/>
        </dgm:presLayoutVars>
      </dgm:prSet>
      <dgm:spPr/>
    </dgm:pt>
  </dgm:ptLst>
  <dgm:cxnLst>
    <dgm:cxn modelId="{445FD104-CC1B-459A-84ED-C81794960907}" srcId="{C3EB72E6-7D89-4648-88C7-6A112CBC44FB}" destId="{C73DE481-0B9A-4315-B5E2-B7D7D8BF6556}" srcOrd="5" destOrd="0" parTransId="{EC7CBF90-D0E1-40A1-B259-4EF9A70F24F9}" sibTransId="{5F6BD369-3C24-401C-8B38-7B851F2D08AE}"/>
    <dgm:cxn modelId="{941E1E05-B0DE-40C3-9383-E2177DD99B0B}" srcId="{C3EB72E6-7D89-4648-88C7-6A112CBC44FB}" destId="{DE7574F3-057B-4C9D-B0F9-F668FA58B8A0}" srcOrd="6" destOrd="0" parTransId="{72568392-A3FA-43BD-879A-EEBA2F2BD3D0}" sibTransId="{4CF2339D-4C5A-4BFE-A3FA-85DAF2670784}"/>
    <dgm:cxn modelId="{E3206316-72FB-4196-BD75-59E17DF2791F}" type="presOf" srcId="{96B2BC9A-CE29-4443-A150-5340A48BE301}" destId="{56C0FE4F-4CAF-4A1A-9F44-3F4CAAB665ED}" srcOrd="0" destOrd="0" presId="urn:microsoft.com/office/officeart/2005/8/layout/cycle3"/>
    <dgm:cxn modelId="{4F846036-7409-4CDF-AD02-A29E18AFE355}" type="presOf" srcId="{76E60CD9-E7D8-4813-A782-721423E163CA}" destId="{E26F6D53-9837-4A6A-9CFE-14D47AE9B3C7}" srcOrd="0" destOrd="0" presId="urn:microsoft.com/office/officeart/2005/8/layout/cycle3"/>
    <dgm:cxn modelId="{59DBBC57-4BC1-4054-91CC-31B4FAC1EB50}" type="presOf" srcId="{C73DE481-0B9A-4315-B5E2-B7D7D8BF6556}" destId="{DB362866-D048-4F42-B91A-C2109AA37FE0}" srcOrd="0" destOrd="0" presId="urn:microsoft.com/office/officeart/2005/8/layout/cycle3"/>
    <dgm:cxn modelId="{D73C8B8C-1C86-4F37-ADC8-D8E97D6D2702}" type="presOf" srcId="{DE7574F3-057B-4C9D-B0F9-F668FA58B8A0}" destId="{3D7EC44B-5BE4-4297-BA7F-7172B7F2D795}" srcOrd="0" destOrd="0" presId="urn:microsoft.com/office/officeart/2005/8/layout/cycle3"/>
    <dgm:cxn modelId="{ED7AC18E-AFF4-402A-BA28-B9E2F6EFBBAF}" srcId="{C3EB72E6-7D89-4648-88C7-6A112CBC44FB}" destId="{7BF0FB0C-572C-4576-99B7-5D9BD619176D}" srcOrd="7" destOrd="0" parTransId="{13791F23-8E85-4D33-9EDF-FB7E32983FD5}" sibTransId="{B87F29B9-EC35-448D-90D1-F5C9D209FC54}"/>
    <dgm:cxn modelId="{E0016F92-749A-4EF2-A339-6A1F0D2AF3C2}" srcId="{C3EB72E6-7D89-4648-88C7-6A112CBC44FB}" destId="{00CC2925-537B-4249-AA73-716D8AEC3067}" srcOrd="3" destOrd="0" parTransId="{1BB214D8-1ACC-45EA-8851-11CA831F3D80}" sibTransId="{C6BE6F56-4470-4405-8E8C-151B753C76A3}"/>
    <dgm:cxn modelId="{73A1B498-94A6-48EC-9CFB-34DE8C8E25DF}" srcId="{C3EB72E6-7D89-4648-88C7-6A112CBC44FB}" destId="{891C3B09-0253-46ED-87BF-4B46250030AB}" srcOrd="1" destOrd="0" parTransId="{D70FA14F-3989-43D1-BBF5-85271EA31DCD}" sibTransId="{89159B64-0E24-49A4-B78C-0DF2F43D48B4}"/>
    <dgm:cxn modelId="{71390CA7-31E0-4CD4-B4D7-43FFFED662FF}" type="presOf" srcId="{00CC2925-537B-4249-AA73-716D8AEC3067}" destId="{96967B3B-4A78-4FED-9E42-B84D7D1FFAC5}" srcOrd="0" destOrd="0" presId="urn:microsoft.com/office/officeart/2005/8/layout/cycle3"/>
    <dgm:cxn modelId="{F55F3DBF-889B-40EC-97D7-178E6C1A1F52}" type="presOf" srcId="{C3EB72E6-7D89-4648-88C7-6A112CBC44FB}" destId="{9FB8AE1F-CD52-4F73-8F8A-C4F3F87A0DAF}" srcOrd="0" destOrd="0" presId="urn:microsoft.com/office/officeart/2005/8/layout/cycle3"/>
    <dgm:cxn modelId="{CD8FEFCE-D4B4-4158-8E4C-6C0125861CD1}" srcId="{C3EB72E6-7D89-4648-88C7-6A112CBC44FB}" destId="{96B2BC9A-CE29-4443-A150-5340A48BE301}" srcOrd="2" destOrd="0" parTransId="{F8382509-9D3F-4EFB-8A8F-C98372009D22}" sibTransId="{044442D4-AD2A-44A8-999C-71C3101578C7}"/>
    <dgm:cxn modelId="{842D76D9-3509-457C-992A-9697C25ACD2F}" type="presOf" srcId="{7BF0FB0C-572C-4576-99B7-5D9BD619176D}" destId="{D5BC4022-3D3F-48F6-BC3C-F5B787019AE4}" srcOrd="0" destOrd="0" presId="urn:microsoft.com/office/officeart/2005/8/layout/cycle3"/>
    <dgm:cxn modelId="{44F649E4-A47F-4A62-8EE9-7C5E2944713F}" srcId="{C3EB72E6-7D89-4648-88C7-6A112CBC44FB}" destId="{50DC2F4E-22A7-4605-8B2D-0D21673E7F92}" srcOrd="0" destOrd="0" parTransId="{DF4F4C6A-C7CE-49FE-864D-1E4E9A3418FA}" sibTransId="{76E60CD9-E7D8-4813-A782-721423E163CA}"/>
    <dgm:cxn modelId="{920CEBE6-B2C2-474F-B8F7-5656F40FB3D2}" type="presOf" srcId="{AA88EBDF-5420-4BD4-B3D0-E03864BC9A64}" destId="{B533C1A5-18C0-4686-B120-596E910E01BC}" srcOrd="0" destOrd="0" presId="urn:microsoft.com/office/officeart/2005/8/layout/cycle3"/>
    <dgm:cxn modelId="{FEB5A9EE-80CC-4C0F-A241-D25467779CF4}" type="presOf" srcId="{891C3B09-0253-46ED-87BF-4B46250030AB}" destId="{A08054E8-11B9-4A6F-9BD2-CD72FC73773B}" srcOrd="0" destOrd="0" presId="urn:microsoft.com/office/officeart/2005/8/layout/cycle3"/>
    <dgm:cxn modelId="{F40C40F4-E5D1-43B5-A511-7624B6C6608F}" type="presOf" srcId="{50DC2F4E-22A7-4605-8B2D-0D21673E7F92}" destId="{102C3319-1852-4100-9974-9ED9CB3DD74B}" srcOrd="0" destOrd="0" presId="urn:microsoft.com/office/officeart/2005/8/layout/cycle3"/>
    <dgm:cxn modelId="{35EC40FC-6FB4-4959-8AA6-C1815293C91B}" srcId="{C3EB72E6-7D89-4648-88C7-6A112CBC44FB}" destId="{AA88EBDF-5420-4BD4-B3D0-E03864BC9A64}" srcOrd="4" destOrd="0" parTransId="{7740B9CD-5E74-4393-850C-81A40B24B9F1}" sibTransId="{54E62CB7-A09B-44BC-9AC0-BCAF825AFAE9}"/>
    <dgm:cxn modelId="{B44686AA-6B79-4C0C-A502-3B40DAC49F2D}" type="presParOf" srcId="{9FB8AE1F-CD52-4F73-8F8A-C4F3F87A0DAF}" destId="{01E9DDAE-8FFC-401B-8982-46D855B97F16}" srcOrd="0" destOrd="0" presId="urn:microsoft.com/office/officeart/2005/8/layout/cycle3"/>
    <dgm:cxn modelId="{5896F0DD-1346-4485-AEA6-9457DC44DFF3}" type="presParOf" srcId="{01E9DDAE-8FFC-401B-8982-46D855B97F16}" destId="{102C3319-1852-4100-9974-9ED9CB3DD74B}" srcOrd="0" destOrd="0" presId="urn:microsoft.com/office/officeart/2005/8/layout/cycle3"/>
    <dgm:cxn modelId="{C4BDE8A0-6F58-40DE-B699-4EFE5DE13AA2}" type="presParOf" srcId="{01E9DDAE-8FFC-401B-8982-46D855B97F16}" destId="{E26F6D53-9837-4A6A-9CFE-14D47AE9B3C7}" srcOrd="1" destOrd="0" presId="urn:microsoft.com/office/officeart/2005/8/layout/cycle3"/>
    <dgm:cxn modelId="{1DABCD3E-3530-40C1-8AE7-8DE9DCEE6C1B}" type="presParOf" srcId="{01E9DDAE-8FFC-401B-8982-46D855B97F16}" destId="{A08054E8-11B9-4A6F-9BD2-CD72FC73773B}" srcOrd="2" destOrd="0" presId="urn:microsoft.com/office/officeart/2005/8/layout/cycle3"/>
    <dgm:cxn modelId="{C99DBD8E-3EEB-424A-89EA-457CC8559099}" type="presParOf" srcId="{01E9DDAE-8FFC-401B-8982-46D855B97F16}" destId="{56C0FE4F-4CAF-4A1A-9F44-3F4CAAB665ED}" srcOrd="3" destOrd="0" presId="urn:microsoft.com/office/officeart/2005/8/layout/cycle3"/>
    <dgm:cxn modelId="{EFFBEB28-C014-4747-88D3-99F7723C0D26}" type="presParOf" srcId="{01E9DDAE-8FFC-401B-8982-46D855B97F16}" destId="{96967B3B-4A78-4FED-9E42-B84D7D1FFAC5}" srcOrd="4" destOrd="0" presId="urn:microsoft.com/office/officeart/2005/8/layout/cycle3"/>
    <dgm:cxn modelId="{D54AB3C1-2305-4912-A89B-D12D56A4BEB1}" type="presParOf" srcId="{01E9DDAE-8FFC-401B-8982-46D855B97F16}" destId="{B533C1A5-18C0-4686-B120-596E910E01BC}" srcOrd="5" destOrd="0" presId="urn:microsoft.com/office/officeart/2005/8/layout/cycle3"/>
    <dgm:cxn modelId="{7C30EBFB-B458-4DBA-9BDE-D9E20F5F96A0}" type="presParOf" srcId="{01E9DDAE-8FFC-401B-8982-46D855B97F16}" destId="{DB362866-D048-4F42-B91A-C2109AA37FE0}" srcOrd="6" destOrd="0" presId="urn:microsoft.com/office/officeart/2005/8/layout/cycle3"/>
    <dgm:cxn modelId="{1EC76CD0-BC0B-4C95-A273-C6A16965603F}" type="presParOf" srcId="{01E9DDAE-8FFC-401B-8982-46D855B97F16}" destId="{3D7EC44B-5BE4-4297-BA7F-7172B7F2D795}" srcOrd="7" destOrd="0" presId="urn:microsoft.com/office/officeart/2005/8/layout/cycle3"/>
    <dgm:cxn modelId="{09A96FA8-1F0D-448A-845C-A276EF84D161}" type="presParOf" srcId="{01E9DDAE-8FFC-401B-8982-46D855B97F16}" destId="{D5BC4022-3D3F-48F6-BC3C-F5B787019AE4}" srcOrd="8" destOrd="0" presId="urn:microsoft.com/office/officeart/2005/8/layout/cycle3"/>
  </dgm:cxnLst>
  <dgm:bg>
    <a:solidFill>
      <a:schemeClr val="accent5">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2B65AB-51E5-4AA2-B1E8-A873940031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5F7CF19-485B-475B-B559-A8E9BC821AF0}">
      <dgm:prSet custT="1"/>
      <dgm:spPr/>
      <dgm:t>
        <a:bodyPr/>
        <a:lstStyle/>
        <a:p>
          <a:pPr algn="ctr"/>
          <a:r>
            <a:rPr lang="en-GB" sz="5400" dirty="0"/>
            <a:t>JUSTIFIED</a:t>
          </a:r>
        </a:p>
      </dgm:t>
    </dgm:pt>
    <dgm:pt modelId="{A333A158-0E77-495E-8FDD-B6751F05408C}" type="parTrans" cxnId="{9B773A44-26AF-4D5A-A846-0BE213396AB4}">
      <dgm:prSet/>
      <dgm:spPr/>
      <dgm:t>
        <a:bodyPr/>
        <a:lstStyle/>
        <a:p>
          <a:endParaRPr lang="en-GB"/>
        </a:p>
      </dgm:t>
    </dgm:pt>
    <dgm:pt modelId="{9ACC2F87-4EEE-4061-BD5B-28B5481CD06D}" type="sibTrans" cxnId="{9B773A44-26AF-4D5A-A846-0BE213396AB4}">
      <dgm:prSet/>
      <dgm:spPr/>
      <dgm:t>
        <a:bodyPr/>
        <a:lstStyle/>
        <a:p>
          <a:endParaRPr lang="en-GB"/>
        </a:p>
      </dgm:t>
    </dgm:pt>
    <dgm:pt modelId="{A2F6A403-2293-4779-83F7-1DF064FFB4AE}">
      <dgm:prSet custT="1"/>
      <dgm:spPr/>
      <dgm:t>
        <a:bodyPr/>
        <a:lstStyle/>
        <a:p>
          <a:pPr algn="ctr"/>
          <a:r>
            <a:rPr lang="en-GB" sz="5400" dirty="0"/>
            <a:t>SAVED</a:t>
          </a:r>
        </a:p>
      </dgm:t>
    </dgm:pt>
    <dgm:pt modelId="{E936F866-062A-4B83-8733-4C7FA0DFFA34}" type="parTrans" cxnId="{0C4C8C92-B653-48C1-AE52-2852AF251EA6}">
      <dgm:prSet/>
      <dgm:spPr/>
      <dgm:t>
        <a:bodyPr/>
        <a:lstStyle/>
        <a:p>
          <a:endParaRPr lang="en-GB"/>
        </a:p>
      </dgm:t>
    </dgm:pt>
    <dgm:pt modelId="{F6F90458-891F-43E6-AF7B-6A61E2C4810E}" type="sibTrans" cxnId="{0C4C8C92-B653-48C1-AE52-2852AF251EA6}">
      <dgm:prSet/>
      <dgm:spPr/>
      <dgm:t>
        <a:bodyPr/>
        <a:lstStyle/>
        <a:p>
          <a:endParaRPr lang="en-GB"/>
        </a:p>
      </dgm:t>
    </dgm:pt>
    <dgm:pt modelId="{906D8399-C161-4300-9001-AABFCCCCC800}">
      <dgm:prSet custT="1"/>
      <dgm:spPr/>
      <dgm:t>
        <a:bodyPr/>
        <a:lstStyle/>
        <a:p>
          <a:pPr algn="ctr"/>
          <a:r>
            <a:rPr lang="en-GB" sz="5400" dirty="0"/>
            <a:t>RECONCILED</a:t>
          </a:r>
        </a:p>
      </dgm:t>
    </dgm:pt>
    <dgm:pt modelId="{A433D15E-45AD-4D36-8F80-994A5C586A53}" type="parTrans" cxnId="{A5EFCC79-024C-402B-85BE-60F149A4F5E4}">
      <dgm:prSet/>
      <dgm:spPr/>
      <dgm:t>
        <a:bodyPr/>
        <a:lstStyle/>
        <a:p>
          <a:endParaRPr lang="en-GB"/>
        </a:p>
      </dgm:t>
    </dgm:pt>
    <dgm:pt modelId="{0692FBA8-DA7A-4270-9C1D-0C26C845BE71}" type="sibTrans" cxnId="{A5EFCC79-024C-402B-85BE-60F149A4F5E4}">
      <dgm:prSet/>
      <dgm:spPr/>
      <dgm:t>
        <a:bodyPr/>
        <a:lstStyle/>
        <a:p>
          <a:endParaRPr lang="en-GB"/>
        </a:p>
      </dgm:t>
    </dgm:pt>
    <dgm:pt modelId="{F7E2ABB8-6E7A-477B-A641-7840D6B8BACC}">
      <dgm:prSet custT="1"/>
      <dgm:spPr/>
      <dgm:t>
        <a:bodyPr/>
        <a:lstStyle/>
        <a:p>
          <a:pPr algn="ctr"/>
          <a:r>
            <a:rPr lang="en-GB" sz="5400" dirty="0"/>
            <a:t>REJOICING</a:t>
          </a:r>
        </a:p>
      </dgm:t>
    </dgm:pt>
    <dgm:pt modelId="{C56B1CC5-36C9-4418-9CCC-309407D6EAD1}" type="parTrans" cxnId="{20096E6A-708A-4009-9ADA-F147B3A994F2}">
      <dgm:prSet/>
      <dgm:spPr/>
      <dgm:t>
        <a:bodyPr/>
        <a:lstStyle/>
        <a:p>
          <a:endParaRPr lang="en-GB"/>
        </a:p>
      </dgm:t>
    </dgm:pt>
    <dgm:pt modelId="{32159284-2DED-4849-9D28-C63DDDF566EF}" type="sibTrans" cxnId="{20096E6A-708A-4009-9ADA-F147B3A994F2}">
      <dgm:prSet/>
      <dgm:spPr/>
      <dgm:t>
        <a:bodyPr/>
        <a:lstStyle/>
        <a:p>
          <a:endParaRPr lang="en-GB"/>
        </a:p>
      </dgm:t>
    </dgm:pt>
    <dgm:pt modelId="{3D5094D3-3203-420E-917D-B796ADC739C8}" type="pres">
      <dgm:prSet presAssocID="{4D2B65AB-51E5-4AA2-B1E8-A8739400310F}" presName="linear" presStyleCnt="0">
        <dgm:presLayoutVars>
          <dgm:animLvl val="lvl"/>
          <dgm:resizeHandles val="exact"/>
        </dgm:presLayoutVars>
      </dgm:prSet>
      <dgm:spPr/>
    </dgm:pt>
    <dgm:pt modelId="{51EB46BB-7928-4BA2-A8B2-BEAEAA0F3A72}" type="pres">
      <dgm:prSet presAssocID="{65F7CF19-485B-475B-B559-A8E9BC821AF0}" presName="parentText" presStyleLbl="node1" presStyleIdx="0" presStyleCnt="4">
        <dgm:presLayoutVars>
          <dgm:chMax val="0"/>
          <dgm:bulletEnabled val="1"/>
        </dgm:presLayoutVars>
      </dgm:prSet>
      <dgm:spPr/>
    </dgm:pt>
    <dgm:pt modelId="{9E39D6EB-6944-43F3-B439-4A600723CD29}" type="pres">
      <dgm:prSet presAssocID="{9ACC2F87-4EEE-4061-BD5B-28B5481CD06D}" presName="spacer" presStyleCnt="0"/>
      <dgm:spPr/>
    </dgm:pt>
    <dgm:pt modelId="{31CC731E-BDD5-44B8-8B81-FFA15B8C9BE9}" type="pres">
      <dgm:prSet presAssocID="{A2F6A403-2293-4779-83F7-1DF064FFB4AE}" presName="parentText" presStyleLbl="node1" presStyleIdx="1" presStyleCnt="4">
        <dgm:presLayoutVars>
          <dgm:chMax val="0"/>
          <dgm:bulletEnabled val="1"/>
        </dgm:presLayoutVars>
      </dgm:prSet>
      <dgm:spPr/>
    </dgm:pt>
    <dgm:pt modelId="{D23D3FD7-0BE2-441B-A5D4-85E5C74FEB42}" type="pres">
      <dgm:prSet presAssocID="{F6F90458-891F-43E6-AF7B-6A61E2C4810E}" presName="spacer" presStyleCnt="0"/>
      <dgm:spPr/>
    </dgm:pt>
    <dgm:pt modelId="{72F21EE6-7B80-4436-BB0F-3F7ED9B8EB64}" type="pres">
      <dgm:prSet presAssocID="{906D8399-C161-4300-9001-AABFCCCCC800}" presName="parentText" presStyleLbl="node1" presStyleIdx="2" presStyleCnt="4">
        <dgm:presLayoutVars>
          <dgm:chMax val="0"/>
          <dgm:bulletEnabled val="1"/>
        </dgm:presLayoutVars>
      </dgm:prSet>
      <dgm:spPr/>
    </dgm:pt>
    <dgm:pt modelId="{0C345067-5B9E-4E19-AA17-0726FCF10790}" type="pres">
      <dgm:prSet presAssocID="{0692FBA8-DA7A-4270-9C1D-0C26C845BE71}" presName="spacer" presStyleCnt="0"/>
      <dgm:spPr/>
    </dgm:pt>
    <dgm:pt modelId="{8524FB48-F555-4828-9949-650E8DA1EB22}" type="pres">
      <dgm:prSet presAssocID="{F7E2ABB8-6E7A-477B-A641-7840D6B8BACC}" presName="parentText" presStyleLbl="node1" presStyleIdx="3" presStyleCnt="4">
        <dgm:presLayoutVars>
          <dgm:chMax val="0"/>
          <dgm:bulletEnabled val="1"/>
        </dgm:presLayoutVars>
      </dgm:prSet>
      <dgm:spPr/>
    </dgm:pt>
  </dgm:ptLst>
  <dgm:cxnLst>
    <dgm:cxn modelId="{D6C38C15-E810-4E58-B611-A8816157A0BA}" type="presOf" srcId="{65F7CF19-485B-475B-B559-A8E9BC821AF0}" destId="{51EB46BB-7928-4BA2-A8B2-BEAEAA0F3A72}" srcOrd="0" destOrd="0" presId="urn:microsoft.com/office/officeart/2005/8/layout/vList2"/>
    <dgm:cxn modelId="{9B773A44-26AF-4D5A-A846-0BE213396AB4}" srcId="{4D2B65AB-51E5-4AA2-B1E8-A8739400310F}" destId="{65F7CF19-485B-475B-B559-A8E9BC821AF0}" srcOrd="0" destOrd="0" parTransId="{A333A158-0E77-495E-8FDD-B6751F05408C}" sibTransId="{9ACC2F87-4EEE-4061-BD5B-28B5481CD06D}"/>
    <dgm:cxn modelId="{20096E6A-708A-4009-9ADA-F147B3A994F2}" srcId="{4D2B65AB-51E5-4AA2-B1E8-A8739400310F}" destId="{F7E2ABB8-6E7A-477B-A641-7840D6B8BACC}" srcOrd="3" destOrd="0" parTransId="{C56B1CC5-36C9-4418-9CCC-309407D6EAD1}" sibTransId="{32159284-2DED-4849-9D28-C63DDDF566EF}"/>
    <dgm:cxn modelId="{A5EFCC79-024C-402B-85BE-60F149A4F5E4}" srcId="{4D2B65AB-51E5-4AA2-B1E8-A8739400310F}" destId="{906D8399-C161-4300-9001-AABFCCCCC800}" srcOrd="2" destOrd="0" parTransId="{A433D15E-45AD-4D36-8F80-994A5C586A53}" sibTransId="{0692FBA8-DA7A-4270-9C1D-0C26C845BE71}"/>
    <dgm:cxn modelId="{0C4C8C92-B653-48C1-AE52-2852AF251EA6}" srcId="{4D2B65AB-51E5-4AA2-B1E8-A8739400310F}" destId="{A2F6A403-2293-4779-83F7-1DF064FFB4AE}" srcOrd="1" destOrd="0" parTransId="{E936F866-062A-4B83-8733-4C7FA0DFFA34}" sibTransId="{F6F90458-891F-43E6-AF7B-6A61E2C4810E}"/>
    <dgm:cxn modelId="{AB862B93-5B6F-416A-84EB-55B62AC80011}" type="presOf" srcId="{A2F6A403-2293-4779-83F7-1DF064FFB4AE}" destId="{31CC731E-BDD5-44B8-8B81-FFA15B8C9BE9}" srcOrd="0" destOrd="0" presId="urn:microsoft.com/office/officeart/2005/8/layout/vList2"/>
    <dgm:cxn modelId="{D6CC429B-D180-4988-A111-F3AA28644782}" type="presOf" srcId="{4D2B65AB-51E5-4AA2-B1E8-A8739400310F}" destId="{3D5094D3-3203-420E-917D-B796ADC739C8}" srcOrd="0" destOrd="0" presId="urn:microsoft.com/office/officeart/2005/8/layout/vList2"/>
    <dgm:cxn modelId="{9DB250CA-BA0C-41FA-A161-EAA20B9462EB}" type="presOf" srcId="{906D8399-C161-4300-9001-AABFCCCCC800}" destId="{72F21EE6-7B80-4436-BB0F-3F7ED9B8EB64}" srcOrd="0" destOrd="0" presId="urn:microsoft.com/office/officeart/2005/8/layout/vList2"/>
    <dgm:cxn modelId="{8DB624F5-AF1C-4C1F-B1FC-C9644ADDF189}" type="presOf" srcId="{F7E2ABB8-6E7A-477B-A641-7840D6B8BACC}" destId="{8524FB48-F555-4828-9949-650E8DA1EB22}" srcOrd="0" destOrd="0" presId="urn:microsoft.com/office/officeart/2005/8/layout/vList2"/>
    <dgm:cxn modelId="{89EDB396-D7C6-48BC-92F5-CDDDC5C02C78}" type="presParOf" srcId="{3D5094D3-3203-420E-917D-B796ADC739C8}" destId="{51EB46BB-7928-4BA2-A8B2-BEAEAA0F3A72}" srcOrd="0" destOrd="0" presId="urn:microsoft.com/office/officeart/2005/8/layout/vList2"/>
    <dgm:cxn modelId="{417A9879-C73A-4C7D-9C34-3FDA2EE30593}" type="presParOf" srcId="{3D5094D3-3203-420E-917D-B796ADC739C8}" destId="{9E39D6EB-6944-43F3-B439-4A600723CD29}" srcOrd="1" destOrd="0" presId="urn:microsoft.com/office/officeart/2005/8/layout/vList2"/>
    <dgm:cxn modelId="{98997AF2-55A1-4A89-978D-75B57FC3BDD4}" type="presParOf" srcId="{3D5094D3-3203-420E-917D-B796ADC739C8}" destId="{31CC731E-BDD5-44B8-8B81-FFA15B8C9BE9}" srcOrd="2" destOrd="0" presId="urn:microsoft.com/office/officeart/2005/8/layout/vList2"/>
    <dgm:cxn modelId="{C66B7CD2-9D03-4A54-B6BF-9B587CE989DD}" type="presParOf" srcId="{3D5094D3-3203-420E-917D-B796ADC739C8}" destId="{D23D3FD7-0BE2-441B-A5D4-85E5C74FEB42}" srcOrd="3" destOrd="0" presId="urn:microsoft.com/office/officeart/2005/8/layout/vList2"/>
    <dgm:cxn modelId="{28CFE758-906A-436F-A21D-AE1801420484}" type="presParOf" srcId="{3D5094D3-3203-420E-917D-B796ADC739C8}" destId="{72F21EE6-7B80-4436-BB0F-3F7ED9B8EB64}" srcOrd="4" destOrd="0" presId="urn:microsoft.com/office/officeart/2005/8/layout/vList2"/>
    <dgm:cxn modelId="{4B522F49-22B3-48BD-A2F6-CB950F92DD56}" type="presParOf" srcId="{3D5094D3-3203-420E-917D-B796ADC739C8}" destId="{0C345067-5B9E-4E19-AA17-0726FCF10790}" srcOrd="5" destOrd="0" presId="urn:microsoft.com/office/officeart/2005/8/layout/vList2"/>
    <dgm:cxn modelId="{09DC35D9-8EAB-46CE-8A20-66E3494CFC7D}" type="presParOf" srcId="{3D5094D3-3203-420E-917D-B796ADC739C8}" destId="{8524FB48-F555-4828-9949-650E8DA1EB2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D0D823-3D28-486C-A7C9-7A9757D71DD2}"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1E7D17B1-10E6-4D5E-A308-FE510711960E}">
      <dgm:prSet/>
      <dgm:spPr/>
      <dgm:t>
        <a:bodyPr/>
        <a:lstStyle/>
        <a:p>
          <a:r>
            <a:rPr lang="en-GB" dirty="0"/>
            <a:t>Chapters 1-8 Doctrinal </a:t>
          </a:r>
          <a:br>
            <a:rPr lang="en-GB" dirty="0"/>
          </a:br>
          <a:r>
            <a:rPr lang="en-GB" dirty="0"/>
            <a:t>How the Gospel saves the sinner</a:t>
          </a:r>
        </a:p>
      </dgm:t>
    </dgm:pt>
    <dgm:pt modelId="{06270B46-21B8-4004-8361-7B6CA358B20B}" type="parTrans" cxnId="{C8BF3771-159D-4ADF-97EE-80A0291A44D2}">
      <dgm:prSet/>
      <dgm:spPr/>
      <dgm:t>
        <a:bodyPr/>
        <a:lstStyle/>
        <a:p>
          <a:endParaRPr lang="en-GB"/>
        </a:p>
      </dgm:t>
    </dgm:pt>
    <dgm:pt modelId="{EB958AEE-F4E5-41FA-8354-6378C4DECEE9}" type="sibTrans" cxnId="{C8BF3771-159D-4ADF-97EE-80A0291A44D2}">
      <dgm:prSet/>
      <dgm:spPr/>
      <dgm:t>
        <a:bodyPr/>
        <a:lstStyle/>
        <a:p>
          <a:endParaRPr lang="en-GB"/>
        </a:p>
      </dgm:t>
    </dgm:pt>
    <dgm:pt modelId="{469EA535-0BA3-4F09-86DD-424983FA3A42}">
      <dgm:prSet/>
      <dgm:spPr/>
      <dgm:t>
        <a:bodyPr/>
        <a:lstStyle/>
        <a:p>
          <a:r>
            <a:rPr lang="en-GB" dirty="0"/>
            <a:t>Chapters 9-11 National</a:t>
          </a:r>
          <a:br>
            <a:rPr lang="en-GB" dirty="0"/>
          </a:br>
          <a:r>
            <a:rPr lang="en-GB" dirty="0"/>
            <a:t>How the gospel relates to Israel</a:t>
          </a:r>
        </a:p>
      </dgm:t>
    </dgm:pt>
    <dgm:pt modelId="{3D8E2C05-7D9B-4530-A89B-4C911C47F92E}" type="parTrans" cxnId="{6DD570BD-C1F9-42CD-8BC0-32C064FD9180}">
      <dgm:prSet/>
      <dgm:spPr/>
      <dgm:t>
        <a:bodyPr/>
        <a:lstStyle/>
        <a:p>
          <a:endParaRPr lang="en-GB"/>
        </a:p>
      </dgm:t>
    </dgm:pt>
    <dgm:pt modelId="{AA17FA64-948D-47C5-B55B-14BA71A6FB9C}" type="sibTrans" cxnId="{6DD570BD-C1F9-42CD-8BC0-32C064FD9180}">
      <dgm:prSet/>
      <dgm:spPr/>
      <dgm:t>
        <a:bodyPr/>
        <a:lstStyle/>
        <a:p>
          <a:endParaRPr lang="en-GB"/>
        </a:p>
      </dgm:t>
    </dgm:pt>
    <dgm:pt modelId="{4AD71B96-F1C8-4DE2-B6AB-BFF0923DF6BC}">
      <dgm:prSet/>
      <dgm:spPr/>
      <dgm:t>
        <a:bodyPr/>
        <a:lstStyle/>
        <a:p>
          <a:r>
            <a:rPr lang="en-GB" dirty="0"/>
            <a:t>Chapters 12-16 Practical </a:t>
          </a:r>
          <a:br>
            <a:rPr lang="en-GB" dirty="0"/>
          </a:br>
          <a:r>
            <a:rPr lang="en-GB" dirty="0"/>
            <a:t>How the gospel relates to conduct</a:t>
          </a:r>
        </a:p>
      </dgm:t>
    </dgm:pt>
    <dgm:pt modelId="{0B480DF7-31F5-458F-A889-049889D62C71}" type="parTrans" cxnId="{B12A84E3-D019-4D54-9CF7-2FF47261D97F}">
      <dgm:prSet/>
      <dgm:spPr/>
      <dgm:t>
        <a:bodyPr/>
        <a:lstStyle/>
        <a:p>
          <a:endParaRPr lang="en-GB"/>
        </a:p>
      </dgm:t>
    </dgm:pt>
    <dgm:pt modelId="{06DE4A6A-3125-4D5B-ABE2-2C5D47718E7B}" type="sibTrans" cxnId="{B12A84E3-D019-4D54-9CF7-2FF47261D97F}">
      <dgm:prSet/>
      <dgm:spPr/>
      <dgm:t>
        <a:bodyPr/>
        <a:lstStyle/>
        <a:p>
          <a:endParaRPr lang="en-GB"/>
        </a:p>
      </dgm:t>
    </dgm:pt>
    <dgm:pt modelId="{4950C2A7-0204-40F4-9989-655817A4FDB6}" type="pres">
      <dgm:prSet presAssocID="{7FD0D823-3D28-486C-A7C9-7A9757D71DD2}" presName="linearFlow" presStyleCnt="0">
        <dgm:presLayoutVars>
          <dgm:dir/>
          <dgm:resizeHandles val="exact"/>
        </dgm:presLayoutVars>
      </dgm:prSet>
      <dgm:spPr/>
    </dgm:pt>
    <dgm:pt modelId="{AF2C3657-5DFF-4DD2-9B7D-359BB1AA3D28}" type="pres">
      <dgm:prSet presAssocID="{1E7D17B1-10E6-4D5E-A308-FE510711960E}" presName="composite" presStyleCnt="0"/>
      <dgm:spPr/>
    </dgm:pt>
    <dgm:pt modelId="{FB74CCCC-B690-4F6A-93AC-557DE57AF5CE}" type="pres">
      <dgm:prSet presAssocID="{1E7D17B1-10E6-4D5E-A308-FE510711960E}" presName="imgShp" presStyleLbl="fgImgPlace1" presStyleIdx="0" presStyleCnt="3" custLinFactNeighborX="-67864"/>
      <dgm:spPr/>
    </dgm:pt>
    <dgm:pt modelId="{93F75563-800E-4A86-9374-1905C69763D6}" type="pres">
      <dgm:prSet presAssocID="{1E7D17B1-10E6-4D5E-A308-FE510711960E}" presName="txShp" presStyleLbl="node1" presStyleIdx="0" presStyleCnt="3" custScaleX="131150">
        <dgm:presLayoutVars>
          <dgm:bulletEnabled val="1"/>
        </dgm:presLayoutVars>
      </dgm:prSet>
      <dgm:spPr/>
    </dgm:pt>
    <dgm:pt modelId="{95812ED5-FE77-4506-A51C-ACA9C4004889}" type="pres">
      <dgm:prSet presAssocID="{EB958AEE-F4E5-41FA-8354-6378C4DECEE9}" presName="spacing" presStyleCnt="0"/>
      <dgm:spPr/>
    </dgm:pt>
    <dgm:pt modelId="{3AF07D83-D6BD-472C-8465-521B4CE343D1}" type="pres">
      <dgm:prSet presAssocID="{469EA535-0BA3-4F09-86DD-424983FA3A42}" presName="composite" presStyleCnt="0"/>
      <dgm:spPr/>
    </dgm:pt>
    <dgm:pt modelId="{52BA34F9-707E-48E5-A1D7-6C57A13C36CA}" type="pres">
      <dgm:prSet presAssocID="{469EA535-0BA3-4F09-86DD-424983FA3A42}" presName="imgShp" presStyleLbl="fgImgPlace1" presStyleIdx="1" presStyleCnt="3" custLinFactNeighborX="-60520"/>
      <dgm:spPr/>
    </dgm:pt>
    <dgm:pt modelId="{82BB51AD-70BB-4F0D-B1A6-62A56F0A4520}" type="pres">
      <dgm:prSet presAssocID="{469EA535-0BA3-4F09-86DD-424983FA3A42}" presName="txShp" presStyleLbl="node1" presStyleIdx="1" presStyleCnt="3" custScaleX="129914">
        <dgm:presLayoutVars>
          <dgm:bulletEnabled val="1"/>
        </dgm:presLayoutVars>
      </dgm:prSet>
      <dgm:spPr/>
    </dgm:pt>
    <dgm:pt modelId="{2AF3222A-ECEE-4545-A31E-9D258626CDC5}" type="pres">
      <dgm:prSet presAssocID="{AA17FA64-948D-47C5-B55B-14BA71A6FB9C}" presName="spacing" presStyleCnt="0"/>
      <dgm:spPr/>
    </dgm:pt>
    <dgm:pt modelId="{10E76D49-996E-4831-A60C-D2B1D4BBEC2C}" type="pres">
      <dgm:prSet presAssocID="{4AD71B96-F1C8-4DE2-B6AB-BFF0923DF6BC}" presName="composite" presStyleCnt="0"/>
      <dgm:spPr/>
    </dgm:pt>
    <dgm:pt modelId="{924B74E6-F16F-4D9A-B767-328379BFE958}" type="pres">
      <dgm:prSet presAssocID="{4AD71B96-F1C8-4DE2-B6AB-BFF0923DF6BC}" presName="imgShp" presStyleLbl="fgImgPlace1" presStyleIdx="2" presStyleCnt="3" custLinFactNeighborX="-69066"/>
      <dgm:spPr/>
    </dgm:pt>
    <dgm:pt modelId="{F335482F-86D5-47DC-A8E7-2FEB5D8E1BD9}" type="pres">
      <dgm:prSet presAssocID="{4AD71B96-F1C8-4DE2-B6AB-BFF0923DF6BC}" presName="txShp" presStyleLbl="node1" presStyleIdx="2" presStyleCnt="3" custScaleX="129914">
        <dgm:presLayoutVars>
          <dgm:bulletEnabled val="1"/>
        </dgm:presLayoutVars>
      </dgm:prSet>
      <dgm:spPr/>
    </dgm:pt>
  </dgm:ptLst>
  <dgm:cxnLst>
    <dgm:cxn modelId="{CE61A93F-56D6-492C-B775-2734A5C553E4}" type="presOf" srcId="{469EA535-0BA3-4F09-86DD-424983FA3A42}" destId="{82BB51AD-70BB-4F0D-B1A6-62A56F0A4520}" srcOrd="0" destOrd="0" presId="urn:microsoft.com/office/officeart/2005/8/layout/vList3"/>
    <dgm:cxn modelId="{B73F8461-23D2-4A5A-97F4-0357C34E531A}" type="presOf" srcId="{7FD0D823-3D28-486C-A7C9-7A9757D71DD2}" destId="{4950C2A7-0204-40F4-9989-655817A4FDB6}" srcOrd="0" destOrd="0" presId="urn:microsoft.com/office/officeart/2005/8/layout/vList3"/>
    <dgm:cxn modelId="{AF36CF64-94A0-4403-9CCB-206819E43A94}" type="presOf" srcId="{4AD71B96-F1C8-4DE2-B6AB-BFF0923DF6BC}" destId="{F335482F-86D5-47DC-A8E7-2FEB5D8E1BD9}" srcOrd="0" destOrd="0" presId="urn:microsoft.com/office/officeart/2005/8/layout/vList3"/>
    <dgm:cxn modelId="{C8BF3771-159D-4ADF-97EE-80A0291A44D2}" srcId="{7FD0D823-3D28-486C-A7C9-7A9757D71DD2}" destId="{1E7D17B1-10E6-4D5E-A308-FE510711960E}" srcOrd="0" destOrd="0" parTransId="{06270B46-21B8-4004-8361-7B6CA358B20B}" sibTransId="{EB958AEE-F4E5-41FA-8354-6378C4DECEE9}"/>
    <dgm:cxn modelId="{0F4D7F54-B622-42FA-AA7A-7EF07943D943}" type="presOf" srcId="{1E7D17B1-10E6-4D5E-A308-FE510711960E}" destId="{93F75563-800E-4A86-9374-1905C69763D6}" srcOrd="0" destOrd="0" presId="urn:microsoft.com/office/officeart/2005/8/layout/vList3"/>
    <dgm:cxn modelId="{6DD570BD-C1F9-42CD-8BC0-32C064FD9180}" srcId="{7FD0D823-3D28-486C-A7C9-7A9757D71DD2}" destId="{469EA535-0BA3-4F09-86DD-424983FA3A42}" srcOrd="1" destOrd="0" parTransId="{3D8E2C05-7D9B-4530-A89B-4C911C47F92E}" sibTransId="{AA17FA64-948D-47C5-B55B-14BA71A6FB9C}"/>
    <dgm:cxn modelId="{B12A84E3-D019-4D54-9CF7-2FF47261D97F}" srcId="{7FD0D823-3D28-486C-A7C9-7A9757D71DD2}" destId="{4AD71B96-F1C8-4DE2-B6AB-BFF0923DF6BC}" srcOrd="2" destOrd="0" parTransId="{0B480DF7-31F5-458F-A889-049889D62C71}" sibTransId="{06DE4A6A-3125-4D5B-ABE2-2C5D47718E7B}"/>
    <dgm:cxn modelId="{A32C3371-A7EF-4CDE-847B-C419185D1158}" type="presParOf" srcId="{4950C2A7-0204-40F4-9989-655817A4FDB6}" destId="{AF2C3657-5DFF-4DD2-9B7D-359BB1AA3D28}" srcOrd="0" destOrd="0" presId="urn:microsoft.com/office/officeart/2005/8/layout/vList3"/>
    <dgm:cxn modelId="{6ACB4A3F-920C-4086-8B1B-E795464062D7}" type="presParOf" srcId="{AF2C3657-5DFF-4DD2-9B7D-359BB1AA3D28}" destId="{FB74CCCC-B690-4F6A-93AC-557DE57AF5CE}" srcOrd="0" destOrd="0" presId="urn:microsoft.com/office/officeart/2005/8/layout/vList3"/>
    <dgm:cxn modelId="{31F87C21-001A-41AB-A8AD-902B20EF75A3}" type="presParOf" srcId="{AF2C3657-5DFF-4DD2-9B7D-359BB1AA3D28}" destId="{93F75563-800E-4A86-9374-1905C69763D6}" srcOrd="1" destOrd="0" presId="urn:microsoft.com/office/officeart/2005/8/layout/vList3"/>
    <dgm:cxn modelId="{4A718A8C-6FB5-4106-974B-7686F8D2FD1F}" type="presParOf" srcId="{4950C2A7-0204-40F4-9989-655817A4FDB6}" destId="{95812ED5-FE77-4506-A51C-ACA9C4004889}" srcOrd="1" destOrd="0" presId="urn:microsoft.com/office/officeart/2005/8/layout/vList3"/>
    <dgm:cxn modelId="{A636CF51-27CD-4586-A421-F9C838804B95}" type="presParOf" srcId="{4950C2A7-0204-40F4-9989-655817A4FDB6}" destId="{3AF07D83-D6BD-472C-8465-521B4CE343D1}" srcOrd="2" destOrd="0" presId="urn:microsoft.com/office/officeart/2005/8/layout/vList3"/>
    <dgm:cxn modelId="{78F0EB89-F32D-47D2-BCC9-81C8AFCC5F4F}" type="presParOf" srcId="{3AF07D83-D6BD-472C-8465-521B4CE343D1}" destId="{52BA34F9-707E-48E5-A1D7-6C57A13C36CA}" srcOrd="0" destOrd="0" presId="urn:microsoft.com/office/officeart/2005/8/layout/vList3"/>
    <dgm:cxn modelId="{EBA6A7DB-9A6D-413D-B9EC-72E2CC8AECB1}" type="presParOf" srcId="{3AF07D83-D6BD-472C-8465-521B4CE343D1}" destId="{82BB51AD-70BB-4F0D-B1A6-62A56F0A4520}" srcOrd="1" destOrd="0" presId="urn:microsoft.com/office/officeart/2005/8/layout/vList3"/>
    <dgm:cxn modelId="{056D8148-FCA6-47BC-9CCD-AA582E11AEBC}" type="presParOf" srcId="{4950C2A7-0204-40F4-9989-655817A4FDB6}" destId="{2AF3222A-ECEE-4545-A31E-9D258626CDC5}" srcOrd="3" destOrd="0" presId="urn:microsoft.com/office/officeart/2005/8/layout/vList3"/>
    <dgm:cxn modelId="{F6C67F7C-835C-4385-9A20-4EFE2B239BB5}" type="presParOf" srcId="{4950C2A7-0204-40F4-9989-655817A4FDB6}" destId="{10E76D49-996E-4831-A60C-D2B1D4BBEC2C}" srcOrd="4" destOrd="0" presId="urn:microsoft.com/office/officeart/2005/8/layout/vList3"/>
    <dgm:cxn modelId="{8C494C30-B3E8-49E9-84DC-22B59F578A94}" type="presParOf" srcId="{10E76D49-996E-4831-A60C-D2B1D4BBEC2C}" destId="{924B74E6-F16F-4D9A-B767-328379BFE958}" srcOrd="0" destOrd="0" presId="urn:microsoft.com/office/officeart/2005/8/layout/vList3"/>
    <dgm:cxn modelId="{BD799B0F-8DBE-4FFB-8343-A0C640354C25}" type="presParOf" srcId="{10E76D49-996E-4831-A60C-D2B1D4BBEC2C}" destId="{F335482F-86D5-47DC-A8E7-2FEB5D8E1BD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FDFE69-39EE-4B7C-B197-6047176D632D}"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GB"/>
        </a:p>
      </dgm:t>
    </dgm:pt>
    <dgm:pt modelId="{08A49F5D-64E9-4332-92BC-8830CBE00CC7}">
      <dgm:prSet/>
      <dgm:spPr/>
      <dgm:t>
        <a:bodyPr/>
        <a:lstStyle/>
        <a:p>
          <a:r>
            <a:rPr lang="en-GB"/>
            <a:t>How the Gospel deals with our ‘Sins’ is the subject of chapters 3:21-5:11</a:t>
          </a:r>
        </a:p>
      </dgm:t>
    </dgm:pt>
    <dgm:pt modelId="{5C178AFD-4AD5-4616-8B09-DE84D3413030}" type="parTrans" cxnId="{A594BCA8-F6B6-4C74-9846-08D5917D4571}">
      <dgm:prSet/>
      <dgm:spPr/>
      <dgm:t>
        <a:bodyPr/>
        <a:lstStyle/>
        <a:p>
          <a:endParaRPr lang="en-GB"/>
        </a:p>
      </dgm:t>
    </dgm:pt>
    <dgm:pt modelId="{D13A0EB3-0175-4818-9947-B3B1B1EBF81E}" type="sibTrans" cxnId="{A594BCA8-F6B6-4C74-9846-08D5917D4571}">
      <dgm:prSet/>
      <dgm:spPr/>
      <dgm:t>
        <a:bodyPr/>
        <a:lstStyle/>
        <a:p>
          <a:endParaRPr lang="en-GB"/>
        </a:p>
      </dgm:t>
    </dgm:pt>
    <dgm:pt modelId="{C4E32928-CB2A-4C5B-AF09-539DEF1505EE}">
      <dgm:prSet/>
      <dgm:spPr/>
      <dgm:t>
        <a:bodyPr/>
        <a:lstStyle/>
        <a:p>
          <a:r>
            <a:rPr lang="en-GB"/>
            <a:t>How the gospel deals with our ‘Sin’ is the subject of chapters 5:12-8:39</a:t>
          </a:r>
        </a:p>
      </dgm:t>
    </dgm:pt>
    <dgm:pt modelId="{38DE46B7-38C8-4842-99FE-FC99151D879D}" type="parTrans" cxnId="{0FA598E7-D151-425A-A9D0-4EDE37908B5D}">
      <dgm:prSet/>
      <dgm:spPr/>
      <dgm:t>
        <a:bodyPr/>
        <a:lstStyle/>
        <a:p>
          <a:endParaRPr lang="en-GB"/>
        </a:p>
      </dgm:t>
    </dgm:pt>
    <dgm:pt modelId="{118563ED-CA6A-46AA-A1A1-6A0313D7573A}" type="sibTrans" cxnId="{0FA598E7-D151-425A-A9D0-4EDE37908B5D}">
      <dgm:prSet/>
      <dgm:spPr/>
      <dgm:t>
        <a:bodyPr/>
        <a:lstStyle/>
        <a:p>
          <a:endParaRPr lang="en-GB"/>
        </a:p>
      </dgm:t>
    </dgm:pt>
    <dgm:pt modelId="{38F24033-E8CC-4995-9945-00C766296462}">
      <dgm:prSet/>
      <dgm:spPr/>
      <dgm:t>
        <a:bodyPr/>
        <a:lstStyle/>
        <a:p>
          <a:r>
            <a:rPr lang="en-GB"/>
            <a:t>We can summarise this with two great aspects of gospel truth</a:t>
          </a:r>
        </a:p>
      </dgm:t>
    </dgm:pt>
    <dgm:pt modelId="{5DC66785-158D-4A68-92E7-6BC340061002}" type="parTrans" cxnId="{AA76EE59-0801-4BBF-A7DB-17356BEAB1F4}">
      <dgm:prSet/>
      <dgm:spPr/>
      <dgm:t>
        <a:bodyPr/>
        <a:lstStyle/>
        <a:p>
          <a:endParaRPr lang="en-GB"/>
        </a:p>
      </dgm:t>
    </dgm:pt>
    <dgm:pt modelId="{B4E2C2F3-F1E1-406B-8934-631EED62BC6C}" type="sibTrans" cxnId="{AA76EE59-0801-4BBF-A7DB-17356BEAB1F4}">
      <dgm:prSet/>
      <dgm:spPr/>
      <dgm:t>
        <a:bodyPr/>
        <a:lstStyle/>
        <a:p>
          <a:endParaRPr lang="en-GB"/>
        </a:p>
      </dgm:t>
    </dgm:pt>
    <dgm:pt modelId="{1ADE260A-505F-4F84-9BB2-41E79ECF1F82}">
      <dgm:prSet/>
      <dgm:spPr/>
      <dgm:t>
        <a:bodyPr/>
        <a:lstStyle/>
        <a:p>
          <a:r>
            <a:rPr lang="en-GB"/>
            <a:t>What Christ has done for us</a:t>
          </a:r>
        </a:p>
      </dgm:t>
    </dgm:pt>
    <dgm:pt modelId="{8AAC3E3A-CD4D-4C90-A804-CD6F70A9374B}" type="parTrans" cxnId="{4FA419A0-A0CE-4A66-AFDB-CFFCB98C0C17}">
      <dgm:prSet/>
      <dgm:spPr/>
      <dgm:t>
        <a:bodyPr/>
        <a:lstStyle/>
        <a:p>
          <a:endParaRPr lang="en-GB"/>
        </a:p>
      </dgm:t>
    </dgm:pt>
    <dgm:pt modelId="{70599ACE-D25A-44B0-918E-8D0E8A417ADF}" type="sibTrans" cxnId="{4FA419A0-A0CE-4A66-AFDB-CFFCB98C0C17}">
      <dgm:prSet/>
      <dgm:spPr/>
      <dgm:t>
        <a:bodyPr/>
        <a:lstStyle/>
        <a:p>
          <a:endParaRPr lang="en-GB"/>
        </a:p>
      </dgm:t>
    </dgm:pt>
    <dgm:pt modelId="{0FF0088C-B06C-404D-8B88-B9BD01939B6A}">
      <dgm:prSet/>
      <dgm:spPr/>
      <dgm:t>
        <a:bodyPr/>
        <a:lstStyle/>
        <a:p>
          <a:r>
            <a:rPr lang="en-GB"/>
            <a:t>What Christ is doing in us</a:t>
          </a:r>
        </a:p>
      </dgm:t>
    </dgm:pt>
    <dgm:pt modelId="{A10F0FD4-74D6-47B1-9ABC-A1C54804CD16}" type="parTrans" cxnId="{67CA9C8B-1651-42AD-9054-BC1669EED782}">
      <dgm:prSet/>
      <dgm:spPr/>
      <dgm:t>
        <a:bodyPr/>
        <a:lstStyle/>
        <a:p>
          <a:endParaRPr lang="en-GB"/>
        </a:p>
      </dgm:t>
    </dgm:pt>
    <dgm:pt modelId="{C74355FA-AE53-4DC9-9D00-998C0BF8F6FE}" type="sibTrans" cxnId="{67CA9C8B-1651-42AD-9054-BC1669EED782}">
      <dgm:prSet/>
      <dgm:spPr/>
      <dgm:t>
        <a:bodyPr/>
        <a:lstStyle/>
        <a:p>
          <a:endParaRPr lang="en-GB"/>
        </a:p>
      </dgm:t>
    </dgm:pt>
    <dgm:pt modelId="{1024C8F2-016A-4EEE-99CC-685C40AE1D91}" type="pres">
      <dgm:prSet presAssocID="{16FDFE69-39EE-4B7C-B197-6047176D632D}" presName="linearFlow" presStyleCnt="0">
        <dgm:presLayoutVars>
          <dgm:dir/>
          <dgm:resizeHandles val="exact"/>
        </dgm:presLayoutVars>
      </dgm:prSet>
      <dgm:spPr/>
    </dgm:pt>
    <dgm:pt modelId="{68375FF3-6003-4869-BFCA-5E1C79057757}" type="pres">
      <dgm:prSet presAssocID="{08A49F5D-64E9-4332-92BC-8830CBE00CC7}" presName="composite" presStyleCnt="0"/>
      <dgm:spPr/>
    </dgm:pt>
    <dgm:pt modelId="{A5786B70-8503-407B-AB69-904F19BE7023}" type="pres">
      <dgm:prSet presAssocID="{08A49F5D-64E9-4332-92BC-8830CBE00CC7}" presName="imgShp" presStyleLbl="fgImgPlace1" presStyleIdx="0" presStyleCnt="5"/>
      <dgm:spPr/>
    </dgm:pt>
    <dgm:pt modelId="{CBDC1BA8-566B-4ABF-8EA2-029109A668CC}" type="pres">
      <dgm:prSet presAssocID="{08A49F5D-64E9-4332-92BC-8830CBE00CC7}" presName="txShp" presStyleLbl="node1" presStyleIdx="0" presStyleCnt="5">
        <dgm:presLayoutVars>
          <dgm:bulletEnabled val="1"/>
        </dgm:presLayoutVars>
      </dgm:prSet>
      <dgm:spPr/>
    </dgm:pt>
    <dgm:pt modelId="{3F221194-C8EE-4D3D-BFFF-495F0D8C3D82}" type="pres">
      <dgm:prSet presAssocID="{D13A0EB3-0175-4818-9947-B3B1B1EBF81E}" presName="spacing" presStyleCnt="0"/>
      <dgm:spPr/>
    </dgm:pt>
    <dgm:pt modelId="{47129EF6-28D5-43C5-8B2E-FCDA34890C47}" type="pres">
      <dgm:prSet presAssocID="{C4E32928-CB2A-4C5B-AF09-539DEF1505EE}" presName="composite" presStyleCnt="0"/>
      <dgm:spPr/>
    </dgm:pt>
    <dgm:pt modelId="{61AC6E1E-2C2E-4DBE-9977-B8F03A633056}" type="pres">
      <dgm:prSet presAssocID="{C4E32928-CB2A-4C5B-AF09-539DEF1505EE}" presName="imgShp" presStyleLbl="fgImgPlace1" presStyleIdx="1" presStyleCnt="5"/>
      <dgm:spPr/>
    </dgm:pt>
    <dgm:pt modelId="{72EE62E5-372F-4DAA-B37F-64D748A54CEA}" type="pres">
      <dgm:prSet presAssocID="{C4E32928-CB2A-4C5B-AF09-539DEF1505EE}" presName="txShp" presStyleLbl="node1" presStyleIdx="1" presStyleCnt="5">
        <dgm:presLayoutVars>
          <dgm:bulletEnabled val="1"/>
        </dgm:presLayoutVars>
      </dgm:prSet>
      <dgm:spPr/>
    </dgm:pt>
    <dgm:pt modelId="{74E1C610-4435-4284-A223-78F45590108A}" type="pres">
      <dgm:prSet presAssocID="{118563ED-CA6A-46AA-A1A1-6A0313D7573A}" presName="spacing" presStyleCnt="0"/>
      <dgm:spPr/>
    </dgm:pt>
    <dgm:pt modelId="{DD77AE12-DD03-4DCA-AD32-E1C1037B5489}" type="pres">
      <dgm:prSet presAssocID="{38F24033-E8CC-4995-9945-00C766296462}" presName="composite" presStyleCnt="0"/>
      <dgm:spPr/>
    </dgm:pt>
    <dgm:pt modelId="{5B27D9A9-FD22-480A-9033-23F59839019F}" type="pres">
      <dgm:prSet presAssocID="{38F24033-E8CC-4995-9945-00C766296462}" presName="imgShp" presStyleLbl="fgImgPlace1" presStyleIdx="2" presStyleCnt="5"/>
      <dgm:spPr/>
    </dgm:pt>
    <dgm:pt modelId="{689CA1CD-D164-4209-B703-236A80107808}" type="pres">
      <dgm:prSet presAssocID="{38F24033-E8CC-4995-9945-00C766296462}" presName="txShp" presStyleLbl="node1" presStyleIdx="2" presStyleCnt="5">
        <dgm:presLayoutVars>
          <dgm:bulletEnabled val="1"/>
        </dgm:presLayoutVars>
      </dgm:prSet>
      <dgm:spPr/>
    </dgm:pt>
    <dgm:pt modelId="{25447287-CF3A-4C2B-A132-1162DEFB1943}" type="pres">
      <dgm:prSet presAssocID="{B4E2C2F3-F1E1-406B-8934-631EED62BC6C}" presName="spacing" presStyleCnt="0"/>
      <dgm:spPr/>
    </dgm:pt>
    <dgm:pt modelId="{C3081C92-7BE5-42BA-9A1C-462335CB1FC8}" type="pres">
      <dgm:prSet presAssocID="{1ADE260A-505F-4F84-9BB2-41E79ECF1F82}" presName="composite" presStyleCnt="0"/>
      <dgm:spPr/>
    </dgm:pt>
    <dgm:pt modelId="{5E583895-400E-46AB-8F68-93B3D6F2811E}" type="pres">
      <dgm:prSet presAssocID="{1ADE260A-505F-4F84-9BB2-41E79ECF1F82}" presName="imgShp" presStyleLbl="fgImgPlace1" presStyleIdx="3" presStyleCnt="5"/>
      <dgm:spPr/>
    </dgm:pt>
    <dgm:pt modelId="{99B7BF6E-40A8-4182-AAB5-2D3188C85EEC}" type="pres">
      <dgm:prSet presAssocID="{1ADE260A-505F-4F84-9BB2-41E79ECF1F82}" presName="txShp" presStyleLbl="node1" presStyleIdx="3" presStyleCnt="5">
        <dgm:presLayoutVars>
          <dgm:bulletEnabled val="1"/>
        </dgm:presLayoutVars>
      </dgm:prSet>
      <dgm:spPr/>
    </dgm:pt>
    <dgm:pt modelId="{908406AE-1BAB-495A-BBC7-E9571EED086F}" type="pres">
      <dgm:prSet presAssocID="{70599ACE-D25A-44B0-918E-8D0E8A417ADF}" presName="spacing" presStyleCnt="0"/>
      <dgm:spPr/>
    </dgm:pt>
    <dgm:pt modelId="{6F767FE8-C40A-4DFE-A167-FE191A14C5A5}" type="pres">
      <dgm:prSet presAssocID="{0FF0088C-B06C-404D-8B88-B9BD01939B6A}" presName="composite" presStyleCnt="0"/>
      <dgm:spPr/>
    </dgm:pt>
    <dgm:pt modelId="{67AE9522-9F52-4144-BBA4-43577F1FAAE8}" type="pres">
      <dgm:prSet presAssocID="{0FF0088C-B06C-404D-8B88-B9BD01939B6A}" presName="imgShp" presStyleLbl="fgImgPlace1" presStyleIdx="4" presStyleCnt="5"/>
      <dgm:spPr/>
    </dgm:pt>
    <dgm:pt modelId="{39E4D2AD-1730-4096-A9C7-5B2A6A179C42}" type="pres">
      <dgm:prSet presAssocID="{0FF0088C-B06C-404D-8B88-B9BD01939B6A}" presName="txShp" presStyleLbl="node1" presStyleIdx="4" presStyleCnt="5">
        <dgm:presLayoutVars>
          <dgm:bulletEnabled val="1"/>
        </dgm:presLayoutVars>
      </dgm:prSet>
      <dgm:spPr/>
    </dgm:pt>
  </dgm:ptLst>
  <dgm:cxnLst>
    <dgm:cxn modelId="{A5583F40-3969-4A21-8B14-485A4C0DE222}" type="presOf" srcId="{C4E32928-CB2A-4C5B-AF09-539DEF1505EE}" destId="{72EE62E5-372F-4DAA-B37F-64D748A54CEA}" srcOrd="0" destOrd="0" presId="urn:microsoft.com/office/officeart/2005/8/layout/vList3"/>
    <dgm:cxn modelId="{0ECA084C-E1D5-4A46-A969-C2284EB0855A}" type="presOf" srcId="{38F24033-E8CC-4995-9945-00C766296462}" destId="{689CA1CD-D164-4209-B703-236A80107808}" srcOrd="0" destOrd="0" presId="urn:microsoft.com/office/officeart/2005/8/layout/vList3"/>
    <dgm:cxn modelId="{D96E664E-7AB5-4FC7-AE5C-C748ED563795}" type="presOf" srcId="{08A49F5D-64E9-4332-92BC-8830CBE00CC7}" destId="{CBDC1BA8-566B-4ABF-8EA2-029109A668CC}" srcOrd="0" destOrd="0" presId="urn:microsoft.com/office/officeart/2005/8/layout/vList3"/>
    <dgm:cxn modelId="{868F8D51-E891-4931-AA1C-04F2D2EDF23C}" type="presOf" srcId="{1ADE260A-505F-4F84-9BB2-41E79ECF1F82}" destId="{99B7BF6E-40A8-4182-AAB5-2D3188C85EEC}" srcOrd="0" destOrd="0" presId="urn:microsoft.com/office/officeart/2005/8/layout/vList3"/>
    <dgm:cxn modelId="{AA76EE59-0801-4BBF-A7DB-17356BEAB1F4}" srcId="{16FDFE69-39EE-4B7C-B197-6047176D632D}" destId="{38F24033-E8CC-4995-9945-00C766296462}" srcOrd="2" destOrd="0" parTransId="{5DC66785-158D-4A68-92E7-6BC340061002}" sibTransId="{B4E2C2F3-F1E1-406B-8934-631EED62BC6C}"/>
    <dgm:cxn modelId="{67CA9C8B-1651-42AD-9054-BC1669EED782}" srcId="{16FDFE69-39EE-4B7C-B197-6047176D632D}" destId="{0FF0088C-B06C-404D-8B88-B9BD01939B6A}" srcOrd="4" destOrd="0" parTransId="{A10F0FD4-74D6-47B1-9ABC-A1C54804CD16}" sibTransId="{C74355FA-AE53-4DC9-9D00-998C0BF8F6FE}"/>
    <dgm:cxn modelId="{4FA419A0-A0CE-4A66-AFDB-CFFCB98C0C17}" srcId="{16FDFE69-39EE-4B7C-B197-6047176D632D}" destId="{1ADE260A-505F-4F84-9BB2-41E79ECF1F82}" srcOrd="3" destOrd="0" parTransId="{8AAC3E3A-CD4D-4C90-A804-CD6F70A9374B}" sibTransId="{70599ACE-D25A-44B0-918E-8D0E8A417ADF}"/>
    <dgm:cxn modelId="{A594BCA8-F6B6-4C74-9846-08D5917D4571}" srcId="{16FDFE69-39EE-4B7C-B197-6047176D632D}" destId="{08A49F5D-64E9-4332-92BC-8830CBE00CC7}" srcOrd="0" destOrd="0" parTransId="{5C178AFD-4AD5-4616-8B09-DE84D3413030}" sibTransId="{D13A0EB3-0175-4818-9947-B3B1B1EBF81E}"/>
    <dgm:cxn modelId="{A917ABB9-EC40-42D9-83AE-CE475B232F96}" type="presOf" srcId="{0FF0088C-B06C-404D-8B88-B9BD01939B6A}" destId="{39E4D2AD-1730-4096-A9C7-5B2A6A179C42}" srcOrd="0" destOrd="0" presId="urn:microsoft.com/office/officeart/2005/8/layout/vList3"/>
    <dgm:cxn modelId="{5CD83FD7-E59C-4E86-A781-5335558D7629}" type="presOf" srcId="{16FDFE69-39EE-4B7C-B197-6047176D632D}" destId="{1024C8F2-016A-4EEE-99CC-685C40AE1D91}" srcOrd="0" destOrd="0" presId="urn:microsoft.com/office/officeart/2005/8/layout/vList3"/>
    <dgm:cxn modelId="{0FA598E7-D151-425A-A9D0-4EDE37908B5D}" srcId="{16FDFE69-39EE-4B7C-B197-6047176D632D}" destId="{C4E32928-CB2A-4C5B-AF09-539DEF1505EE}" srcOrd="1" destOrd="0" parTransId="{38DE46B7-38C8-4842-99FE-FC99151D879D}" sibTransId="{118563ED-CA6A-46AA-A1A1-6A0313D7573A}"/>
    <dgm:cxn modelId="{A0F05860-C594-4D44-92B9-5F650F3E7B7C}" type="presParOf" srcId="{1024C8F2-016A-4EEE-99CC-685C40AE1D91}" destId="{68375FF3-6003-4869-BFCA-5E1C79057757}" srcOrd="0" destOrd="0" presId="urn:microsoft.com/office/officeart/2005/8/layout/vList3"/>
    <dgm:cxn modelId="{4883E441-028C-4D14-8670-792B45A235DD}" type="presParOf" srcId="{68375FF3-6003-4869-BFCA-5E1C79057757}" destId="{A5786B70-8503-407B-AB69-904F19BE7023}" srcOrd="0" destOrd="0" presId="urn:microsoft.com/office/officeart/2005/8/layout/vList3"/>
    <dgm:cxn modelId="{8DD03E78-9DDA-4362-A5B1-60FBF43D19D8}" type="presParOf" srcId="{68375FF3-6003-4869-BFCA-5E1C79057757}" destId="{CBDC1BA8-566B-4ABF-8EA2-029109A668CC}" srcOrd="1" destOrd="0" presId="urn:microsoft.com/office/officeart/2005/8/layout/vList3"/>
    <dgm:cxn modelId="{8B8E94FE-D54C-4579-BE2B-D4021156C77E}" type="presParOf" srcId="{1024C8F2-016A-4EEE-99CC-685C40AE1D91}" destId="{3F221194-C8EE-4D3D-BFFF-495F0D8C3D82}" srcOrd="1" destOrd="0" presId="urn:microsoft.com/office/officeart/2005/8/layout/vList3"/>
    <dgm:cxn modelId="{27332C81-C437-4213-9DCE-9F743FAD4692}" type="presParOf" srcId="{1024C8F2-016A-4EEE-99CC-685C40AE1D91}" destId="{47129EF6-28D5-43C5-8B2E-FCDA34890C47}" srcOrd="2" destOrd="0" presId="urn:microsoft.com/office/officeart/2005/8/layout/vList3"/>
    <dgm:cxn modelId="{0E613B5B-198B-40CD-8A32-435D6EC8CC63}" type="presParOf" srcId="{47129EF6-28D5-43C5-8B2E-FCDA34890C47}" destId="{61AC6E1E-2C2E-4DBE-9977-B8F03A633056}" srcOrd="0" destOrd="0" presId="urn:microsoft.com/office/officeart/2005/8/layout/vList3"/>
    <dgm:cxn modelId="{29BC7C93-E92D-4B9C-9A64-A8A389FE9DD6}" type="presParOf" srcId="{47129EF6-28D5-43C5-8B2E-FCDA34890C47}" destId="{72EE62E5-372F-4DAA-B37F-64D748A54CEA}" srcOrd="1" destOrd="0" presId="urn:microsoft.com/office/officeart/2005/8/layout/vList3"/>
    <dgm:cxn modelId="{5BA55BCB-B7F5-49E9-A23A-14C1FD4B2EA5}" type="presParOf" srcId="{1024C8F2-016A-4EEE-99CC-685C40AE1D91}" destId="{74E1C610-4435-4284-A223-78F45590108A}" srcOrd="3" destOrd="0" presId="urn:microsoft.com/office/officeart/2005/8/layout/vList3"/>
    <dgm:cxn modelId="{07466666-61A4-4702-BCBF-0A57883BFEEF}" type="presParOf" srcId="{1024C8F2-016A-4EEE-99CC-685C40AE1D91}" destId="{DD77AE12-DD03-4DCA-AD32-E1C1037B5489}" srcOrd="4" destOrd="0" presId="urn:microsoft.com/office/officeart/2005/8/layout/vList3"/>
    <dgm:cxn modelId="{50BA2F9C-FCBD-4EEC-9A32-B98B903BFE58}" type="presParOf" srcId="{DD77AE12-DD03-4DCA-AD32-E1C1037B5489}" destId="{5B27D9A9-FD22-480A-9033-23F59839019F}" srcOrd="0" destOrd="0" presId="urn:microsoft.com/office/officeart/2005/8/layout/vList3"/>
    <dgm:cxn modelId="{CC999CC5-8646-4CA0-9D20-38DB124AB6C5}" type="presParOf" srcId="{DD77AE12-DD03-4DCA-AD32-E1C1037B5489}" destId="{689CA1CD-D164-4209-B703-236A80107808}" srcOrd="1" destOrd="0" presId="urn:microsoft.com/office/officeart/2005/8/layout/vList3"/>
    <dgm:cxn modelId="{57A57531-CFDD-488E-A623-1E466C2CCD06}" type="presParOf" srcId="{1024C8F2-016A-4EEE-99CC-685C40AE1D91}" destId="{25447287-CF3A-4C2B-A132-1162DEFB1943}" srcOrd="5" destOrd="0" presId="urn:microsoft.com/office/officeart/2005/8/layout/vList3"/>
    <dgm:cxn modelId="{801277D7-96F8-41F1-94E0-1F48D323E3C0}" type="presParOf" srcId="{1024C8F2-016A-4EEE-99CC-685C40AE1D91}" destId="{C3081C92-7BE5-42BA-9A1C-462335CB1FC8}" srcOrd="6" destOrd="0" presId="urn:microsoft.com/office/officeart/2005/8/layout/vList3"/>
    <dgm:cxn modelId="{FCC8DEE0-A1BA-4B49-AC6B-787793B3845B}" type="presParOf" srcId="{C3081C92-7BE5-42BA-9A1C-462335CB1FC8}" destId="{5E583895-400E-46AB-8F68-93B3D6F2811E}" srcOrd="0" destOrd="0" presId="urn:microsoft.com/office/officeart/2005/8/layout/vList3"/>
    <dgm:cxn modelId="{0C5EE23F-B6CF-4B0E-86EE-3A977F867236}" type="presParOf" srcId="{C3081C92-7BE5-42BA-9A1C-462335CB1FC8}" destId="{99B7BF6E-40A8-4182-AAB5-2D3188C85EEC}" srcOrd="1" destOrd="0" presId="urn:microsoft.com/office/officeart/2005/8/layout/vList3"/>
    <dgm:cxn modelId="{A4185011-88C7-4B59-A7FC-4B5C14AA3910}" type="presParOf" srcId="{1024C8F2-016A-4EEE-99CC-685C40AE1D91}" destId="{908406AE-1BAB-495A-BBC7-E9571EED086F}" srcOrd="7" destOrd="0" presId="urn:microsoft.com/office/officeart/2005/8/layout/vList3"/>
    <dgm:cxn modelId="{B10F33D4-66A9-4D94-A43C-6092F7527665}" type="presParOf" srcId="{1024C8F2-016A-4EEE-99CC-685C40AE1D91}" destId="{6F767FE8-C40A-4DFE-A167-FE191A14C5A5}" srcOrd="8" destOrd="0" presId="urn:microsoft.com/office/officeart/2005/8/layout/vList3"/>
    <dgm:cxn modelId="{CD3316E3-1EF6-49B7-9FB7-777A395A0560}" type="presParOf" srcId="{6F767FE8-C40A-4DFE-A167-FE191A14C5A5}" destId="{67AE9522-9F52-4144-BBA4-43577F1FAAE8}" srcOrd="0" destOrd="0" presId="urn:microsoft.com/office/officeart/2005/8/layout/vList3"/>
    <dgm:cxn modelId="{2743BE03-62BB-4DA9-8DEA-4B4BC06FEBEB}" type="presParOf" srcId="{6F767FE8-C40A-4DFE-A167-FE191A14C5A5}" destId="{39E4D2AD-1730-4096-A9C7-5B2A6A179C4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C2143-175E-4D2C-8212-FF7F95B8FEAD}">
      <dsp:nvSpPr>
        <dsp:cNvPr id="0" name=""/>
        <dsp:cNvSpPr/>
      </dsp:nvSpPr>
      <dsp:spPr>
        <a:xfrm>
          <a:off x="0" y="35864"/>
          <a:ext cx="9585157" cy="50216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r>
            <a:rPr lang="en-GB" sz="5800" kern="1200" dirty="0"/>
            <a:t>Therefore, since we have been justified by faith, we have peace with God through our Lord Jesus Christ. </a:t>
          </a:r>
        </a:p>
      </dsp:txBody>
      <dsp:txXfrm>
        <a:off x="245136" y="281000"/>
        <a:ext cx="9094885" cy="45313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09503-4125-4453-A7CF-DE6BC777C585}">
      <dsp:nvSpPr>
        <dsp:cNvPr id="0" name=""/>
        <dsp:cNvSpPr/>
      </dsp:nvSpPr>
      <dsp:spPr>
        <a:xfrm>
          <a:off x="0" y="29225"/>
          <a:ext cx="8915400" cy="15912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kern="1200" dirty="0"/>
            <a:t>And it gives us an access into a new position</a:t>
          </a:r>
        </a:p>
      </dsp:txBody>
      <dsp:txXfrm>
        <a:off x="77676" y="106901"/>
        <a:ext cx="8760048" cy="1435848"/>
      </dsp:txXfrm>
    </dsp:sp>
    <dsp:sp modelId="{1CAB7BFE-BCAD-40CE-9D31-48105BC115ED}">
      <dsp:nvSpPr>
        <dsp:cNvPr id="0" name=""/>
        <dsp:cNvSpPr/>
      </dsp:nvSpPr>
      <dsp:spPr>
        <a:xfrm>
          <a:off x="0" y="1735625"/>
          <a:ext cx="8915400" cy="15912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kern="1200" dirty="0"/>
            <a:t>A new foundation for our lives</a:t>
          </a:r>
        </a:p>
      </dsp:txBody>
      <dsp:txXfrm>
        <a:off x="77676" y="1813301"/>
        <a:ext cx="8760048" cy="1435848"/>
      </dsp:txXfrm>
    </dsp:sp>
    <dsp:sp modelId="{C5C8E461-917C-4DC6-B58D-962213CFD5F2}">
      <dsp:nvSpPr>
        <dsp:cNvPr id="0" name=""/>
        <dsp:cNvSpPr/>
      </dsp:nvSpPr>
      <dsp:spPr>
        <a:xfrm>
          <a:off x="0" y="3442025"/>
          <a:ext cx="8915400" cy="15912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kern="1200" dirty="0"/>
            <a:t>This foundation is the grace of God.</a:t>
          </a:r>
        </a:p>
      </dsp:txBody>
      <dsp:txXfrm>
        <a:off x="77676" y="3519701"/>
        <a:ext cx="8760048" cy="14358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F6D53-9837-4A6A-9CFE-14D47AE9B3C7}">
      <dsp:nvSpPr>
        <dsp:cNvPr id="0" name=""/>
        <dsp:cNvSpPr/>
      </dsp:nvSpPr>
      <dsp:spPr>
        <a:xfrm>
          <a:off x="2573982" y="-54977"/>
          <a:ext cx="6869468" cy="6869468"/>
        </a:xfrm>
        <a:prstGeom prst="circularArrow">
          <a:avLst>
            <a:gd name="adj1" fmla="val 5544"/>
            <a:gd name="adj2" fmla="val 330680"/>
            <a:gd name="adj3" fmla="val 14615741"/>
            <a:gd name="adj4" fmla="val 1689325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2C3319-1852-4100-9974-9ED9CB3DD74B}">
      <dsp:nvSpPr>
        <dsp:cNvPr id="0" name=""/>
        <dsp:cNvSpPr/>
      </dsp:nvSpPr>
      <dsp:spPr>
        <a:xfrm>
          <a:off x="5015576" y="3019"/>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 relationship </a:t>
          </a:r>
        </a:p>
      </dsp:txBody>
      <dsp:txXfrm>
        <a:off x="5064057" y="51500"/>
        <a:ext cx="1889317" cy="896177"/>
      </dsp:txXfrm>
    </dsp:sp>
    <dsp:sp modelId="{A08054E8-11B9-4A6F-9BD2-CD72FC73773B}">
      <dsp:nvSpPr>
        <dsp:cNvPr id="0" name=""/>
        <dsp:cNvSpPr/>
      </dsp:nvSpPr>
      <dsp:spPr>
        <a:xfrm>
          <a:off x="7086982" y="861023"/>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 </a:t>
          </a:r>
          <a:br>
            <a:rPr lang="en-GB" sz="2000" kern="1200" dirty="0"/>
          </a:br>
          <a:r>
            <a:rPr lang="en-GB" sz="2000" kern="1200" dirty="0"/>
            <a:t>access, </a:t>
          </a:r>
        </a:p>
      </dsp:txBody>
      <dsp:txXfrm>
        <a:off x="7135463" y="909504"/>
        <a:ext cx="1889317" cy="896177"/>
      </dsp:txXfrm>
    </dsp:sp>
    <dsp:sp modelId="{56C0FE4F-4CAF-4A1A-9F44-3F4CAAB665ED}">
      <dsp:nvSpPr>
        <dsp:cNvPr id="0" name=""/>
        <dsp:cNvSpPr/>
      </dsp:nvSpPr>
      <dsp:spPr>
        <a:xfrm>
          <a:off x="7944987" y="2932430"/>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 foundation, </a:t>
          </a:r>
        </a:p>
      </dsp:txBody>
      <dsp:txXfrm>
        <a:off x="7993468" y="2980911"/>
        <a:ext cx="1889317" cy="896177"/>
      </dsp:txXfrm>
    </dsp:sp>
    <dsp:sp modelId="{96967B3B-4A78-4FED-9E42-B84D7D1FFAC5}">
      <dsp:nvSpPr>
        <dsp:cNvPr id="0" name=""/>
        <dsp:cNvSpPr/>
      </dsp:nvSpPr>
      <dsp:spPr>
        <a:xfrm>
          <a:off x="7086982" y="5003836"/>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 </a:t>
          </a:r>
          <a:br>
            <a:rPr lang="en-GB" sz="2000" kern="1200" dirty="0"/>
          </a:br>
          <a:r>
            <a:rPr lang="en-GB" sz="2000" kern="1200" dirty="0"/>
            <a:t>joy, </a:t>
          </a:r>
        </a:p>
      </dsp:txBody>
      <dsp:txXfrm>
        <a:off x="7135463" y="5052317"/>
        <a:ext cx="1889317" cy="896177"/>
      </dsp:txXfrm>
    </dsp:sp>
    <dsp:sp modelId="{B533C1A5-18C0-4686-B120-596E910E01BC}">
      <dsp:nvSpPr>
        <dsp:cNvPr id="0" name=""/>
        <dsp:cNvSpPr/>
      </dsp:nvSpPr>
      <dsp:spPr>
        <a:xfrm>
          <a:off x="5015576" y="5861841"/>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 </a:t>
          </a:r>
          <a:br>
            <a:rPr lang="en-GB" sz="2000" kern="1200" dirty="0"/>
          </a:br>
          <a:r>
            <a:rPr lang="en-GB" sz="2000" kern="1200" dirty="0"/>
            <a:t>victory</a:t>
          </a:r>
        </a:p>
      </dsp:txBody>
      <dsp:txXfrm>
        <a:off x="5064057" y="5910322"/>
        <a:ext cx="1889317" cy="896177"/>
      </dsp:txXfrm>
    </dsp:sp>
    <dsp:sp modelId="{DB362866-D048-4F42-B91A-C2109AA37FE0}">
      <dsp:nvSpPr>
        <dsp:cNvPr id="0" name=""/>
        <dsp:cNvSpPr/>
      </dsp:nvSpPr>
      <dsp:spPr>
        <a:xfrm>
          <a:off x="2944170" y="5003836"/>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 </a:t>
          </a:r>
          <a:br>
            <a:rPr lang="en-GB" sz="2000" kern="1200" dirty="0"/>
          </a:br>
          <a:r>
            <a:rPr lang="en-GB" sz="2000" kern="1200" dirty="0"/>
            <a:t>hope, </a:t>
          </a:r>
        </a:p>
      </dsp:txBody>
      <dsp:txXfrm>
        <a:off x="2992651" y="5052317"/>
        <a:ext cx="1889317" cy="896177"/>
      </dsp:txXfrm>
    </dsp:sp>
    <dsp:sp modelId="{3D7EC44B-5BE4-4297-BA7F-7172B7F2D795}">
      <dsp:nvSpPr>
        <dsp:cNvPr id="0" name=""/>
        <dsp:cNvSpPr/>
      </dsp:nvSpPr>
      <dsp:spPr>
        <a:xfrm>
          <a:off x="2086165" y="2932430"/>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a:t>
          </a:r>
          <a:br>
            <a:rPr lang="en-GB" sz="2000" kern="1200" dirty="0"/>
          </a:br>
          <a:r>
            <a:rPr lang="en-GB" sz="2000" kern="1200" dirty="0"/>
            <a:t>love </a:t>
          </a:r>
        </a:p>
      </dsp:txBody>
      <dsp:txXfrm>
        <a:off x="2134646" y="2980911"/>
        <a:ext cx="1889317" cy="896177"/>
      </dsp:txXfrm>
    </dsp:sp>
    <dsp:sp modelId="{D5BC4022-3D3F-48F6-BC3C-F5B787019AE4}">
      <dsp:nvSpPr>
        <dsp:cNvPr id="0" name=""/>
        <dsp:cNvSpPr/>
      </dsp:nvSpPr>
      <dsp:spPr>
        <a:xfrm>
          <a:off x="2944170" y="861023"/>
          <a:ext cx="1986279" cy="993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new </a:t>
          </a:r>
          <a:br>
            <a:rPr lang="en-GB" sz="2000" kern="1200" dirty="0"/>
          </a:br>
          <a:r>
            <a:rPr lang="en-GB" sz="2000" kern="1200" dirty="0"/>
            <a:t>indwelling Spirit</a:t>
          </a:r>
        </a:p>
      </dsp:txBody>
      <dsp:txXfrm>
        <a:off x="2992651" y="909504"/>
        <a:ext cx="1889317" cy="8961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B46BB-7928-4BA2-A8B2-BEAEAA0F3A72}">
      <dsp:nvSpPr>
        <dsp:cNvPr id="0" name=""/>
        <dsp:cNvSpPr/>
      </dsp:nvSpPr>
      <dsp:spPr>
        <a:xfrm>
          <a:off x="0" y="2307"/>
          <a:ext cx="9443056" cy="12048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GB" sz="5400" kern="1200" dirty="0"/>
            <a:t>JUSTIFIED</a:t>
          </a:r>
        </a:p>
      </dsp:txBody>
      <dsp:txXfrm>
        <a:off x="58814" y="61121"/>
        <a:ext cx="9325428" cy="1087177"/>
      </dsp:txXfrm>
    </dsp:sp>
    <dsp:sp modelId="{31CC731E-BDD5-44B8-8B81-FFA15B8C9BE9}">
      <dsp:nvSpPr>
        <dsp:cNvPr id="0" name=""/>
        <dsp:cNvSpPr/>
      </dsp:nvSpPr>
      <dsp:spPr>
        <a:xfrm>
          <a:off x="0" y="1220149"/>
          <a:ext cx="9443056" cy="12048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GB" sz="5400" kern="1200" dirty="0"/>
            <a:t>SAVED</a:t>
          </a:r>
        </a:p>
      </dsp:txBody>
      <dsp:txXfrm>
        <a:off x="58814" y="1278963"/>
        <a:ext cx="9325428" cy="1087177"/>
      </dsp:txXfrm>
    </dsp:sp>
    <dsp:sp modelId="{72F21EE6-7B80-4436-BB0F-3F7ED9B8EB64}">
      <dsp:nvSpPr>
        <dsp:cNvPr id="0" name=""/>
        <dsp:cNvSpPr/>
      </dsp:nvSpPr>
      <dsp:spPr>
        <a:xfrm>
          <a:off x="0" y="2437990"/>
          <a:ext cx="9443056" cy="12048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GB" sz="5400" kern="1200" dirty="0"/>
            <a:t>RECONCILED</a:t>
          </a:r>
        </a:p>
      </dsp:txBody>
      <dsp:txXfrm>
        <a:off x="58814" y="2496804"/>
        <a:ext cx="9325428" cy="1087177"/>
      </dsp:txXfrm>
    </dsp:sp>
    <dsp:sp modelId="{8524FB48-F555-4828-9949-650E8DA1EB22}">
      <dsp:nvSpPr>
        <dsp:cNvPr id="0" name=""/>
        <dsp:cNvSpPr/>
      </dsp:nvSpPr>
      <dsp:spPr>
        <a:xfrm>
          <a:off x="0" y="3655832"/>
          <a:ext cx="9443056" cy="12048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GB" sz="5400" kern="1200" dirty="0"/>
            <a:t>REJOICING</a:t>
          </a:r>
        </a:p>
      </dsp:txBody>
      <dsp:txXfrm>
        <a:off x="58814" y="3714646"/>
        <a:ext cx="9325428" cy="10871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75563-800E-4A86-9374-1905C69763D6}">
      <dsp:nvSpPr>
        <dsp:cNvPr id="0" name=""/>
        <dsp:cNvSpPr/>
      </dsp:nvSpPr>
      <dsp:spPr>
        <a:xfrm rot="10800000">
          <a:off x="569928" y="110"/>
          <a:ext cx="7775543" cy="134457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922" tIns="114300" rIns="21336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Chapters 1-8 Doctrinal </a:t>
          </a:r>
          <a:br>
            <a:rPr lang="en-GB" sz="3000" kern="1200" dirty="0"/>
          </a:br>
          <a:r>
            <a:rPr lang="en-GB" sz="3000" kern="1200" dirty="0"/>
            <a:t>How the Gospel saves the sinner</a:t>
          </a:r>
        </a:p>
      </dsp:txBody>
      <dsp:txXfrm rot="10800000">
        <a:off x="906073" y="110"/>
        <a:ext cx="7439398" cy="1344579"/>
      </dsp:txXfrm>
    </dsp:sp>
    <dsp:sp modelId="{FB74CCCC-B690-4F6A-93AC-557DE57AF5CE}">
      <dsp:nvSpPr>
        <dsp:cNvPr id="0" name=""/>
        <dsp:cNvSpPr/>
      </dsp:nvSpPr>
      <dsp:spPr>
        <a:xfrm>
          <a:off x="0" y="110"/>
          <a:ext cx="1344579" cy="134457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BB51AD-70BB-4F0D-B1A6-62A56F0A4520}">
      <dsp:nvSpPr>
        <dsp:cNvPr id="0" name=""/>
        <dsp:cNvSpPr/>
      </dsp:nvSpPr>
      <dsp:spPr>
        <a:xfrm rot="10800000">
          <a:off x="606567" y="1746057"/>
          <a:ext cx="7702264" cy="134457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922" tIns="110490" rIns="206248"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Chapters 9-11 National</a:t>
          </a:r>
          <a:br>
            <a:rPr lang="en-GB" sz="2900" kern="1200" dirty="0"/>
          </a:br>
          <a:r>
            <a:rPr lang="en-GB" sz="2900" kern="1200" dirty="0"/>
            <a:t>How the gospel relates to Israel</a:t>
          </a:r>
        </a:p>
      </dsp:txBody>
      <dsp:txXfrm rot="10800000">
        <a:off x="942712" y="1746057"/>
        <a:ext cx="7366119" cy="1344579"/>
      </dsp:txXfrm>
    </dsp:sp>
    <dsp:sp modelId="{52BA34F9-707E-48E5-A1D7-6C57A13C36CA}">
      <dsp:nvSpPr>
        <dsp:cNvPr id="0" name=""/>
        <dsp:cNvSpPr/>
      </dsp:nvSpPr>
      <dsp:spPr>
        <a:xfrm>
          <a:off x="7299" y="1746057"/>
          <a:ext cx="1344579" cy="134457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35482F-86D5-47DC-A8E7-2FEB5D8E1BD9}">
      <dsp:nvSpPr>
        <dsp:cNvPr id="0" name=""/>
        <dsp:cNvSpPr/>
      </dsp:nvSpPr>
      <dsp:spPr>
        <a:xfrm rot="10800000">
          <a:off x="606567" y="3492004"/>
          <a:ext cx="7702264" cy="134457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922" tIns="106680" rIns="199136"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Chapters 12-16 Practical </a:t>
          </a:r>
          <a:br>
            <a:rPr lang="en-GB" sz="2800" kern="1200" dirty="0"/>
          </a:br>
          <a:r>
            <a:rPr lang="en-GB" sz="2800" kern="1200" dirty="0"/>
            <a:t>How the gospel relates to conduct</a:t>
          </a:r>
        </a:p>
      </dsp:txBody>
      <dsp:txXfrm rot="10800000">
        <a:off x="942712" y="3492004"/>
        <a:ext cx="7366119" cy="1344579"/>
      </dsp:txXfrm>
    </dsp:sp>
    <dsp:sp modelId="{924B74E6-F16F-4D9A-B767-328379BFE958}">
      <dsp:nvSpPr>
        <dsp:cNvPr id="0" name=""/>
        <dsp:cNvSpPr/>
      </dsp:nvSpPr>
      <dsp:spPr>
        <a:xfrm>
          <a:off x="0" y="3492004"/>
          <a:ext cx="1344579" cy="134457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C1BA8-566B-4ABF-8EA2-029109A668CC}">
      <dsp:nvSpPr>
        <dsp:cNvPr id="0" name=""/>
        <dsp:cNvSpPr/>
      </dsp:nvSpPr>
      <dsp:spPr>
        <a:xfrm rot="10800000">
          <a:off x="1917070" y="2502"/>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How the Gospel deals with our ‘Sins’ is the subject of chapters 3:21-5:11</a:t>
          </a:r>
        </a:p>
      </dsp:txBody>
      <dsp:txXfrm rot="10800000">
        <a:off x="2128782" y="2502"/>
        <a:ext cx="6558814" cy="846850"/>
      </dsp:txXfrm>
    </dsp:sp>
    <dsp:sp modelId="{A5786B70-8503-407B-AB69-904F19BE7023}">
      <dsp:nvSpPr>
        <dsp:cNvPr id="0" name=""/>
        <dsp:cNvSpPr/>
      </dsp:nvSpPr>
      <dsp:spPr>
        <a:xfrm>
          <a:off x="1493645" y="2502"/>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EE62E5-372F-4DAA-B37F-64D748A54CEA}">
      <dsp:nvSpPr>
        <dsp:cNvPr id="0" name=""/>
        <dsp:cNvSpPr/>
      </dsp:nvSpPr>
      <dsp:spPr>
        <a:xfrm rot="10800000">
          <a:off x="1917070" y="1102144"/>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How the gospel deals with our ‘Sin’ is the subject of chapters 5:12-8:39</a:t>
          </a:r>
        </a:p>
      </dsp:txBody>
      <dsp:txXfrm rot="10800000">
        <a:off x="2128782" y="1102144"/>
        <a:ext cx="6558814" cy="846850"/>
      </dsp:txXfrm>
    </dsp:sp>
    <dsp:sp modelId="{61AC6E1E-2C2E-4DBE-9977-B8F03A633056}">
      <dsp:nvSpPr>
        <dsp:cNvPr id="0" name=""/>
        <dsp:cNvSpPr/>
      </dsp:nvSpPr>
      <dsp:spPr>
        <a:xfrm>
          <a:off x="1493645" y="1102144"/>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CA1CD-D164-4209-B703-236A80107808}">
      <dsp:nvSpPr>
        <dsp:cNvPr id="0" name=""/>
        <dsp:cNvSpPr/>
      </dsp:nvSpPr>
      <dsp:spPr>
        <a:xfrm rot="10800000">
          <a:off x="1917070" y="2201785"/>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We can summarise this with two great aspects of gospel truth</a:t>
          </a:r>
        </a:p>
      </dsp:txBody>
      <dsp:txXfrm rot="10800000">
        <a:off x="2128782" y="2201785"/>
        <a:ext cx="6558814" cy="846850"/>
      </dsp:txXfrm>
    </dsp:sp>
    <dsp:sp modelId="{5B27D9A9-FD22-480A-9033-23F59839019F}">
      <dsp:nvSpPr>
        <dsp:cNvPr id="0" name=""/>
        <dsp:cNvSpPr/>
      </dsp:nvSpPr>
      <dsp:spPr>
        <a:xfrm>
          <a:off x="1493645" y="2201785"/>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B7BF6E-40A8-4182-AAB5-2D3188C85EEC}">
      <dsp:nvSpPr>
        <dsp:cNvPr id="0" name=""/>
        <dsp:cNvSpPr/>
      </dsp:nvSpPr>
      <dsp:spPr>
        <a:xfrm rot="10800000">
          <a:off x="1917070" y="3301426"/>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What Christ has done for us</a:t>
          </a:r>
        </a:p>
      </dsp:txBody>
      <dsp:txXfrm rot="10800000">
        <a:off x="2128782" y="3301426"/>
        <a:ext cx="6558814" cy="846850"/>
      </dsp:txXfrm>
    </dsp:sp>
    <dsp:sp modelId="{5E583895-400E-46AB-8F68-93B3D6F2811E}">
      <dsp:nvSpPr>
        <dsp:cNvPr id="0" name=""/>
        <dsp:cNvSpPr/>
      </dsp:nvSpPr>
      <dsp:spPr>
        <a:xfrm>
          <a:off x="1493645" y="3301426"/>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E4D2AD-1730-4096-A9C7-5B2A6A179C42}">
      <dsp:nvSpPr>
        <dsp:cNvPr id="0" name=""/>
        <dsp:cNvSpPr/>
      </dsp:nvSpPr>
      <dsp:spPr>
        <a:xfrm rot="10800000">
          <a:off x="1917070" y="4401068"/>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What Christ is doing in us</a:t>
          </a:r>
        </a:p>
      </dsp:txBody>
      <dsp:txXfrm rot="10800000">
        <a:off x="2128782" y="4401068"/>
        <a:ext cx="6558814" cy="846850"/>
      </dsp:txXfrm>
    </dsp:sp>
    <dsp:sp modelId="{67AE9522-9F52-4144-BBA4-43577F1FAAE8}">
      <dsp:nvSpPr>
        <dsp:cNvPr id="0" name=""/>
        <dsp:cNvSpPr/>
      </dsp:nvSpPr>
      <dsp:spPr>
        <a:xfrm>
          <a:off x="1493645" y="4401068"/>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5077D-575C-4B57-9A37-691D46EB6FAC}" type="datetimeFigureOut">
              <a:rPr lang="en-GB" smtClean="0"/>
              <a:t>20/12/2021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F44CBB-42FD-4E05-9FE0-85905876372D}" type="slidenum">
              <a:rPr lang="en-GB" smtClean="0"/>
              <a:t>‹#›</a:t>
            </a:fld>
            <a:endParaRPr lang="en-GB"/>
          </a:p>
        </p:txBody>
      </p:sp>
    </p:spTree>
    <p:extLst>
      <p:ext uri="{BB962C8B-B14F-4D97-AF65-F5344CB8AC3E}">
        <p14:creationId xmlns:p14="http://schemas.microsoft.com/office/powerpoint/2010/main" val="19187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2F44CBB-42FD-4E05-9FE0-85905876372D}" type="slidenum">
              <a:rPr lang="en-GB" smtClean="0"/>
              <a:t>7</a:t>
            </a:fld>
            <a:endParaRPr lang="en-GB"/>
          </a:p>
        </p:txBody>
      </p:sp>
    </p:spTree>
    <p:extLst>
      <p:ext uri="{BB962C8B-B14F-4D97-AF65-F5344CB8AC3E}">
        <p14:creationId xmlns:p14="http://schemas.microsoft.com/office/powerpoint/2010/main" val="3861825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6041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5615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1822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084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3477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9871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62365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6365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48128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28977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35306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E9E02E-A450-4DF2-836A-FF6FD97F3419}" type="datetimeFigureOut">
              <a:rPr lang="en-GB" smtClean="0"/>
              <a:t>20/12/2021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36837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E9E02E-A450-4DF2-836A-FF6FD97F3419}" type="datetimeFigureOut">
              <a:rPr lang="en-GB" smtClean="0"/>
              <a:t>20/12/2021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53166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9E02E-A450-4DF2-836A-FF6FD97F3419}" type="datetimeFigureOut">
              <a:rPr lang="en-GB" smtClean="0"/>
              <a:t>20/12/2021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54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94396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7583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E9E02E-A450-4DF2-836A-FF6FD97F3419}" type="datetimeFigureOut">
              <a:rPr lang="en-GB" smtClean="0"/>
              <a:t>20/12/2021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631578-36BE-4FF8-B3DB-5FE8B34D24DB}" type="slidenum">
              <a:rPr lang="en-GB" smtClean="0"/>
              <a:t>‹#›</a:t>
            </a:fld>
            <a:endParaRPr lang="en-GB"/>
          </a:p>
        </p:txBody>
      </p:sp>
    </p:spTree>
    <p:extLst>
      <p:ext uri="{BB962C8B-B14F-4D97-AF65-F5344CB8AC3E}">
        <p14:creationId xmlns:p14="http://schemas.microsoft.com/office/powerpoint/2010/main" val="39972216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CC81C-8637-40F7-B983-CC28626285FD}"/>
              </a:ext>
            </a:extLst>
          </p:cNvPr>
          <p:cNvSpPr>
            <a:spLocks noGrp="1"/>
          </p:cNvSpPr>
          <p:nvPr>
            <p:ph type="ctrTitle"/>
          </p:nvPr>
        </p:nvSpPr>
        <p:spPr/>
        <p:txBody>
          <a:bodyPr>
            <a:normAutofit fontScale="90000"/>
          </a:bodyPr>
          <a:lstStyle/>
          <a:p>
            <a:r>
              <a:rPr lang="en-GB" dirty="0"/>
              <a:t>Spring term 2020</a:t>
            </a:r>
            <a:br>
              <a:rPr lang="en-GB" dirty="0"/>
            </a:br>
            <a:r>
              <a:rPr lang="en-GB" dirty="0"/>
              <a:t>Lesson Four</a:t>
            </a:r>
            <a:br>
              <a:rPr lang="en-GB" dirty="0"/>
            </a:br>
            <a:r>
              <a:rPr lang="en-GB" dirty="0"/>
              <a:t>Epistle of Paul to the Romans </a:t>
            </a:r>
          </a:p>
        </p:txBody>
      </p:sp>
      <p:sp>
        <p:nvSpPr>
          <p:cNvPr id="3" name="Subtitle 2">
            <a:extLst>
              <a:ext uri="{FF2B5EF4-FFF2-40B4-BE49-F238E27FC236}">
                <a16:creationId xmlns:a16="http://schemas.microsoft.com/office/drawing/2014/main" id="{A0FCD659-B40B-4C2B-8335-BC4976E491BC}"/>
              </a:ext>
            </a:extLst>
          </p:cNvPr>
          <p:cNvSpPr>
            <a:spLocks noGrp="1"/>
          </p:cNvSpPr>
          <p:nvPr>
            <p:ph type="subTitle" idx="1"/>
          </p:nvPr>
        </p:nvSpPr>
        <p:spPr/>
        <p:txBody>
          <a:bodyPr/>
          <a:lstStyle/>
          <a:p>
            <a:r>
              <a:rPr lang="en-GB" dirty="0">
                <a:solidFill>
                  <a:prstClr val="black">
                    <a:lumMod val="65000"/>
                    <a:lumOff val="35000"/>
                  </a:prstClr>
                </a:solidFill>
              </a:rPr>
              <a:t>Mountjoy bible school</a:t>
            </a:r>
            <a:br>
              <a:rPr lang="en-GB" dirty="0">
                <a:solidFill>
                  <a:prstClr val="black">
                    <a:lumMod val="65000"/>
                    <a:lumOff val="35000"/>
                  </a:prstClr>
                </a:solidFill>
              </a:rPr>
            </a:br>
            <a:r>
              <a:rPr lang="en-GB" dirty="0">
                <a:solidFill>
                  <a:prstClr val="black">
                    <a:lumMod val="65000"/>
                    <a:lumOff val="35000"/>
                  </a:prstClr>
                </a:solidFill>
              </a:rPr>
              <a:t>Weymouth class of 2019</a:t>
            </a:r>
            <a:br>
              <a:rPr lang="en-GB" dirty="0">
                <a:solidFill>
                  <a:prstClr val="black">
                    <a:lumMod val="65000"/>
                    <a:lumOff val="35000"/>
                  </a:prstClr>
                </a:solidFill>
              </a:rPr>
            </a:br>
            <a:r>
              <a:rPr lang="en-GB" dirty="0"/>
              <a:t>Spring term 2020</a:t>
            </a:r>
          </a:p>
          <a:p>
            <a:endParaRPr lang="en-GB" dirty="0"/>
          </a:p>
        </p:txBody>
      </p:sp>
    </p:spTree>
    <p:extLst>
      <p:ext uri="{BB962C8B-B14F-4D97-AF65-F5344CB8AC3E}">
        <p14:creationId xmlns:p14="http://schemas.microsoft.com/office/powerpoint/2010/main" val="4118740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p:txBody>
          <a:bodyPr/>
          <a:lstStyle/>
          <a:p>
            <a:r>
              <a:rPr lang="en-GB" dirty="0"/>
              <a:t>Justified  by faith</a:t>
            </a:r>
          </a:p>
        </p:txBody>
      </p:sp>
      <p:graphicFrame>
        <p:nvGraphicFramePr>
          <p:cNvPr id="4" name="Content Placeholder 3">
            <a:extLst>
              <a:ext uri="{FF2B5EF4-FFF2-40B4-BE49-F238E27FC236}">
                <a16:creationId xmlns:a16="http://schemas.microsoft.com/office/drawing/2014/main" id="{ECAE6FE7-F917-4AFD-B05D-C1452A4554C8}"/>
              </a:ext>
            </a:extLst>
          </p:cNvPr>
          <p:cNvGraphicFramePr>
            <a:graphicFrameLocks noGrp="1"/>
          </p:cNvGraphicFramePr>
          <p:nvPr>
            <p:ph idx="1"/>
            <p:extLst>
              <p:ext uri="{D42A27DB-BD31-4B8C-83A1-F6EECF244321}">
                <p14:modId xmlns:p14="http://schemas.microsoft.com/office/powerpoint/2010/main" val="1454979334"/>
              </p:ext>
            </p:extLst>
          </p:nvPr>
        </p:nvGraphicFramePr>
        <p:xfrm>
          <a:off x="2589212" y="1288473"/>
          <a:ext cx="8915400" cy="5062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580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111433" y="482793"/>
            <a:ext cx="9393179" cy="955309"/>
          </a:xfrm>
        </p:spPr>
        <p:txBody>
          <a:bodyPr/>
          <a:lstStyle/>
          <a:p>
            <a:r>
              <a:rPr lang="en-GB" dirty="0"/>
              <a:t>The life of those who are justified by faith</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111433" y="2133600"/>
            <a:ext cx="9393179" cy="3777622"/>
          </a:xfrm>
        </p:spPr>
        <p:txBody>
          <a:bodyPr>
            <a:noAutofit/>
          </a:bodyPr>
          <a:lstStyle/>
          <a:p>
            <a:r>
              <a:rPr lang="en-GB" sz="2800" dirty="0"/>
              <a:t>Furthermore we have a new outlook on life, a hope, an expectation of good to come</a:t>
            </a:r>
          </a:p>
          <a:p>
            <a:r>
              <a:rPr lang="en-GB" sz="2800" dirty="0"/>
              <a:t>Which causes us to rejoice even in temporary sufferings because we know that the trials that we face will cause us to trust more and hope more, </a:t>
            </a:r>
          </a:p>
          <a:p>
            <a:r>
              <a:rPr lang="en-GB" sz="2800" dirty="0"/>
              <a:t>Which because we trust in God, will eventually lead to our eternal blessing. </a:t>
            </a:r>
          </a:p>
        </p:txBody>
      </p:sp>
    </p:spTree>
    <p:extLst>
      <p:ext uri="{BB962C8B-B14F-4D97-AF65-F5344CB8AC3E}">
        <p14:creationId xmlns:p14="http://schemas.microsoft.com/office/powerpoint/2010/main" val="326958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7E9FDE7-4F52-4F96-90EE-CD2E9B7986ED}"/>
              </a:ext>
            </a:extLst>
          </p:cNvPr>
          <p:cNvGraphicFramePr>
            <a:graphicFrameLocks noGrp="1"/>
          </p:cNvGraphicFramePr>
          <p:nvPr>
            <p:ph idx="1"/>
            <p:extLst>
              <p:ext uri="{D42A27DB-BD31-4B8C-83A1-F6EECF244321}">
                <p14:modId xmlns:p14="http://schemas.microsoft.com/office/powerpoint/2010/main" val="2493925064"/>
              </p:ext>
            </p:extLst>
          </p:nvPr>
        </p:nvGraphicFramePr>
        <p:xfrm>
          <a:off x="174567" y="0"/>
          <a:ext cx="12017433"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2201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111433" y="482793"/>
            <a:ext cx="9393179" cy="955309"/>
          </a:xfrm>
        </p:spPr>
        <p:txBody>
          <a:bodyPr/>
          <a:lstStyle/>
          <a:p>
            <a:r>
              <a:rPr lang="en-GB" dirty="0"/>
              <a:t>The life of those who are justified by faith</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111433" y="2133600"/>
            <a:ext cx="9393179" cy="3777622"/>
          </a:xfrm>
        </p:spPr>
        <p:txBody>
          <a:bodyPr>
            <a:noAutofit/>
          </a:bodyPr>
          <a:lstStyle/>
          <a:p>
            <a:r>
              <a:rPr lang="en-GB" sz="2800" dirty="0"/>
              <a:t>So we have a new relationship, a new access, a new foundation, </a:t>
            </a:r>
          </a:p>
          <a:p>
            <a:r>
              <a:rPr lang="en-GB" sz="2800" dirty="0"/>
              <a:t>A new joy, a new victory, a new hope, a new filling of love in our hearts </a:t>
            </a:r>
          </a:p>
          <a:p>
            <a:r>
              <a:rPr lang="en-GB" sz="2800" dirty="0"/>
              <a:t>And a new power of the indwelling Spirit of God. </a:t>
            </a:r>
          </a:p>
          <a:p>
            <a:r>
              <a:rPr lang="en-GB" sz="2800" dirty="0"/>
              <a:t>All this is ours because of God’s love which came to us while we were his enemies and is proven to us by the death of Jesus Christ. </a:t>
            </a:r>
          </a:p>
        </p:txBody>
      </p:sp>
    </p:spTree>
    <p:extLst>
      <p:ext uri="{BB962C8B-B14F-4D97-AF65-F5344CB8AC3E}">
        <p14:creationId xmlns:p14="http://schemas.microsoft.com/office/powerpoint/2010/main" val="60522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111433" y="482793"/>
            <a:ext cx="9393179" cy="955309"/>
          </a:xfrm>
        </p:spPr>
        <p:txBody>
          <a:bodyPr/>
          <a:lstStyle/>
          <a:p>
            <a:r>
              <a:rPr lang="en-GB" dirty="0"/>
              <a:t>The life of those who are justified by faith</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1562793" y="1338349"/>
            <a:ext cx="9941819" cy="4572873"/>
          </a:xfrm>
        </p:spPr>
        <p:txBody>
          <a:bodyPr>
            <a:noAutofit/>
          </a:bodyPr>
          <a:lstStyle/>
          <a:p>
            <a:r>
              <a:rPr lang="en-GB" sz="2800" dirty="0"/>
              <a:t>Notice the emphasis on His death</a:t>
            </a:r>
          </a:p>
          <a:p>
            <a:r>
              <a:rPr lang="en-GB" sz="2800" dirty="0"/>
              <a:t>For while we were still weak, at the right time Christ died for the ungodly. 7 For one will scarcely die for a righteous person—though perhaps for a good person one would dare even to die 8 but God shows his love for us in that while we were still sinners, Christ died for us. Romans 5:6–8 (ESV)</a:t>
            </a:r>
          </a:p>
          <a:p>
            <a:r>
              <a:rPr lang="en-GB" sz="2800" dirty="0"/>
              <a:t>Literally ‘Christ died for ungodly ones’</a:t>
            </a:r>
          </a:p>
          <a:p>
            <a:r>
              <a:rPr lang="en-GB" sz="2800" dirty="0"/>
              <a:t>While we were sinners, ‘Christ died for us’</a:t>
            </a:r>
          </a:p>
          <a:p>
            <a:endParaRPr lang="en-GB" sz="2800" dirty="0"/>
          </a:p>
          <a:p>
            <a:endParaRPr lang="en-GB" sz="2800" dirty="0"/>
          </a:p>
        </p:txBody>
      </p:sp>
    </p:spTree>
    <p:extLst>
      <p:ext uri="{BB962C8B-B14F-4D97-AF65-F5344CB8AC3E}">
        <p14:creationId xmlns:p14="http://schemas.microsoft.com/office/powerpoint/2010/main" val="137016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111433" y="482793"/>
            <a:ext cx="9393179" cy="955309"/>
          </a:xfrm>
        </p:spPr>
        <p:txBody>
          <a:bodyPr/>
          <a:lstStyle/>
          <a:p>
            <a:r>
              <a:rPr lang="en-GB" dirty="0"/>
              <a:t>The life of those who are justified by faith</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1562793" y="1338349"/>
            <a:ext cx="10465723" cy="4572873"/>
          </a:xfrm>
        </p:spPr>
        <p:txBody>
          <a:bodyPr>
            <a:noAutofit/>
          </a:bodyPr>
          <a:lstStyle/>
          <a:p>
            <a:r>
              <a:rPr lang="en-GB" sz="2800" dirty="0"/>
              <a:t>He ‘died’, not ‘lived’ for us</a:t>
            </a:r>
          </a:p>
          <a:p>
            <a:r>
              <a:rPr lang="en-GB" sz="2800" dirty="0"/>
              <a:t>Our problem was not solved by giving us the example of a holy life to follow</a:t>
            </a:r>
          </a:p>
          <a:p>
            <a:r>
              <a:rPr lang="en-GB" sz="2800" dirty="0"/>
              <a:t>Make no mistake His spotless life is important for how else could He be an acceptable substitute</a:t>
            </a:r>
          </a:p>
          <a:p>
            <a:r>
              <a:rPr lang="en-GB" sz="2800" dirty="0"/>
              <a:t>He also had to live such a life to be our High Priest</a:t>
            </a:r>
          </a:p>
          <a:p>
            <a:r>
              <a:rPr lang="en-GB" sz="2800" dirty="0"/>
              <a:t>But our problem was a matter of law and guilt and it was to be met only by the death sentence</a:t>
            </a:r>
          </a:p>
          <a:p>
            <a:r>
              <a:rPr lang="en-GB" sz="2800" dirty="0"/>
              <a:t>Such a death sentence was carried out in Christ’s death</a:t>
            </a:r>
          </a:p>
          <a:p>
            <a:endParaRPr lang="en-GB" sz="2800" dirty="0"/>
          </a:p>
          <a:p>
            <a:endParaRPr lang="en-GB" sz="2800" dirty="0"/>
          </a:p>
        </p:txBody>
      </p:sp>
    </p:spTree>
    <p:extLst>
      <p:ext uri="{BB962C8B-B14F-4D97-AF65-F5344CB8AC3E}">
        <p14:creationId xmlns:p14="http://schemas.microsoft.com/office/powerpoint/2010/main" val="265238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The prisoner walks free from the courtroom but that is not the end of the gospel story, rather the beginning. The chain continues with a ‘therefore’</a:t>
            </a:r>
          </a:p>
          <a:p>
            <a:r>
              <a:rPr lang="en-GB" sz="2800" dirty="0"/>
              <a:t>9 Since, therefore, we have now been justified by his blood, </a:t>
            </a:r>
            <a:r>
              <a:rPr lang="en-GB" sz="2800" b="1" dirty="0"/>
              <a:t>much more </a:t>
            </a:r>
            <a:r>
              <a:rPr lang="en-GB" sz="2800" dirty="0"/>
              <a:t>shall we be saved &lt;4980 sozo&gt; by &lt;1223 dia&gt; him from the wrath of God. </a:t>
            </a:r>
          </a:p>
          <a:p>
            <a:r>
              <a:rPr lang="en-GB" sz="2800" dirty="0"/>
              <a:t>10 For if while we were enemies, we were reconciled &lt;2644 katallasso&gt; to God by the death of his Son, </a:t>
            </a:r>
            <a:r>
              <a:rPr lang="en-GB" sz="2800" b="1" dirty="0"/>
              <a:t>much more</a:t>
            </a:r>
            <a:r>
              <a:rPr lang="en-GB" sz="2800" dirty="0"/>
              <a:t>, now that we are reconciled, shall we be saved &lt;4980 sozo&gt; by &lt;1722 en&gt; his life. </a:t>
            </a:r>
          </a:p>
        </p:txBody>
      </p:sp>
    </p:spTree>
    <p:extLst>
      <p:ext uri="{BB962C8B-B14F-4D97-AF65-F5344CB8AC3E}">
        <p14:creationId xmlns:p14="http://schemas.microsoft.com/office/powerpoint/2010/main" val="133383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11 </a:t>
            </a:r>
            <a:r>
              <a:rPr lang="en-GB" sz="2800" b="1" dirty="0"/>
              <a:t>More</a:t>
            </a:r>
            <a:r>
              <a:rPr lang="en-GB" sz="2800" dirty="0"/>
              <a:t> than that, we also rejoice in God through our Lord Jesus Christ, through whom we have now received reconciliation. Romans 5:9–11 (ESV)</a:t>
            </a:r>
          </a:p>
          <a:p>
            <a:r>
              <a:rPr lang="en-GB" sz="2800" dirty="0"/>
              <a:t>4980 sozo; 1 to save, keep safe and sound, to rescue from danger or destruction. (Enhanced Strong’s Lexicon.) </a:t>
            </a:r>
          </a:p>
          <a:p>
            <a:r>
              <a:rPr lang="en-GB" sz="2800" dirty="0"/>
              <a:t>2644 katallasso; to bring together those that were at variance</a:t>
            </a:r>
          </a:p>
          <a:p>
            <a:endParaRPr lang="en-GB" sz="2800" dirty="0"/>
          </a:p>
        </p:txBody>
      </p:sp>
    </p:spTree>
    <p:extLst>
      <p:ext uri="{BB962C8B-B14F-4D97-AF65-F5344CB8AC3E}">
        <p14:creationId xmlns:p14="http://schemas.microsoft.com/office/powerpoint/2010/main" val="424014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GB" sz="2800" dirty="0"/>
              <a:t>Once again notice the judicial statement</a:t>
            </a:r>
          </a:p>
          <a:p>
            <a:r>
              <a:rPr lang="en-GB" sz="2800" dirty="0"/>
              <a:t>WE HAVE NOW BEEN JUSTIFIED BY HIS BLOOD</a:t>
            </a:r>
          </a:p>
          <a:p>
            <a:r>
              <a:rPr lang="en-GB" sz="2800" dirty="0"/>
              <a:t>All the apostles are united and certain of this truth</a:t>
            </a:r>
          </a:p>
          <a:p>
            <a:r>
              <a:rPr lang="en-US" sz="2800" dirty="0"/>
              <a:t>Knowing that you were ransomed from the futile ways inherited from your forefathers, not with perishable things such as silver or gold, 19 but with the precious blood of Christ, like that of a lamb without blemish or spot. 1 Peter 1:18–19 (ESV)</a:t>
            </a:r>
          </a:p>
          <a:p>
            <a:r>
              <a:rPr lang="en-US" sz="2800" dirty="0"/>
              <a:t>‘Ransomed by precious blood’</a:t>
            </a:r>
          </a:p>
          <a:p>
            <a:endParaRPr lang="en-GB" sz="2800" dirty="0"/>
          </a:p>
        </p:txBody>
      </p:sp>
    </p:spTree>
    <p:extLst>
      <p:ext uri="{BB962C8B-B14F-4D97-AF65-F5344CB8AC3E}">
        <p14:creationId xmlns:p14="http://schemas.microsoft.com/office/powerpoint/2010/main" val="57740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1449977" y="1662545"/>
            <a:ext cx="10293531" cy="4862946"/>
          </a:xfrm>
        </p:spPr>
        <p:txBody>
          <a:bodyPr>
            <a:normAutofit/>
          </a:bodyPr>
          <a:lstStyle/>
          <a:p>
            <a:r>
              <a:rPr lang="en-US" sz="2800" dirty="0"/>
              <a:t>But if we walk in the light, as he is in the light, we have fellowship with one another, and the blood of Jesus his Son cleanses us from all sin. 1 John 1:7 (ESV)</a:t>
            </a:r>
          </a:p>
          <a:p>
            <a:r>
              <a:rPr lang="en-US" sz="2800" dirty="0"/>
              <a:t>‘Cleansed by blood’</a:t>
            </a:r>
          </a:p>
          <a:p>
            <a:r>
              <a:rPr lang="en-US" sz="2800" dirty="0"/>
              <a:t>So Jesus also suffered outside the gate in order to sanctify the people through his own blood. </a:t>
            </a:r>
            <a:br>
              <a:rPr lang="en-US" sz="2800" dirty="0"/>
            </a:br>
            <a:r>
              <a:rPr lang="en-US" sz="2800" dirty="0"/>
              <a:t>Hebrews 13:12 (ESV)</a:t>
            </a:r>
          </a:p>
          <a:p>
            <a:r>
              <a:rPr lang="en-US" sz="2800" dirty="0"/>
              <a:t>‘Sanctified (made holy) by his own blood’</a:t>
            </a:r>
          </a:p>
          <a:p>
            <a:endParaRPr lang="en-US" sz="2800" dirty="0"/>
          </a:p>
          <a:p>
            <a:endParaRPr lang="en-US" sz="2800" dirty="0"/>
          </a:p>
          <a:p>
            <a:endParaRPr lang="en-GB" sz="2800" dirty="0"/>
          </a:p>
        </p:txBody>
      </p:sp>
    </p:spTree>
    <p:extLst>
      <p:ext uri="{BB962C8B-B14F-4D97-AF65-F5344CB8AC3E}">
        <p14:creationId xmlns:p14="http://schemas.microsoft.com/office/powerpoint/2010/main" val="133756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pPr algn="ctr"/>
            <a:r>
              <a:rPr lang="en-GB" dirty="0"/>
              <a:t>Landing at chapter five</a:t>
            </a:r>
          </a:p>
        </p:txBody>
      </p:sp>
      <p:graphicFrame>
        <p:nvGraphicFramePr>
          <p:cNvPr id="5" name="Content Placeholder 4">
            <a:extLst>
              <a:ext uri="{FF2B5EF4-FFF2-40B4-BE49-F238E27FC236}">
                <a16:creationId xmlns:a16="http://schemas.microsoft.com/office/drawing/2014/main" id="{B3152AEE-A013-4276-B639-811A3B5E5A4A}"/>
              </a:ext>
            </a:extLst>
          </p:cNvPr>
          <p:cNvGraphicFramePr>
            <a:graphicFrameLocks noGrp="1"/>
          </p:cNvGraphicFramePr>
          <p:nvPr>
            <p:ph idx="1"/>
            <p:extLst>
              <p:ext uri="{D42A27DB-BD31-4B8C-83A1-F6EECF244321}">
                <p14:modId xmlns:p14="http://schemas.microsoft.com/office/powerpoint/2010/main" val="1988250401"/>
              </p:ext>
            </p:extLst>
          </p:nvPr>
        </p:nvGraphicFramePr>
        <p:xfrm>
          <a:off x="2213811" y="1387641"/>
          <a:ext cx="9585157" cy="5093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065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662545"/>
            <a:ext cx="9930147" cy="4862946"/>
          </a:xfrm>
        </p:spPr>
        <p:txBody>
          <a:bodyPr>
            <a:normAutofit/>
          </a:bodyPr>
          <a:lstStyle/>
          <a:p>
            <a:r>
              <a:rPr lang="en-US" sz="2800" dirty="0"/>
              <a:t>But now in Christ Jesus you who once were far off have been brought near by the blood of Christ. </a:t>
            </a:r>
            <a:br>
              <a:rPr lang="en-US" sz="2800" dirty="0"/>
            </a:br>
            <a:r>
              <a:rPr lang="en-US" sz="2800" dirty="0"/>
              <a:t>Eph. 2:13 (ESV)</a:t>
            </a:r>
          </a:p>
          <a:p>
            <a:r>
              <a:rPr lang="en-GB" sz="2800" dirty="0"/>
              <a:t>‘Brought near by the blood’</a:t>
            </a:r>
          </a:p>
          <a:p>
            <a:r>
              <a:rPr lang="en-GB" sz="2800" dirty="0"/>
              <a:t>When we understand a little of the benefits that arise from the death of our Lord Jesus Christ the text becomes amazing</a:t>
            </a:r>
          </a:p>
          <a:p>
            <a:r>
              <a:rPr lang="en-GB" sz="2800" dirty="0"/>
              <a:t>Since, therefore, we have now been justified by his blood, </a:t>
            </a:r>
            <a:r>
              <a:rPr lang="en-GB" sz="2800" b="1" dirty="0"/>
              <a:t>much more </a:t>
            </a:r>
            <a:r>
              <a:rPr lang="en-GB" sz="2800" dirty="0"/>
              <a:t>shall we be saved by him from the wrath of God.</a:t>
            </a:r>
          </a:p>
          <a:p>
            <a:endParaRPr lang="en-GB" sz="2800" dirty="0"/>
          </a:p>
        </p:txBody>
      </p:sp>
    </p:spTree>
    <p:extLst>
      <p:ext uri="{BB962C8B-B14F-4D97-AF65-F5344CB8AC3E}">
        <p14:creationId xmlns:p14="http://schemas.microsoft.com/office/powerpoint/2010/main" val="297980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1489167" y="1384663"/>
            <a:ext cx="10502536" cy="5329646"/>
          </a:xfrm>
        </p:spPr>
        <p:txBody>
          <a:bodyPr>
            <a:normAutofit/>
          </a:bodyPr>
          <a:lstStyle/>
          <a:p>
            <a:r>
              <a:rPr lang="en-GB" sz="2800" dirty="0"/>
              <a:t>For if while we were enemies, we were reconciled to God by the death of his Son, </a:t>
            </a:r>
            <a:r>
              <a:rPr lang="en-GB" sz="2800" b="1" dirty="0"/>
              <a:t>much more</a:t>
            </a:r>
            <a:r>
              <a:rPr lang="en-GB" sz="2800" dirty="0"/>
              <a:t>, now that we are reconciled, shall we be saved by (IN) his life.</a:t>
            </a:r>
          </a:p>
          <a:p>
            <a:r>
              <a:rPr lang="en-GB" sz="2800" dirty="0"/>
              <a:t>The one who died for us lives again, he now lives to administer the blessings of His death to us</a:t>
            </a:r>
          </a:p>
          <a:p>
            <a:r>
              <a:rPr lang="en-GB" sz="2800" dirty="0"/>
              <a:t>If He cared enough to die for us how much more will He look after us now He is risen</a:t>
            </a:r>
          </a:p>
          <a:p>
            <a:r>
              <a:rPr lang="en-GB" sz="2800" dirty="0"/>
              <a:t>If God the Father loved us to win us back to Him by sending Jesus to die for us how much more will he accept us now that we are in the risen Christ</a:t>
            </a:r>
          </a:p>
          <a:p>
            <a:endParaRPr lang="en-GB" sz="2800" dirty="0"/>
          </a:p>
        </p:txBody>
      </p:sp>
    </p:spTree>
    <p:extLst>
      <p:ext uri="{BB962C8B-B14F-4D97-AF65-F5344CB8AC3E}">
        <p14:creationId xmlns:p14="http://schemas.microsoft.com/office/powerpoint/2010/main" val="152323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1018903" y="1662545"/>
            <a:ext cx="10972799" cy="4862946"/>
          </a:xfrm>
        </p:spPr>
        <p:txBody>
          <a:bodyPr>
            <a:normAutofit lnSpcReduction="10000"/>
          </a:bodyPr>
          <a:lstStyle/>
          <a:p>
            <a:r>
              <a:rPr lang="en-GB" sz="2800" dirty="0"/>
              <a:t>If we were to fast forward to chapter 8, we would see that Paul is going to develop this great truth</a:t>
            </a:r>
            <a:endParaRPr lang="en-US" sz="2800" dirty="0"/>
          </a:p>
          <a:p>
            <a:r>
              <a:rPr lang="en-US" sz="2800" dirty="0"/>
              <a:t>He who did not spare his own Son but gave him up for us all, how will </a:t>
            </a:r>
            <a:r>
              <a:rPr lang="en-US" sz="2800" b="1" dirty="0"/>
              <a:t>he not also </a:t>
            </a:r>
            <a:r>
              <a:rPr lang="en-US" sz="2800" dirty="0"/>
              <a:t>with him graciously give us all things? </a:t>
            </a:r>
          </a:p>
          <a:p>
            <a:r>
              <a:rPr lang="en-US" sz="2800" dirty="0"/>
              <a:t>33 Who shall bring any charge against God’s elect? It is God who </a:t>
            </a:r>
            <a:r>
              <a:rPr lang="en-US" sz="2800" b="1" dirty="0"/>
              <a:t>justifies</a:t>
            </a:r>
            <a:r>
              <a:rPr lang="en-US" sz="2800" dirty="0"/>
              <a:t>. 34 Who is to condemn? Christ Jesus is the one who died—</a:t>
            </a:r>
            <a:r>
              <a:rPr lang="en-US" sz="2800" b="1" dirty="0"/>
              <a:t>more than that</a:t>
            </a:r>
            <a:r>
              <a:rPr lang="en-US" sz="2800" dirty="0"/>
              <a:t>, who was raised—who is at the right hand of God, who indeed is interceding for us. </a:t>
            </a:r>
          </a:p>
          <a:p>
            <a:r>
              <a:rPr lang="en-US" sz="2800" dirty="0"/>
              <a:t>35 Who shall separate us from the love of Christ? Shall tribulation, or distress, or persecution, or famine, or nakedness, or danger, or sword? Romans 8:32–35 (ESV)</a:t>
            </a:r>
          </a:p>
          <a:p>
            <a:endParaRPr lang="en-US" sz="2800" dirty="0"/>
          </a:p>
        </p:txBody>
      </p:sp>
    </p:spTree>
    <p:extLst>
      <p:ext uri="{BB962C8B-B14F-4D97-AF65-F5344CB8AC3E}">
        <p14:creationId xmlns:p14="http://schemas.microsoft.com/office/powerpoint/2010/main" val="196634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662545"/>
            <a:ext cx="9930147" cy="4862946"/>
          </a:xfrm>
        </p:spPr>
        <p:txBody>
          <a:bodyPr>
            <a:normAutofit fontScale="92500" lnSpcReduction="10000"/>
          </a:bodyPr>
          <a:lstStyle/>
          <a:p>
            <a:r>
              <a:rPr lang="en-GB" sz="2800" dirty="0"/>
              <a:t>Back in chapter 5 we are introduced to a number of those ‘all things’ that God is going to freely give us</a:t>
            </a:r>
          </a:p>
          <a:p>
            <a:r>
              <a:rPr lang="en-GB" sz="2800" dirty="0"/>
              <a:t>The first of which is salvation from the wrath of God</a:t>
            </a:r>
          </a:p>
          <a:p>
            <a:r>
              <a:rPr lang="en-GB" sz="2800" dirty="0"/>
              <a:t>Remember where we started in chapter 1;</a:t>
            </a:r>
          </a:p>
          <a:p>
            <a:r>
              <a:rPr lang="en-US" sz="2800" dirty="0"/>
              <a:t>For I am not ashamed of the gospel, for it is the power of God for salvation to everyone who believes, to the Jew first and also to the Greek. 17 For in it the righteousness of God is revealed from faith for faith, as it is written, “The righteous shall live by faith.” 18 For </a:t>
            </a:r>
            <a:r>
              <a:rPr lang="en-US" sz="2800" b="1" dirty="0"/>
              <a:t>the wrath of God </a:t>
            </a:r>
            <a:r>
              <a:rPr lang="en-US" sz="2800" dirty="0"/>
              <a:t>is revealed from heaven against all ungodliness and unrighteousness of men, who by their unrighteousness suppress the truth. Romans 1:16–18 (ESV)</a:t>
            </a:r>
          </a:p>
          <a:p>
            <a:endParaRPr lang="en-US" sz="2800" dirty="0"/>
          </a:p>
        </p:txBody>
      </p:sp>
    </p:spTree>
    <p:extLst>
      <p:ext uri="{BB962C8B-B14F-4D97-AF65-F5344CB8AC3E}">
        <p14:creationId xmlns:p14="http://schemas.microsoft.com/office/powerpoint/2010/main" val="16408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662545"/>
            <a:ext cx="9930147" cy="4862946"/>
          </a:xfrm>
        </p:spPr>
        <p:txBody>
          <a:bodyPr>
            <a:normAutofit lnSpcReduction="10000"/>
          </a:bodyPr>
          <a:lstStyle/>
          <a:p>
            <a:r>
              <a:rPr lang="en-GB" sz="2800" dirty="0"/>
              <a:t>The wrath of God is not the gospel but the gospel is set against the backdrop of the wrath of God</a:t>
            </a:r>
          </a:p>
          <a:p>
            <a:r>
              <a:rPr lang="en-GB" sz="2800" dirty="0"/>
              <a:t>Notice that the wrath of God is revealed against all unrighteousness</a:t>
            </a:r>
          </a:p>
          <a:p>
            <a:r>
              <a:rPr lang="en-GB" sz="2800" dirty="0"/>
              <a:t>God, who does not change, has declared His wrath against all unrighteousness</a:t>
            </a:r>
          </a:p>
          <a:p>
            <a:r>
              <a:rPr lang="en-GB" sz="2800" dirty="0"/>
              <a:t>So, therefore if we are to be saved from the wrath of God we have somehow to be made righteous</a:t>
            </a:r>
          </a:p>
          <a:p>
            <a:r>
              <a:rPr lang="en-GB" sz="2800" dirty="0"/>
              <a:t>The Bible has a word for that process of being made righteous it is to be </a:t>
            </a:r>
            <a:r>
              <a:rPr lang="en-GB" sz="2800" b="1" dirty="0"/>
              <a:t>justified</a:t>
            </a:r>
            <a:endParaRPr lang="en-GB" sz="2800" dirty="0"/>
          </a:p>
        </p:txBody>
      </p:sp>
    </p:spTree>
    <p:extLst>
      <p:ext uri="{BB962C8B-B14F-4D97-AF65-F5344CB8AC3E}">
        <p14:creationId xmlns:p14="http://schemas.microsoft.com/office/powerpoint/2010/main" val="20378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662545"/>
            <a:ext cx="9930147" cy="4862946"/>
          </a:xfrm>
        </p:spPr>
        <p:txBody>
          <a:bodyPr>
            <a:normAutofit lnSpcReduction="10000"/>
          </a:bodyPr>
          <a:lstStyle/>
          <a:p>
            <a:r>
              <a:rPr lang="en-GB" sz="2800" dirty="0"/>
              <a:t>Since, therefore, we have now been justified by his blood, </a:t>
            </a:r>
            <a:r>
              <a:rPr lang="en-GB" sz="2800" b="1" dirty="0"/>
              <a:t>much more </a:t>
            </a:r>
            <a:r>
              <a:rPr lang="en-GB" sz="2800" dirty="0"/>
              <a:t>shall we be saved by him from the wrath of God.</a:t>
            </a:r>
          </a:p>
          <a:p>
            <a:r>
              <a:rPr lang="en-GB" sz="2800" dirty="0"/>
              <a:t>Now that we are justified we are also saved</a:t>
            </a:r>
          </a:p>
          <a:p>
            <a:r>
              <a:rPr lang="en-GB" sz="2800" dirty="0"/>
              <a:t>But the text can be translated, Since, therefore, we have now been justified by his blood, </a:t>
            </a:r>
            <a:r>
              <a:rPr lang="en-GB" sz="2800" b="1" dirty="0"/>
              <a:t>much more </a:t>
            </a:r>
            <a:r>
              <a:rPr lang="en-GB" sz="2800" dirty="0"/>
              <a:t>shall we be kept safe by him from the wrath of God‘</a:t>
            </a:r>
          </a:p>
          <a:p>
            <a:r>
              <a:rPr lang="en-GB" sz="2800" dirty="0"/>
              <a:t>Jesus died to save us but He also lives to keep us safe</a:t>
            </a:r>
          </a:p>
          <a:p>
            <a:r>
              <a:rPr lang="en-GB" sz="2800" dirty="0"/>
              <a:t>But that is not all; when we were enemies we were reconciled to God through the death of His Son</a:t>
            </a:r>
          </a:p>
        </p:txBody>
      </p:sp>
    </p:spTree>
    <p:extLst>
      <p:ext uri="{BB962C8B-B14F-4D97-AF65-F5344CB8AC3E}">
        <p14:creationId xmlns:p14="http://schemas.microsoft.com/office/powerpoint/2010/main" val="269598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1795549" y="0"/>
            <a:ext cx="10396451" cy="1479665"/>
          </a:xfrm>
          <a:solidFill>
            <a:schemeClr val="accent5">
              <a:lumMod val="20000"/>
              <a:lumOff val="80000"/>
            </a:schemeClr>
          </a:solidFill>
        </p:spPr>
        <p:txBody>
          <a:bodyPr/>
          <a:lstStyle/>
          <a:p>
            <a:br>
              <a:rPr lang="en-GB" dirty="0"/>
            </a:br>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1371600" y="1346662"/>
            <a:ext cx="10476411" cy="5411585"/>
          </a:xfrm>
          <a:solidFill>
            <a:schemeClr val="accent5">
              <a:lumMod val="20000"/>
              <a:lumOff val="80000"/>
            </a:schemeClr>
          </a:solidFill>
        </p:spPr>
        <p:txBody>
          <a:bodyPr>
            <a:normAutofit fontScale="70000" lnSpcReduction="20000"/>
          </a:bodyPr>
          <a:lstStyle/>
          <a:p>
            <a:r>
              <a:rPr lang="en-GB" sz="4000" dirty="0"/>
              <a:t>Now that we are reconciled by His death we are being kept safe in this position </a:t>
            </a:r>
            <a:r>
              <a:rPr lang="en-GB" sz="4000" b="1" dirty="0"/>
              <a:t>by </a:t>
            </a:r>
            <a:r>
              <a:rPr lang="en-GB" sz="4000" dirty="0"/>
              <a:t>(IN) His life</a:t>
            </a:r>
          </a:p>
          <a:p>
            <a:r>
              <a:rPr lang="en-GB" sz="4000" dirty="0"/>
              <a:t>&lt;1722 en&gt; 2782 occurrences; AV translates as “in” 1874 times, “by” 141 times, “with” 134 times, “among” 117 times, “at” 112 times, “on” 46 times, “through” 37 times, and translated miscellaneously 321 times. </a:t>
            </a:r>
          </a:p>
          <a:p>
            <a:r>
              <a:rPr lang="en-GB" sz="4000" dirty="0"/>
              <a:t>Now we rejoice in God, through our LORD JESUS CHRIST by whom we now have received reconciliation</a:t>
            </a:r>
          </a:p>
          <a:p>
            <a:r>
              <a:rPr lang="en-GB" sz="4000" dirty="0"/>
              <a:t>Note His full name and titles; THE LORD JESUS CHRIST </a:t>
            </a:r>
          </a:p>
          <a:p>
            <a:pPr lvl="1"/>
            <a:r>
              <a:rPr lang="en-GB" sz="4000" dirty="0"/>
              <a:t>THE RISEN EXALTED LORD IN HEAVEN</a:t>
            </a:r>
          </a:p>
          <a:p>
            <a:pPr lvl="1"/>
            <a:r>
              <a:rPr lang="en-GB" sz="4000" dirty="0"/>
              <a:t>IS THE MAN JESUS WHO WALKED ON EARTH</a:t>
            </a:r>
          </a:p>
          <a:p>
            <a:pPr lvl="1"/>
            <a:r>
              <a:rPr lang="en-GB" sz="4000" dirty="0"/>
              <a:t>WHO WAS AND IS THE ANOINTED, THE CHRIST, OF GOD</a:t>
            </a:r>
          </a:p>
          <a:p>
            <a:pPr lvl="1"/>
            <a:endParaRPr lang="en-GB" sz="2600" dirty="0"/>
          </a:p>
          <a:p>
            <a:endParaRPr lang="en-GB" sz="2800" dirty="0"/>
          </a:p>
          <a:p>
            <a:endParaRPr lang="en-GB" sz="2800" dirty="0"/>
          </a:p>
        </p:txBody>
      </p:sp>
    </p:spTree>
    <p:extLst>
      <p:ext uri="{BB962C8B-B14F-4D97-AF65-F5344CB8AC3E}">
        <p14:creationId xmlns:p14="http://schemas.microsoft.com/office/powerpoint/2010/main" val="330637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1711234" y="1479665"/>
            <a:ext cx="10480766" cy="5045826"/>
          </a:xfrm>
        </p:spPr>
        <p:txBody>
          <a:bodyPr>
            <a:normAutofit lnSpcReduction="10000"/>
          </a:bodyPr>
          <a:lstStyle/>
          <a:p>
            <a:r>
              <a:rPr lang="en-US" sz="2800" dirty="0"/>
              <a:t>We are justified by His death and resurrection</a:t>
            </a:r>
          </a:p>
          <a:p>
            <a:r>
              <a:rPr lang="en-US" sz="2800" dirty="0"/>
              <a:t>His blood was shed for us and we know that it was accepted by God because He raised Him from the dead</a:t>
            </a:r>
          </a:p>
          <a:p>
            <a:r>
              <a:rPr lang="en-US" sz="2800" dirty="0"/>
              <a:t>Who was delivered up for our trespasses and raised for our justification. Romans 4:25 (ESV)</a:t>
            </a:r>
          </a:p>
          <a:p>
            <a:r>
              <a:rPr lang="en-US" sz="2800" dirty="0"/>
              <a:t>We are saved and kept safe by His death and resurrection</a:t>
            </a:r>
          </a:p>
          <a:p>
            <a:r>
              <a:rPr lang="en-US" sz="2800" dirty="0"/>
              <a:t>We are reconciled to God by His death and resurrection</a:t>
            </a:r>
          </a:p>
          <a:p>
            <a:r>
              <a:rPr lang="en-GB" sz="2800" b="1" dirty="0"/>
              <a:t>More</a:t>
            </a:r>
            <a:r>
              <a:rPr lang="en-GB" sz="2800" dirty="0"/>
              <a:t> than that, we also rejoice in God through our Lord Jesus Christ, through whom we have now received reconciliation</a:t>
            </a:r>
            <a:endParaRPr lang="en-US" sz="2800" dirty="0"/>
          </a:p>
          <a:p>
            <a:endParaRPr lang="en-US" sz="2800" dirty="0"/>
          </a:p>
          <a:p>
            <a:endParaRPr lang="en-US" sz="2800" dirty="0"/>
          </a:p>
          <a:p>
            <a:endParaRPr lang="en-GB" sz="2800" dirty="0"/>
          </a:p>
        </p:txBody>
      </p:sp>
    </p:spTree>
    <p:extLst>
      <p:ext uri="{BB962C8B-B14F-4D97-AF65-F5344CB8AC3E}">
        <p14:creationId xmlns:p14="http://schemas.microsoft.com/office/powerpoint/2010/main" val="114844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graphicFrame>
        <p:nvGraphicFramePr>
          <p:cNvPr id="4" name="Content Placeholder 3">
            <a:extLst>
              <a:ext uri="{FF2B5EF4-FFF2-40B4-BE49-F238E27FC236}">
                <a16:creationId xmlns:a16="http://schemas.microsoft.com/office/drawing/2014/main" id="{27C44EB5-426D-4830-BDEC-AB9831EA781E}"/>
              </a:ext>
            </a:extLst>
          </p:cNvPr>
          <p:cNvGraphicFramePr>
            <a:graphicFrameLocks noGrp="1"/>
          </p:cNvGraphicFramePr>
          <p:nvPr>
            <p:ph idx="1"/>
            <p:extLst>
              <p:ext uri="{D42A27DB-BD31-4B8C-83A1-F6EECF244321}">
                <p14:modId xmlns:p14="http://schemas.microsoft.com/office/powerpoint/2010/main" val="3117635319"/>
              </p:ext>
            </p:extLst>
          </p:nvPr>
        </p:nvGraphicFramePr>
        <p:xfrm>
          <a:off x="2061556" y="1662545"/>
          <a:ext cx="9443056" cy="486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729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662545"/>
            <a:ext cx="9695015" cy="4862946"/>
          </a:xfrm>
        </p:spPr>
        <p:txBody>
          <a:bodyPr>
            <a:normAutofit/>
          </a:bodyPr>
          <a:lstStyle/>
          <a:p>
            <a:r>
              <a:rPr lang="en-US" sz="2800" dirty="0"/>
              <a:t>God’s offer of justification through faith is only part of his plan of salvation. </a:t>
            </a:r>
          </a:p>
          <a:p>
            <a:r>
              <a:rPr lang="en-US" sz="2800" dirty="0"/>
              <a:t>It is that part which saves us from the guilt and penalty of our sins. </a:t>
            </a:r>
          </a:p>
          <a:p>
            <a:r>
              <a:rPr lang="en-US" sz="2800" dirty="0"/>
              <a:t>But we shall see that he is also going to save us from the power of sin in our lives.</a:t>
            </a:r>
          </a:p>
          <a:p>
            <a:r>
              <a:rPr lang="en-US" sz="2800" dirty="0"/>
              <a:t>And then ultimately save us from the presence of sin. </a:t>
            </a:r>
          </a:p>
          <a:p>
            <a:endParaRPr lang="en-GB" sz="2800" dirty="0"/>
          </a:p>
        </p:txBody>
      </p:sp>
    </p:spTree>
    <p:extLst>
      <p:ext uri="{BB962C8B-B14F-4D97-AF65-F5344CB8AC3E}">
        <p14:creationId xmlns:p14="http://schemas.microsoft.com/office/powerpoint/2010/main" val="272381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a:bodyPr>
          <a:lstStyle/>
          <a:p>
            <a:r>
              <a:rPr lang="en-GB" dirty="0"/>
              <a:t>Landing at chapter five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1 Therefore, since we have been justified &lt;1344 dikaioo&gt; by faith, we have peace &lt;1515 eirene&gt; with God through our Lord Jesus Christ. 2 Through him we have also obtained access by faith into this grace in which we stand, and we rejoice in hope &lt;1680 elpis&gt;  of the glory of God. 3 Not only that, but we rejoice in our sufferings, knowing that suffering produces endurance, </a:t>
            </a:r>
          </a:p>
        </p:txBody>
      </p:sp>
    </p:spTree>
    <p:extLst>
      <p:ext uri="{BB962C8B-B14F-4D97-AF65-F5344CB8AC3E}">
        <p14:creationId xmlns:p14="http://schemas.microsoft.com/office/powerpoint/2010/main" val="381079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US" sz="2800" dirty="0"/>
              <a:t>The gospel thus far has been explained in terms of a reconciliation between us and God because our sins have been paid for by the death of Christ and his resurrection from that death, </a:t>
            </a:r>
          </a:p>
          <a:p>
            <a:r>
              <a:rPr lang="en-US" sz="2800" dirty="0"/>
              <a:t>But now he lives, and it is the living Christ who now saves us daily through the power of the Holy Spirit over sin.</a:t>
            </a:r>
          </a:p>
          <a:p>
            <a:r>
              <a:rPr lang="en-US" sz="2800" dirty="0"/>
              <a:t> “Jesus died and Jesus lives”- these are the truths that contain everything for us. All that a dying and living Saviour can do is ours. </a:t>
            </a:r>
            <a:r>
              <a:rPr lang="en-US" sz="2800" i="1" dirty="0"/>
              <a:t>Andrew Bonar</a:t>
            </a:r>
            <a:endParaRPr lang="en-US" sz="2800" dirty="0"/>
          </a:p>
          <a:p>
            <a:endParaRPr lang="en-GB" sz="2800" dirty="0"/>
          </a:p>
        </p:txBody>
      </p:sp>
    </p:spTree>
    <p:extLst>
      <p:ext uri="{BB962C8B-B14F-4D97-AF65-F5344CB8AC3E}">
        <p14:creationId xmlns:p14="http://schemas.microsoft.com/office/powerpoint/2010/main" val="78005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a:bodyPr>
          <a:lstStyle/>
          <a:p>
            <a:r>
              <a:rPr lang="en-US" sz="2800" dirty="0"/>
              <a:t>We can put this another way; At the very moment, we </a:t>
            </a:r>
            <a:r>
              <a:rPr lang="en-US" sz="2800" dirty="0" err="1"/>
              <a:t>realised</a:t>
            </a:r>
            <a:r>
              <a:rPr lang="en-US" sz="2800" dirty="0"/>
              <a:t> our dangerous lost condition, </a:t>
            </a:r>
          </a:p>
          <a:p>
            <a:r>
              <a:rPr lang="en-US" sz="2800" dirty="0"/>
              <a:t>When we believed in a Holy God, </a:t>
            </a:r>
          </a:p>
          <a:p>
            <a:r>
              <a:rPr lang="en-US" sz="2800" dirty="0"/>
              <a:t>When we repented (had a change of heart) </a:t>
            </a:r>
          </a:p>
          <a:p>
            <a:r>
              <a:rPr lang="en-US" sz="2800" dirty="0"/>
              <a:t>When we believed that Jesus died for us, </a:t>
            </a:r>
          </a:p>
          <a:p>
            <a:r>
              <a:rPr lang="en-US" sz="2800" dirty="0"/>
              <a:t>At that moment we were justified. </a:t>
            </a:r>
          </a:p>
          <a:p>
            <a:r>
              <a:rPr lang="en-US" sz="2800" dirty="0"/>
              <a:t>That is, God credited us with righteousness, a moral condition acceptable to him and we were saved from the penalty of our sins. </a:t>
            </a:r>
          </a:p>
          <a:p>
            <a:endParaRPr lang="en-GB" sz="2800" dirty="0"/>
          </a:p>
        </p:txBody>
      </p:sp>
    </p:spTree>
    <p:extLst>
      <p:ext uri="{BB962C8B-B14F-4D97-AF65-F5344CB8AC3E}">
        <p14:creationId xmlns:p14="http://schemas.microsoft.com/office/powerpoint/2010/main" val="359671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lstStyle/>
          <a:p>
            <a:r>
              <a:rPr lang="en-GB" dirty="0"/>
              <a:t>Justified; the beginning of a new life</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662545"/>
            <a:ext cx="9443056" cy="4862946"/>
          </a:xfrm>
        </p:spPr>
        <p:txBody>
          <a:bodyPr>
            <a:normAutofit lnSpcReduction="10000"/>
          </a:bodyPr>
          <a:lstStyle/>
          <a:p>
            <a:r>
              <a:rPr lang="en-US" sz="2800" dirty="0"/>
              <a:t>Now we have a righteousness credited to us, the old divines would call that an imputed righteousness, </a:t>
            </a:r>
          </a:p>
          <a:p>
            <a:r>
              <a:rPr lang="en-US" sz="2800" dirty="0"/>
              <a:t>We are empowered to actually be righteous, that is to live for God in such a way that it pleases him and the same divines would call this an imparted righteousness. </a:t>
            </a:r>
          </a:p>
          <a:p>
            <a:r>
              <a:rPr lang="en-US" sz="2800" dirty="0"/>
              <a:t>My old Bible Class teacher had a beautiful expression for this truth he said, “God has made me to be what he wants me to be, now he asks me to be what he has made me” </a:t>
            </a:r>
          </a:p>
          <a:p>
            <a:endParaRPr lang="en-GB" sz="2800" dirty="0"/>
          </a:p>
        </p:txBody>
      </p:sp>
    </p:spTree>
    <p:extLst>
      <p:ext uri="{BB962C8B-B14F-4D97-AF65-F5344CB8AC3E}">
        <p14:creationId xmlns:p14="http://schemas.microsoft.com/office/powerpoint/2010/main" val="289071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the Book</a:t>
            </a:r>
          </a:p>
        </p:txBody>
      </p:sp>
      <p:graphicFrame>
        <p:nvGraphicFramePr>
          <p:cNvPr id="6" name="Content Placeholder 5">
            <a:extLst>
              <a:ext uri="{FF2B5EF4-FFF2-40B4-BE49-F238E27FC236}">
                <a16:creationId xmlns:a16="http://schemas.microsoft.com/office/drawing/2014/main" id="{6E387CCC-750F-4792-8FDC-CB8C3114F03C}"/>
              </a:ext>
            </a:extLst>
          </p:cNvPr>
          <p:cNvGraphicFramePr>
            <a:graphicFrameLocks noGrp="1"/>
          </p:cNvGraphicFramePr>
          <p:nvPr>
            <p:ph idx="1"/>
          </p:nvPr>
        </p:nvGraphicFramePr>
        <p:xfrm>
          <a:off x="1312765" y="1684743"/>
          <a:ext cx="8915400" cy="4836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4999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Chapters 1-8</a:t>
            </a:r>
          </a:p>
        </p:txBody>
      </p:sp>
      <p:graphicFrame>
        <p:nvGraphicFramePr>
          <p:cNvPr id="4" name="Content Placeholder 3">
            <a:extLst>
              <a:ext uri="{FF2B5EF4-FFF2-40B4-BE49-F238E27FC236}">
                <a16:creationId xmlns:a16="http://schemas.microsoft.com/office/drawing/2014/main" id="{9A881255-AB19-43A9-B8F7-93AA49CCD70D}"/>
              </a:ext>
            </a:extLst>
          </p:cNvPr>
          <p:cNvGraphicFramePr>
            <a:graphicFrameLocks noGrp="1"/>
          </p:cNvGraphicFramePr>
          <p:nvPr>
            <p:ph idx="1"/>
          </p:nvPr>
        </p:nvGraphicFramePr>
        <p:xfrm>
          <a:off x="992724" y="1399032"/>
          <a:ext cx="10181243" cy="5250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4751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great divide in Romans 5</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220685" y="1662545"/>
            <a:ext cx="7772401" cy="4862946"/>
          </a:xfrm>
          <a:solidFill>
            <a:schemeClr val="accent5">
              <a:lumMod val="20000"/>
              <a:lumOff val="80000"/>
            </a:schemeClr>
          </a:solidFill>
        </p:spPr>
        <p:txBody>
          <a:bodyPr>
            <a:normAutofit lnSpcReduction="10000"/>
          </a:bodyPr>
          <a:lstStyle/>
          <a:p>
            <a:pPr marL="0" indent="0" algn="ctr">
              <a:buNone/>
            </a:pPr>
            <a:r>
              <a:rPr lang="en-US" sz="2800" dirty="0"/>
              <a:t>11 More than that, we also rejoice in God through our Lord Jesus Christ, through whom we have now received reconciliation.</a:t>
            </a:r>
          </a:p>
          <a:p>
            <a:pPr marL="0" indent="0">
              <a:buNone/>
            </a:pPr>
            <a:endParaRPr lang="en-US" sz="2800" dirty="0"/>
          </a:p>
          <a:p>
            <a:pPr marL="0" indent="0">
              <a:buNone/>
            </a:pPr>
            <a:endParaRPr lang="en-US" sz="2800" dirty="0"/>
          </a:p>
          <a:p>
            <a:pPr marL="0" indent="0">
              <a:buNone/>
            </a:pPr>
            <a:endParaRPr lang="en-US" sz="2800" dirty="0"/>
          </a:p>
          <a:p>
            <a:pPr marL="0" indent="0" algn="ctr">
              <a:buNone/>
            </a:pPr>
            <a:r>
              <a:rPr lang="en-US" sz="2800" dirty="0"/>
              <a:t>12 Therefore, just as sin came into the world through one man, and death through sin, and so death spread to all men because all sinned—</a:t>
            </a:r>
          </a:p>
          <a:p>
            <a:endParaRPr lang="en-GB" sz="2800" dirty="0"/>
          </a:p>
        </p:txBody>
      </p:sp>
      <p:sp>
        <p:nvSpPr>
          <p:cNvPr id="8" name="Arrow: Bent-Up 7">
            <a:extLst>
              <a:ext uri="{FF2B5EF4-FFF2-40B4-BE49-F238E27FC236}">
                <a16:creationId xmlns:a16="http://schemas.microsoft.com/office/drawing/2014/main" id="{FC8A23FB-5A21-47F0-A2ED-5F369EE8A411}"/>
              </a:ext>
            </a:extLst>
          </p:cNvPr>
          <p:cNvSpPr/>
          <p:nvPr/>
        </p:nvSpPr>
        <p:spPr>
          <a:xfrm>
            <a:off x="9580953"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Bent-Up 8">
            <a:extLst>
              <a:ext uri="{FF2B5EF4-FFF2-40B4-BE49-F238E27FC236}">
                <a16:creationId xmlns:a16="http://schemas.microsoft.com/office/drawing/2014/main" id="{D2FFA1DD-0101-4D9E-9328-16D598485386}"/>
              </a:ext>
            </a:extLst>
          </p:cNvPr>
          <p:cNvSpPr/>
          <p:nvPr/>
        </p:nvSpPr>
        <p:spPr>
          <a:xfrm flipV="1">
            <a:off x="9589660" y="3940632"/>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Bent-Up 9">
            <a:extLst>
              <a:ext uri="{FF2B5EF4-FFF2-40B4-BE49-F238E27FC236}">
                <a16:creationId xmlns:a16="http://schemas.microsoft.com/office/drawing/2014/main" id="{97AABCFB-3ED6-42EA-BD9A-1079D575AD7B}"/>
              </a:ext>
            </a:extLst>
          </p:cNvPr>
          <p:cNvSpPr/>
          <p:nvPr/>
        </p:nvSpPr>
        <p:spPr>
          <a:xfrm flipH="1">
            <a:off x="1759105"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Bent-Up 10">
            <a:extLst>
              <a:ext uri="{FF2B5EF4-FFF2-40B4-BE49-F238E27FC236}">
                <a16:creationId xmlns:a16="http://schemas.microsoft.com/office/drawing/2014/main" id="{0DF16CE7-58CD-4DA0-93C5-CD1660CD99CB}"/>
              </a:ext>
            </a:extLst>
          </p:cNvPr>
          <p:cNvSpPr/>
          <p:nvPr/>
        </p:nvSpPr>
        <p:spPr>
          <a:xfrm flipH="1" flipV="1">
            <a:off x="1767812" y="3940632"/>
            <a:ext cx="7821848"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A274694B-13F8-46EC-9F2C-114FFD0FFB6B}"/>
              </a:ext>
            </a:extLst>
          </p:cNvPr>
          <p:cNvSpPr txBox="1"/>
          <p:nvPr/>
        </p:nvSpPr>
        <p:spPr>
          <a:xfrm>
            <a:off x="2795449" y="3396341"/>
            <a:ext cx="6572140" cy="584775"/>
          </a:xfrm>
          <a:prstGeom prst="rect">
            <a:avLst/>
          </a:prstGeom>
          <a:noFill/>
        </p:spPr>
        <p:txBody>
          <a:bodyPr wrap="square" rtlCol="0">
            <a:spAutoFit/>
          </a:bodyPr>
          <a:lstStyle/>
          <a:p>
            <a:pPr algn="ctr"/>
            <a:r>
              <a:rPr lang="en-US" sz="3200" dirty="0"/>
              <a:t>WHAT CHRIST HAS DONE FOR US</a:t>
            </a:r>
            <a:endParaRPr lang="en-GB" sz="3200" dirty="0"/>
          </a:p>
        </p:txBody>
      </p:sp>
      <p:sp>
        <p:nvSpPr>
          <p:cNvPr id="13" name="TextBox 12">
            <a:extLst>
              <a:ext uri="{FF2B5EF4-FFF2-40B4-BE49-F238E27FC236}">
                <a16:creationId xmlns:a16="http://schemas.microsoft.com/office/drawing/2014/main" id="{7881FCE8-4D07-41E7-ADFC-7351D7A6E66D}"/>
              </a:ext>
            </a:extLst>
          </p:cNvPr>
          <p:cNvSpPr txBox="1"/>
          <p:nvPr/>
        </p:nvSpPr>
        <p:spPr>
          <a:xfrm>
            <a:off x="2220685" y="4136572"/>
            <a:ext cx="7750630" cy="584775"/>
          </a:xfrm>
          <a:prstGeom prst="rect">
            <a:avLst/>
          </a:prstGeom>
          <a:noFill/>
        </p:spPr>
        <p:txBody>
          <a:bodyPr wrap="square" rtlCol="0">
            <a:spAutoFit/>
          </a:bodyPr>
          <a:lstStyle/>
          <a:p>
            <a:pPr algn="ctr"/>
            <a:r>
              <a:rPr lang="en-US" sz="3200" dirty="0"/>
              <a:t>WHAT CHRIST CAN DO IN US</a:t>
            </a:r>
            <a:endParaRPr lang="en-GB" sz="3200" dirty="0"/>
          </a:p>
        </p:txBody>
      </p:sp>
    </p:spTree>
    <p:extLst>
      <p:ext uri="{BB962C8B-B14F-4D97-AF65-F5344CB8AC3E}">
        <p14:creationId xmlns:p14="http://schemas.microsoft.com/office/powerpoint/2010/main" val="382820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great divide in Romans 5</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220685" y="1662545"/>
            <a:ext cx="7772401" cy="4862946"/>
          </a:xfrm>
          <a:solidFill>
            <a:schemeClr val="accent5">
              <a:lumMod val="20000"/>
              <a:lumOff val="80000"/>
            </a:schemeClr>
          </a:solidFill>
        </p:spPr>
        <p:txBody>
          <a:bodyPr>
            <a:normAutofit lnSpcReduction="10000"/>
          </a:bodyPr>
          <a:lstStyle/>
          <a:p>
            <a:pPr marL="0" indent="0" algn="ctr">
              <a:buNone/>
            </a:pPr>
            <a:r>
              <a:rPr lang="en-US" sz="2800" dirty="0"/>
              <a:t>11 More than that, we also rejoice in God through our Lord Jesus Christ, through whom we have now received reconciliation.</a:t>
            </a:r>
          </a:p>
          <a:p>
            <a:pPr marL="0" indent="0">
              <a:buNone/>
            </a:pPr>
            <a:endParaRPr lang="en-US" sz="2800" dirty="0"/>
          </a:p>
          <a:p>
            <a:pPr marL="0" indent="0">
              <a:buNone/>
            </a:pPr>
            <a:endParaRPr lang="en-US" sz="2800" dirty="0"/>
          </a:p>
          <a:p>
            <a:pPr marL="0" indent="0">
              <a:buNone/>
            </a:pPr>
            <a:endParaRPr lang="en-US" sz="2800" dirty="0"/>
          </a:p>
          <a:p>
            <a:pPr marL="0" indent="0" algn="ctr">
              <a:buNone/>
            </a:pPr>
            <a:r>
              <a:rPr lang="en-US" sz="2800" dirty="0"/>
              <a:t>12 Therefore, just as sin came into the world through one man, and death through sin, and so death spread to all men because all sinned—</a:t>
            </a:r>
          </a:p>
          <a:p>
            <a:endParaRPr lang="en-GB" sz="2800" dirty="0"/>
          </a:p>
        </p:txBody>
      </p:sp>
      <p:sp>
        <p:nvSpPr>
          <p:cNvPr id="8" name="Arrow: Bent-Up 7">
            <a:extLst>
              <a:ext uri="{FF2B5EF4-FFF2-40B4-BE49-F238E27FC236}">
                <a16:creationId xmlns:a16="http://schemas.microsoft.com/office/drawing/2014/main" id="{FC8A23FB-5A21-47F0-A2ED-5F369EE8A411}"/>
              </a:ext>
            </a:extLst>
          </p:cNvPr>
          <p:cNvSpPr/>
          <p:nvPr/>
        </p:nvSpPr>
        <p:spPr>
          <a:xfrm>
            <a:off x="9580953"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Bent-Up 8">
            <a:extLst>
              <a:ext uri="{FF2B5EF4-FFF2-40B4-BE49-F238E27FC236}">
                <a16:creationId xmlns:a16="http://schemas.microsoft.com/office/drawing/2014/main" id="{D2FFA1DD-0101-4D9E-9328-16D598485386}"/>
              </a:ext>
            </a:extLst>
          </p:cNvPr>
          <p:cNvSpPr/>
          <p:nvPr/>
        </p:nvSpPr>
        <p:spPr>
          <a:xfrm flipV="1">
            <a:off x="9589660" y="3940632"/>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Bent-Up 9">
            <a:extLst>
              <a:ext uri="{FF2B5EF4-FFF2-40B4-BE49-F238E27FC236}">
                <a16:creationId xmlns:a16="http://schemas.microsoft.com/office/drawing/2014/main" id="{97AABCFB-3ED6-42EA-BD9A-1079D575AD7B}"/>
              </a:ext>
            </a:extLst>
          </p:cNvPr>
          <p:cNvSpPr/>
          <p:nvPr/>
        </p:nvSpPr>
        <p:spPr>
          <a:xfrm flipH="1">
            <a:off x="1759105"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Bent-Up 10">
            <a:extLst>
              <a:ext uri="{FF2B5EF4-FFF2-40B4-BE49-F238E27FC236}">
                <a16:creationId xmlns:a16="http://schemas.microsoft.com/office/drawing/2014/main" id="{0DF16CE7-58CD-4DA0-93C5-CD1660CD99CB}"/>
              </a:ext>
            </a:extLst>
          </p:cNvPr>
          <p:cNvSpPr/>
          <p:nvPr/>
        </p:nvSpPr>
        <p:spPr>
          <a:xfrm flipH="1" flipV="1">
            <a:off x="1767812" y="3940632"/>
            <a:ext cx="7821848"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A274694B-13F8-46EC-9F2C-114FFD0FFB6B}"/>
              </a:ext>
            </a:extLst>
          </p:cNvPr>
          <p:cNvSpPr txBox="1"/>
          <p:nvPr/>
        </p:nvSpPr>
        <p:spPr>
          <a:xfrm>
            <a:off x="2795449" y="3396341"/>
            <a:ext cx="6572140" cy="584775"/>
          </a:xfrm>
          <a:prstGeom prst="rect">
            <a:avLst/>
          </a:prstGeom>
          <a:noFill/>
        </p:spPr>
        <p:txBody>
          <a:bodyPr wrap="square" rtlCol="0">
            <a:spAutoFit/>
          </a:bodyPr>
          <a:lstStyle/>
          <a:p>
            <a:pPr algn="ctr"/>
            <a:r>
              <a:rPr lang="en-US" sz="3200" dirty="0"/>
              <a:t>GOD DEALING WITH OUR SINS</a:t>
            </a:r>
            <a:endParaRPr lang="en-GB" sz="3200" dirty="0"/>
          </a:p>
        </p:txBody>
      </p:sp>
      <p:sp>
        <p:nvSpPr>
          <p:cNvPr id="13" name="TextBox 12">
            <a:extLst>
              <a:ext uri="{FF2B5EF4-FFF2-40B4-BE49-F238E27FC236}">
                <a16:creationId xmlns:a16="http://schemas.microsoft.com/office/drawing/2014/main" id="{7881FCE8-4D07-41E7-ADFC-7351D7A6E66D}"/>
              </a:ext>
            </a:extLst>
          </p:cNvPr>
          <p:cNvSpPr txBox="1"/>
          <p:nvPr/>
        </p:nvSpPr>
        <p:spPr>
          <a:xfrm>
            <a:off x="2220685" y="4136572"/>
            <a:ext cx="7750630" cy="584775"/>
          </a:xfrm>
          <a:prstGeom prst="rect">
            <a:avLst/>
          </a:prstGeom>
          <a:noFill/>
        </p:spPr>
        <p:txBody>
          <a:bodyPr wrap="square" rtlCol="0">
            <a:spAutoFit/>
          </a:bodyPr>
          <a:lstStyle/>
          <a:p>
            <a:pPr algn="ctr"/>
            <a:r>
              <a:rPr lang="en-US" sz="3200" dirty="0"/>
              <a:t>GOD DEALING THE SIN PRINCIPLE</a:t>
            </a:r>
            <a:endParaRPr lang="en-GB" sz="3200" dirty="0"/>
          </a:p>
        </p:txBody>
      </p:sp>
    </p:spTree>
    <p:extLst>
      <p:ext uri="{BB962C8B-B14F-4D97-AF65-F5344CB8AC3E}">
        <p14:creationId xmlns:p14="http://schemas.microsoft.com/office/powerpoint/2010/main" val="1460950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great divide in Romans 5</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220685" y="1662545"/>
            <a:ext cx="7772401" cy="4862946"/>
          </a:xfrm>
          <a:solidFill>
            <a:schemeClr val="accent5">
              <a:lumMod val="20000"/>
              <a:lumOff val="80000"/>
            </a:schemeClr>
          </a:solidFill>
        </p:spPr>
        <p:txBody>
          <a:bodyPr>
            <a:normAutofit lnSpcReduction="10000"/>
          </a:bodyPr>
          <a:lstStyle/>
          <a:p>
            <a:pPr marL="0" indent="0" algn="ctr">
              <a:buNone/>
            </a:pPr>
            <a:r>
              <a:rPr lang="en-US" sz="2800" dirty="0"/>
              <a:t>11 More than that, we also rejoice in God through our Lord Jesus Christ, through whom we have now received reconciliation.</a:t>
            </a:r>
          </a:p>
          <a:p>
            <a:pPr marL="0" indent="0">
              <a:buNone/>
            </a:pPr>
            <a:endParaRPr lang="en-US" sz="2800" dirty="0"/>
          </a:p>
          <a:p>
            <a:pPr marL="0" indent="0">
              <a:buNone/>
            </a:pPr>
            <a:endParaRPr lang="en-US" sz="2800" dirty="0"/>
          </a:p>
          <a:p>
            <a:pPr marL="0" indent="0">
              <a:buNone/>
            </a:pPr>
            <a:endParaRPr lang="en-US" sz="2800" dirty="0"/>
          </a:p>
          <a:p>
            <a:pPr marL="0" indent="0" algn="ctr">
              <a:buNone/>
            </a:pPr>
            <a:r>
              <a:rPr lang="en-US" sz="2800" dirty="0"/>
              <a:t>12 Therefore, just as sin came into the world through one man, and death through sin, and so death spread to all men because all sinned—</a:t>
            </a:r>
          </a:p>
          <a:p>
            <a:endParaRPr lang="en-GB" sz="2800" dirty="0"/>
          </a:p>
        </p:txBody>
      </p:sp>
      <p:sp>
        <p:nvSpPr>
          <p:cNvPr id="8" name="Arrow: Bent-Up 7">
            <a:extLst>
              <a:ext uri="{FF2B5EF4-FFF2-40B4-BE49-F238E27FC236}">
                <a16:creationId xmlns:a16="http://schemas.microsoft.com/office/drawing/2014/main" id="{FC8A23FB-5A21-47F0-A2ED-5F369EE8A411}"/>
              </a:ext>
            </a:extLst>
          </p:cNvPr>
          <p:cNvSpPr/>
          <p:nvPr/>
        </p:nvSpPr>
        <p:spPr>
          <a:xfrm>
            <a:off x="9580953"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Bent-Up 8">
            <a:extLst>
              <a:ext uri="{FF2B5EF4-FFF2-40B4-BE49-F238E27FC236}">
                <a16:creationId xmlns:a16="http://schemas.microsoft.com/office/drawing/2014/main" id="{D2FFA1DD-0101-4D9E-9328-16D598485386}"/>
              </a:ext>
            </a:extLst>
          </p:cNvPr>
          <p:cNvSpPr/>
          <p:nvPr/>
        </p:nvSpPr>
        <p:spPr>
          <a:xfrm flipV="1">
            <a:off x="9589660" y="3940632"/>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Bent-Up 9">
            <a:extLst>
              <a:ext uri="{FF2B5EF4-FFF2-40B4-BE49-F238E27FC236}">
                <a16:creationId xmlns:a16="http://schemas.microsoft.com/office/drawing/2014/main" id="{97AABCFB-3ED6-42EA-BD9A-1079D575AD7B}"/>
              </a:ext>
            </a:extLst>
          </p:cNvPr>
          <p:cNvSpPr/>
          <p:nvPr/>
        </p:nvSpPr>
        <p:spPr>
          <a:xfrm flipH="1">
            <a:off x="1759105"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Bent-Up 10">
            <a:extLst>
              <a:ext uri="{FF2B5EF4-FFF2-40B4-BE49-F238E27FC236}">
                <a16:creationId xmlns:a16="http://schemas.microsoft.com/office/drawing/2014/main" id="{0DF16CE7-58CD-4DA0-93C5-CD1660CD99CB}"/>
              </a:ext>
            </a:extLst>
          </p:cNvPr>
          <p:cNvSpPr/>
          <p:nvPr/>
        </p:nvSpPr>
        <p:spPr>
          <a:xfrm flipH="1" flipV="1">
            <a:off x="1767812" y="3940632"/>
            <a:ext cx="7821848"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A274694B-13F8-46EC-9F2C-114FFD0FFB6B}"/>
              </a:ext>
            </a:extLst>
          </p:cNvPr>
          <p:cNvSpPr txBox="1"/>
          <p:nvPr/>
        </p:nvSpPr>
        <p:spPr>
          <a:xfrm>
            <a:off x="2795449" y="3396341"/>
            <a:ext cx="6572140" cy="584775"/>
          </a:xfrm>
          <a:prstGeom prst="rect">
            <a:avLst/>
          </a:prstGeom>
          <a:noFill/>
        </p:spPr>
        <p:txBody>
          <a:bodyPr wrap="square" rtlCol="0">
            <a:spAutoFit/>
          </a:bodyPr>
          <a:lstStyle/>
          <a:p>
            <a:pPr algn="ctr"/>
            <a:r>
              <a:rPr lang="en-US" sz="3200" dirty="0"/>
              <a:t>THE WAY OF ACCEPTANCE</a:t>
            </a:r>
            <a:endParaRPr lang="en-GB" sz="3200" dirty="0"/>
          </a:p>
        </p:txBody>
      </p:sp>
      <p:sp>
        <p:nvSpPr>
          <p:cNvPr id="13" name="TextBox 12">
            <a:extLst>
              <a:ext uri="{FF2B5EF4-FFF2-40B4-BE49-F238E27FC236}">
                <a16:creationId xmlns:a16="http://schemas.microsoft.com/office/drawing/2014/main" id="{7881FCE8-4D07-41E7-ADFC-7351D7A6E66D}"/>
              </a:ext>
            </a:extLst>
          </p:cNvPr>
          <p:cNvSpPr txBox="1"/>
          <p:nvPr/>
        </p:nvSpPr>
        <p:spPr>
          <a:xfrm>
            <a:off x="2220685" y="4136572"/>
            <a:ext cx="7750630" cy="584775"/>
          </a:xfrm>
          <a:prstGeom prst="rect">
            <a:avLst/>
          </a:prstGeom>
          <a:noFill/>
        </p:spPr>
        <p:txBody>
          <a:bodyPr wrap="square" rtlCol="0">
            <a:spAutoFit/>
          </a:bodyPr>
          <a:lstStyle/>
          <a:p>
            <a:pPr algn="ctr"/>
            <a:r>
              <a:rPr lang="en-US" sz="3200" dirty="0"/>
              <a:t>THE WAY OF HOLINESS</a:t>
            </a:r>
            <a:endParaRPr lang="en-GB" sz="3200" dirty="0"/>
          </a:p>
        </p:txBody>
      </p:sp>
    </p:spTree>
    <p:extLst>
      <p:ext uri="{BB962C8B-B14F-4D97-AF65-F5344CB8AC3E}">
        <p14:creationId xmlns:p14="http://schemas.microsoft.com/office/powerpoint/2010/main" val="2799169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592925" y="624110"/>
            <a:ext cx="8911687" cy="855555"/>
          </a:xfrm>
        </p:spPr>
        <p:txBody>
          <a:bodyPr>
            <a:normAutofit/>
          </a:bodyPr>
          <a:lstStyle/>
          <a:p>
            <a:r>
              <a:rPr lang="en-US" dirty="0"/>
              <a:t>The great divide in Romans 5</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220685" y="1662545"/>
            <a:ext cx="7772401" cy="4862946"/>
          </a:xfrm>
          <a:solidFill>
            <a:schemeClr val="accent5">
              <a:lumMod val="20000"/>
              <a:lumOff val="80000"/>
            </a:schemeClr>
          </a:solidFill>
        </p:spPr>
        <p:txBody>
          <a:bodyPr>
            <a:normAutofit lnSpcReduction="10000"/>
          </a:bodyPr>
          <a:lstStyle/>
          <a:p>
            <a:pPr marL="0" indent="0" algn="ctr">
              <a:buNone/>
            </a:pPr>
            <a:r>
              <a:rPr lang="en-US" sz="2800" dirty="0"/>
              <a:t>11 More than that, we also rejoice in God through our Lord Jesus Christ, through whom we have now received reconciliation.</a:t>
            </a:r>
          </a:p>
          <a:p>
            <a:pPr marL="0" indent="0">
              <a:buNone/>
            </a:pPr>
            <a:endParaRPr lang="en-US" sz="2800" dirty="0"/>
          </a:p>
          <a:p>
            <a:pPr marL="0" indent="0">
              <a:buNone/>
            </a:pPr>
            <a:endParaRPr lang="en-US" sz="2800" dirty="0"/>
          </a:p>
          <a:p>
            <a:pPr marL="0" indent="0">
              <a:buNone/>
            </a:pPr>
            <a:endParaRPr lang="en-US" sz="2800" dirty="0"/>
          </a:p>
          <a:p>
            <a:pPr marL="0" indent="0" algn="ctr">
              <a:buNone/>
            </a:pPr>
            <a:r>
              <a:rPr lang="en-US" sz="2800" dirty="0"/>
              <a:t>12 Therefore, just as sin came into the world through one man, and death through sin, and so death spread to all men because all sinned—</a:t>
            </a:r>
          </a:p>
          <a:p>
            <a:endParaRPr lang="en-GB" sz="2800" dirty="0"/>
          </a:p>
        </p:txBody>
      </p:sp>
      <p:sp>
        <p:nvSpPr>
          <p:cNvPr id="8" name="Arrow: Bent-Up 7">
            <a:extLst>
              <a:ext uri="{FF2B5EF4-FFF2-40B4-BE49-F238E27FC236}">
                <a16:creationId xmlns:a16="http://schemas.microsoft.com/office/drawing/2014/main" id="{FC8A23FB-5A21-47F0-A2ED-5F369EE8A411}"/>
              </a:ext>
            </a:extLst>
          </p:cNvPr>
          <p:cNvSpPr/>
          <p:nvPr/>
        </p:nvSpPr>
        <p:spPr>
          <a:xfrm>
            <a:off x="9580953"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Bent-Up 8">
            <a:extLst>
              <a:ext uri="{FF2B5EF4-FFF2-40B4-BE49-F238E27FC236}">
                <a16:creationId xmlns:a16="http://schemas.microsoft.com/office/drawing/2014/main" id="{D2FFA1DD-0101-4D9E-9328-16D598485386}"/>
              </a:ext>
            </a:extLst>
          </p:cNvPr>
          <p:cNvSpPr/>
          <p:nvPr/>
        </p:nvSpPr>
        <p:spPr>
          <a:xfrm flipV="1">
            <a:off x="9589660" y="3940632"/>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Bent-Up 9">
            <a:extLst>
              <a:ext uri="{FF2B5EF4-FFF2-40B4-BE49-F238E27FC236}">
                <a16:creationId xmlns:a16="http://schemas.microsoft.com/office/drawing/2014/main" id="{97AABCFB-3ED6-42EA-BD9A-1079D575AD7B}"/>
              </a:ext>
            </a:extLst>
          </p:cNvPr>
          <p:cNvSpPr/>
          <p:nvPr/>
        </p:nvSpPr>
        <p:spPr>
          <a:xfrm flipH="1">
            <a:off x="1759105" y="3396348"/>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Bent-Up 10">
            <a:extLst>
              <a:ext uri="{FF2B5EF4-FFF2-40B4-BE49-F238E27FC236}">
                <a16:creationId xmlns:a16="http://schemas.microsoft.com/office/drawing/2014/main" id="{0DF16CE7-58CD-4DA0-93C5-CD1660CD99CB}"/>
              </a:ext>
            </a:extLst>
          </p:cNvPr>
          <p:cNvSpPr/>
          <p:nvPr/>
        </p:nvSpPr>
        <p:spPr>
          <a:xfrm flipH="1" flipV="1">
            <a:off x="1767812" y="3940632"/>
            <a:ext cx="7821848"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A274694B-13F8-46EC-9F2C-114FFD0FFB6B}"/>
              </a:ext>
            </a:extLst>
          </p:cNvPr>
          <p:cNvSpPr txBox="1"/>
          <p:nvPr/>
        </p:nvSpPr>
        <p:spPr>
          <a:xfrm>
            <a:off x="2795449" y="3396341"/>
            <a:ext cx="6572140" cy="584775"/>
          </a:xfrm>
          <a:prstGeom prst="rect">
            <a:avLst/>
          </a:prstGeom>
          <a:noFill/>
        </p:spPr>
        <p:txBody>
          <a:bodyPr wrap="square" rtlCol="0">
            <a:spAutoFit/>
          </a:bodyPr>
          <a:lstStyle/>
          <a:p>
            <a:pPr algn="ctr"/>
            <a:r>
              <a:rPr lang="en-US" sz="3200" dirty="0"/>
              <a:t>WHAT IT MEANS TO BE IN ADAM</a:t>
            </a:r>
            <a:endParaRPr lang="en-GB" sz="3200" dirty="0"/>
          </a:p>
        </p:txBody>
      </p:sp>
      <p:sp>
        <p:nvSpPr>
          <p:cNvPr id="13" name="TextBox 12">
            <a:extLst>
              <a:ext uri="{FF2B5EF4-FFF2-40B4-BE49-F238E27FC236}">
                <a16:creationId xmlns:a16="http://schemas.microsoft.com/office/drawing/2014/main" id="{7881FCE8-4D07-41E7-ADFC-7351D7A6E66D}"/>
              </a:ext>
            </a:extLst>
          </p:cNvPr>
          <p:cNvSpPr txBox="1"/>
          <p:nvPr/>
        </p:nvSpPr>
        <p:spPr>
          <a:xfrm>
            <a:off x="2220685" y="4136572"/>
            <a:ext cx="7750630" cy="584775"/>
          </a:xfrm>
          <a:prstGeom prst="rect">
            <a:avLst/>
          </a:prstGeom>
          <a:noFill/>
        </p:spPr>
        <p:txBody>
          <a:bodyPr wrap="square" rtlCol="0">
            <a:spAutoFit/>
          </a:bodyPr>
          <a:lstStyle/>
          <a:p>
            <a:pPr algn="ctr"/>
            <a:r>
              <a:rPr lang="en-US" sz="3200" dirty="0"/>
              <a:t>WHAT IT MEANS TO BE IN CHRIST</a:t>
            </a:r>
            <a:endParaRPr lang="en-GB" sz="3200" dirty="0"/>
          </a:p>
        </p:txBody>
      </p:sp>
    </p:spTree>
    <p:extLst>
      <p:ext uri="{BB962C8B-B14F-4D97-AF65-F5344CB8AC3E}">
        <p14:creationId xmlns:p14="http://schemas.microsoft.com/office/powerpoint/2010/main" val="116327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a:bodyPr>
          <a:lstStyle/>
          <a:p>
            <a:r>
              <a:rPr lang="en-GB" dirty="0"/>
              <a:t>Landing at chapter five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4 and endurance produces character, and character produces hope, 5 and hope does not put us to shame, because God’s love has been poured into our hearts through the Holy Spirit who has been given to us. 6 For while we were still weak, at the right time Christ died for the ungodly. 7 For one will scarcely die for a righteous person—though perhaps for a good person one would dare even to die</a:t>
            </a:r>
          </a:p>
        </p:txBody>
      </p:sp>
    </p:spTree>
    <p:extLst>
      <p:ext uri="{BB962C8B-B14F-4D97-AF65-F5344CB8AC3E}">
        <p14:creationId xmlns:p14="http://schemas.microsoft.com/office/powerpoint/2010/main" val="328584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a:bodyPr>
          <a:lstStyle/>
          <a:p>
            <a:r>
              <a:rPr lang="en-GB" dirty="0"/>
              <a:t>Landing at chapter five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8 but God shows his love for us in that while we were still sinners, Christ died for us. Romans 5:1–8 (ESV)</a:t>
            </a:r>
          </a:p>
          <a:p>
            <a:r>
              <a:rPr lang="en-GB" sz="2800" dirty="0"/>
              <a:t>1344 dikaioo; to be made righteous</a:t>
            </a:r>
          </a:p>
          <a:p>
            <a:r>
              <a:rPr lang="en-GB" sz="2800" dirty="0"/>
              <a:t>1515 eirene; a state of tranquility involving safety, security and prosperity</a:t>
            </a:r>
          </a:p>
          <a:p>
            <a:r>
              <a:rPr lang="en-GB" sz="2800" dirty="0"/>
              <a:t>1680 elpis; hope which is a confident expectation of good to come</a:t>
            </a:r>
          </a:p>
        </p:txBody>
      </p:sp>
    </p:spTree>
    <p:extLst>
      <p:ext uri="{BB962C8B-B14F-4D97-AF65-F5344CB8AC3E}">
        <p14:creationId xmlns:p14="http://schemas.microsoft.com/office/powerpoint/2010/main" val="72118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a:bodyPr>
          <a:lstStyle/>
          <a:p>
            <a:r>
              <a:rPr lang="en-GB" dirty="0"/>
              <a:t>Landing at chapter five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‘Whenever you find a ‘therefore’ you need to understand what it is there for’</a:t>
            </a:r>
          </a:p>
          <a:p>
            <a:r>
              <a:rPr lang="en-GB" sz="2800" dirty="0"/>
              <a:t>This is the ‘therefore’ which rests on an antecedent and comes at the end of a long chain of revealed truth</a:t>
            </a:r>
          </a:p>
          <a:p>
            <a:r>
              <a:rPr lang="en-GB" sz="2800" dirty="0"/>
              <a:t>Who was delivered up for our trespasses and raised for our justification. Romans 4:25 (ESV)</a:t>
            </a:r>
          </a:p>
          <a:p>
            <a:r>
              <a:rPr lang="en-GB" sz="2800" dirty="0"/>
              <a:t>‘Therefore being justified by faith, we have peace with God’</a:t>
            </a:r>
          </a:p>
        </p:txBody>
      </p:sp>
    </p:spTree>
    <p:extLst>
      <p:ext uri="{BB962C8B-B14F-4D97-AF65-F5344CB8AC3E}">
        <p14:creationId xmlns:p14="http://schemas.microsoft.com/office/powerpoint/2010/main" val="174678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a:bodyPr>
          <a:lstStyle/>
          <a:p>
            <a:r>
              <a:rPr lang="en-GB" dirty="0"/>
              <a:t>Landing at chapter five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lnSpcReduction="10000"/>
          </a:bodyPr>
          <a:lstStyle/>
          <a:p>
            <a:r>
              <a:rPr lang="en-GB" sz="2800" dirty="0"/>
              <a:t>We have reached a safe place; There is clearly a long way to go but here is the place where the argument sustained from chapter one comes in to land</a:t>
            </a:r>
          </a:p>
          <a:p>
            <a:r>
              <a:rPr lang="en-GB" sz="2800" dirty="0"/>
              <a:t>There is a noticeable pause for reflection and a gathering up of all that this might mean before the further and even greater truths are revealed</a:t>
            </a:r>
          </a:p>
          <a:p>
            <a:r>
              <a:rPr lang="en-GB" sz="2800" dirty="0"/>
              <a:t>Justified is the key word of the Roman epistle, we have seen that it is the same word as the word righteous. </a:t>
            </a:r>
          </a:p>
        </p:txBody>
      </p:sp>
    </p:spTree>
    <p:extLst>
      <p:ext uri="{BB962C8B-B14F-4D97-AF65-F5344CB8AC3E}">
        <p14:creationId xmlns:p14="http://schemas.microsoft.com/office/powerpoint/2010/main" val="85108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111433" y="482793"/>
            <a:ext cx="9393179" cy="955309"/>
          </a:xfrm>
        </p:spPr>
        <p:txBody>
          <a:bodyPr/>
          <a:lstStyle/>
          <a:p>
            <a:r>
              <a:rPr lang="en-GB" dirty="0"/>
              <a:t>The life of those who are justified by faith</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111433" y="2133600"/>
            <a:ext cx="9393179" cy="3777622"/>
          </a:xfrm>
        </p:spPr>
        <p:txBody>
          <a:bodyPr>
            <a:noAutofit/>
          </a:bodyPr>
          <a:lstStyle/>
          <a:p>
            <a:r>
              <a:rPr lang="en-GB" sz="2800" dirty="0"/>
              <a:t>God credits us with righteousness on the basis of our faith. </a:t>
            </a:r>
          </a:p>
          <a:p>
            <a:r>
              <a:rPr lang="en-GB" sz="2800" dirty="0"/>
              <a:t>He grants to us a moral condition which makes us acceptable to him and this act of God in crediting us with righteousness we know as justification. </a:t>
            </a:r>
          </a:p>
          <a:p>
            <a:r>
              <a:rPr lang="en-GB" sz="2800" dirty="0"/>
              <a:t>Now we are in a completely different relation with God than we were before righteousness was credited to us</a:t>
            </a:r>
          </a:p>
        </p:txBody>
      </p:sp>
    </p:spTree>
    <p:extLst>
      <p:ext uri="{BB962C8B-B14F-4D97-AF65-F5344CB8AC3E}">
        <p14:creationId xmlns:p14="http://schemas.microsoft.com/office/powerpoint/2010/main" val="169944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111433" y="482793"/>
            <a:ext cx="9393179" cy="955309"/>
          </a:xfrm>
        </p:spPr>
        <p:txBody>
          <a:bodyPr/>
          <a:lstStyle/>
          <a:p>
            <a:r>
              <a:rPr lang="en-GB" dirty="0"/>
              <a:t>The life of those who are justified by faith</a:t>
            </a:r>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111433" y="2133600"/>
            <a:ext cx="9393179" cy="3777622"/>
          </a:xfrm>
        </p:spPr>
        <p:txBody>
          <a:bodyPr>
            <a:noAutofit/>
          </a:bodyPr>
          <a:lstStyle/>
          <a:p>
            <a:r>
              <a:rPr lang="en-GB" sz="2800" dirty="0"/>
              <a:t>We enjoy peace where we were once at war. </a:t>
            </a:r>
          </a:p>
          <a:p>
            <a:r>
              <a:rPr lang="en-GB" sz="2800" dirty="0"/>
              <a:t>This peace brings us safety and security and the promise of prosperity in the spiritual realm. </a:t>
            </a:r>
          </a:p>
          <a:p>
            <a:r>
              <a:rPr lang="en-GB" sz="2800" dirty="0"/>
              <a:t>This peace has been won for us by the victory of Christ </a:t>
            </a:r>
          </a:p>
          <a:p>
            <a:r>
              <a:rPr lang="en-GB" sz="2800" dirty="0"/>
              <a:t>It became ours through the obedience of faith</a:t>
            </a:r>
          </a:p>
        </p:txBody>
      </p:sp>
    </p:spTree>
    <p:extLst>
      <p:ext uri="{BB962C8B-B14F-4D97-AF65-F5344CB8AC3E}">
        <p14:creationId xmlns:p14="http://schemas.microsoft.com/office/powerpoint/2010/main" val="72718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5859</TotalTime>
  <Words>3057</Words>
  <Application>Microsoft Office PowerPoint</Application>
  <PresentationFormat>Widescreen</PresentationFormat>
  <Paragraphs>201</Paragraphs>
  <Slides>38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Century Gothic</vt:lpstr>
      <vt:lpstr>Wingdings 3</vt:lpstr>
      <vt:lpstr>Wisp</vt:lpstr>
      <vt:lpstr>Spring term 2020 Lesson Four Epistle of Paul to the Romans </vt:lpstr>
      <vt:lpstr>Landing at chapter five</vt:lpstr>
      <vt:lpstr>Landing at chapter five</vt:lpstr>
      <vt:lpstr>Landing at chapter five</vt:lpstr>
      <vt:lpstr>Landing at chapter five</vt:lpstr>
      <vt:lpstr>Landing at chapter five</vt:lpstr>
      <vt:lpstr>Landing at chapter five</vt:lpstr>
      <vt:lpstr>The life of those who are justified by faith</vt:lpstr>
      <vt:lpstr>The life of those who are justified by faith</vt:lpstr>
      <vt:lpstr>Justified  by faith</vt:lpstr>
      <vt:lpstr>The life of those who are justified by faith</vt:lpstr>
      <vt:lpstr>PowerPoint Presentation</vt:lpstr>
      <vt:lpstr>The life of those who are justified by faith</vt:lpstr>
      <vt:lpstr>The life of those who are justified by faith</vt:lpstr>
      <vt:lpstr>The life of those who are justified by faith</vt:lpstr>
      <vt:lpstr>Justified; the beginning of a new life</vt:lpstr>
      <vt:lpstr>Justified; the beginning of a new life</vt:lpstr>
      <vt:lpstr>Justified; the beginning of a new life</vt:lpstr>
      <vt:lpstr>Justified; the beginning of a new life</vt:lpstr>
      <vt:lpstr>Justified; the beginning of a new life</vt:lpstr>
      <vt:lpstr>Justified; the beginning of a new life</vt:lpstr>
      <vt:lpstr>Justified; the beginning of a new life</vt:lpstr>
      <vt:lpstr>Justified; the beginning of a new life</vt:lpstr>
      <vt:lpstr>Justified; the beginning of a new life</vt:lpstr>
      <vt:lpstr>Justified; the beginning of a new life</vt:lpstr>
      <vt:lpstr> Justified; the beginning of a new life</vt:lpstr>
      <vt:lpstr>Justified; the beginning of a new life</vt:lpstr>
      <vt:lpstr>Justified; the beginning of a new life</vt:lpstr>
      <vt:lpstr>Justified; the beginning of a new life</vt:lpstr>
      <vt:lpstr>Justified; the beginning of a new life</vt:lpstr>
      <vt:lpstr>Justified; the beginning of a new life</vt:lpstr>
      <vt:lpstr>Justified; the beginning of a new life</vt:lpstr>
      <vt:lpstr>The Outline of the Book</vt:lpstr>
      <vt:lpstr>The Outline of Chapters 1-8</vt:lpstr>
      <vt:lpstr>The great divide in Romans 5</vt:lpstr>
      <vt:lpstr>The great divide in Romans 5</vt:lpstr>
      <vt:lpstr>The great divide in Romans 5</vt:lpstr>
      <vt:lpstr>The great divide in Romans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term 2020 Lesson Two Epistle of Paul to the Romans</dc:title>
  <dc:creator>Edward J S Donald</dc:creator>
  <cp:lastModifiedBy>Edward J S Donald</cp:lastModifiedBy>
  <cp:revision>56</cp:revision>
  <dcterms:created xsi:type="dcterms:W3CDTF">2020-01-31T15:18:17Z</dcterms:created>
  <dcterms:modified xsi:type="dcterms:W3CDTF">2021-12-20T16:49:31Z</dcterms:modified>
</cp:coreProperties>
</file>