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1" r:id="rId1"/>
  </p:sldMasterIdLst>
  <p:notesMasterIdLst>
    <p:notesMasterId r:id="rId59"/>
  </p:notesMasterIdLst>
  <p:handoutMasterIdLst>
    <p:handoutMasterId r:id="rId60"/>
  </p:handout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59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13" r:id="rId22"/>
    <p:sldId id="344" r:id="rId23"/>
    <p:sldId id="345" r:id="rId24"/>
    <p:sldId id="346" r:id="rId25"/>
    <p:sldId id="347" r:id="rId26"/>
    <p:sldId id="349" r:id="rId27"/>
    <p:sldId id="350" r:id="rId28"/>
    <p:sldId id="351" r:id="rId29"/>
    <p:sldId id="352" r:id="rId30"/>
    <p:sldId id="353" r:id="rId31"/>
    <p:sldId id="379" r:id="rId32"/>
    <p:sldId id="380" r:id="rId33"/>
    <p:sldId id="354" r:id="rId34"/>
    <p:sldId id="356" r:id="rId35"/>
    <p:sldId id="357" r:id="rId36"/>
    <p:sldId id="282" r:id="rId37"/>
    <p:sldId id="360" r:id="rId38"/>
    <p:sldId id="361" r:id="rId39"/>
    <p:sldId id="362" r:id="rId40"/>
    <p:sldId id="363" r:id="rId41"/>
    <p:sldId id="364" r:id="rId42"/>
    <p:sldId id="365" r:id="rId43"/>
    <p:sldId id="366" r:id="rId44"/>
    <p:sldId id="367" r:id="rId45"/>
    <p:sldId id="368" r:id="rId46"/>
    <p:sldId id="369" r:id="rId47"/>
    <p:sldId id="381" r:id="rId48"/>
    <p:sldId id="382" r:id="rId49"/>
    <p:sldId id="372" r:id="rId50"/>
    <p:sldId id="373" r:id="rId51"/>
    <p:sldId id="374" r:id="rId52"/>
    <p:sldId id="375" r:id="rId53"/>
    <p:sldId id="376" r:id="rId54"/>
    <p:sldId id="295" r:id="rId55"/>
    <p:sldId id="377" r:id="rId56"/>
    <p:sldId id="296" r:id="rId57"/>
    <p:sldId id="378" r:id="rId58"/>
  </p:sldIdLst>
  <p:sldSz cx="12192000" cy="6858000"/>
  <p:notesSz cx="6858000" cy="97742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66"/>
    <a:srgbClr val="00CC00"/>
    <a:srgbClr val="00FF00"/>
    <a:srgbClr val="3333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2" d="100"/>
          <a:sy n="82" d="100"/>
        </p:scale>
        <p:origin x="108" y="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0A977-9988-4D4E-AA4C-0B3CFDC49C5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88B3EAA2-B25E-439A-B1DE-7E027F4BCA43}">
      <dgm:prSet/>
      <dgm:spPr/>
      <dgm:t>
        <a:bodyPr/>
        <a:lstStyle/>
        <a:p>
          <a:pPr rtl="0"/>
          <a:r>
            <a:rPr lang="en-GB" dirty="0"/>
            <a:t>Analyse by People</a:t>
          </a:r>
        </a:p>
      </dgm:t>
    </dgm:pt>
    <dgm:pt modelId="{0303E544-4C5F-4867-A64B-B28FADF90F47}" type="parTrans" cxnId="{AED5F9A9-BA42-4A76-A346-26EF90776C3F}">
      <dgm:prSet/>
      <dgm:spPr/>
      <dgm:t>
        <a:bodyPr/>
        <a:lstStyle/>
        <a:p>
          <a:endParaRPr lang="en-GB"/>
        </a:p>
      </dgm:t>
    </dgm:pt>
    <dgm:pt modelId="{BC5B3330-FC15-4B4C-91D2-859A405E1D13}" type="sibTrans" cxnId="{AED5F9A9-BA42-4A76-A346-26EF90776C3F}">
      <dgm:prSet/>
      <dgm:spPr/>
      <dgm:t>
        <a:bodyPr/>
        <a:lstStyle/>
        <a:p>
          <a:endParaRPr lang="en-GB"/>
        </a:p>
      </dgm:t>
    </dgm:pt>
    <dgm:pt modelId="{7C8D463D-56D1-490B-8E36-3AA5D6851314}">
      <dgm:prSet/>
      <dgm:spPr/>
      <dgm:t>
        <a:bodyPr/>
        <a:lstStyle/>
        <a:p>
          <a:pPr rtl="0"/>
          <a:r>
            <a:rPr lang="en-GB" dirty="0"/>
            <a:t>Analyse by Places</a:t>
          </a:r>
        </a:p>
      </dgm:t>
    </dgm:pt>
    <dgm:pt modelId="{F1EA3E99-790C-400D-A352-47254689F20F}" type="parTrans" cxnId="{29FE89DB-F1CF-4EBB-8D50-1AB0DFB63AA9}">
      <dgm:prSet/>
      <dgm:spPr/>
      <dgm:t>
        <a:bodyPr/>
        <a:lstStyle/>
        <a:p>
          <a:endParaRPr lang="en-GB"/>
        </a:p>
      </dgm:t>
    </dgm:pt>
    <dgm:pt modelId="{CEAE10AB-3240-4498-8CB0-A387398AAC3C}" type="sibTrans" cxnId="{29FE89DB-F1CF-4EBB-8D50-1AB0DFB63AA9}">
      <dgm:prSet/>
      <dgm:spPr/>
      <dgm:t>
        <a:bodyPr/>
        <a:lstStyle/>
        <a:p>
          <a:endParaRPr lang="en-GB"/>
        </a:p>
      </dgm:t>
    </dgm:pt>
    <dgm:pt modelId="{B3C472FB-B24A-471C-824F-6D150696E445}">
      <dgm:prSet/>
      <dgm:spPr/>
      <dgm:t>
        <a:bodyPr/>
        <a:lstStyle/>
        <a:p>
          <a:pPr rtl="0"/>
          <a:r>
            <a:rPr lang="en-GB" dirty="0"/>
            <a:t>Analyse by Principles</a:t>
          </a:r>
        </a:p>
      </dgm:t>
    </dgm:pt>
    <dgm:pt modelId="{28EF1EF1-8E5A-44C4-B93F-F0D1EC08C60C}" type="parTrans" cxnId="{5575EE29-8EF0-49FB-82D9-8EEFC07AD012}">
      <dgm:prSet/>
      <dgm:spPr/>
      <dgm:t>
        <a:bodyPr/>
        <a:lstStyle/>
        <a:p>
          <a:endParaRPr lang="en-GB"/>
        </a:p>
      </dgm:t>
    </dgm:pt>
    <dgm:pt modelId="{5814CC92-BE63-46BD-AB59-327640DB04BB}" type="sibTrans" cxnId="{5575EE29-8EF0-49FB-82D9-8EEFC07AD012}">
      <dgm:prSet/>
      <dgm:spPr/>
      <dgm:t>
        <a:bodyPr/>
        <a:lstStyle/>
        <a:p>
          <a:endParaRPr lang="en-GB"/>
        </a:p>
      </dgm:t>
    </dgm:pt>
    <dgm:pt modelId="{0CE27A6B-3CE1-49F9-8D6B-F1E337A3E074}" type="pres">
      <dgm:prSet presAssocID="{4C70A977-9988-4D4E-AA4C-0B3CFDC49C5D}" presName="linear" presStyleCnt="0">
        <dgm:presLayoutVars>
          <dgm:animLvl val="lvl"/>
          <dgm:resizeHandles val="exact"/>
        </dgm:presLayoutVars>
      </dgm:prSet>
      <dgm:spPr/>
    </dgm:pt>
    <dgm:pt modelId="{0C6EE547-490D-401D-8161-ADA51C922AF0}" type="pres">
      <dgm:prSet presAssocID="{88B3EAA2-B25E-439A-B1DE-7E027F4BCA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4057E2-3A6E-414A-BA94-E02828010B4D}" type="pres">
      <dgm:prSet presAssocID="{BC5B3330-FC15-4B4C-91D2-859A405E1D13}" presName="spacer" presStyleCnt="0"/>
      <dgm:spPr/>
    </dgm:pt>
    <dgm:pt modelId="{1FD9150C-AA04-41AC-8407-E5E97A325B0E}" type="pres">
      <dgm:prSet presAssocID="{7C8D463D-56D1-490B-8E36-3AA5D685131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03333B-B8D2-4FDD-85A5-B1319E6CEBC8}" type="pres">
      <dgm:prSet presAssocID="{CEAE10AB-3240-4498-8CB0-A387398AAC3C}" presName="spacer" presStyleCnt="0"/>
      <dgm:spPr/>
    </dgm:pt>
    <dgm:pt modelId="{76DD8541-BA9B-4ACA-88EA-DF49B5AA6C78}" type="pres">
      <dgm:prSet presAssocID="{B3C472FB-B24A-471C-824F-6D150696E44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575EE29-8EF0-49FB-82D9-8EEFC07AD012}" srcId="{4C70A977-9988-4D4E-AA4C-0B3CFDC49C5D}" destId="{B3C472FB-B24A-471C-824F-6D150696E445}" srcOrd="2" destOrd="0" parTransId="{28EF1EF1-8E5A-44C4-B93F-F0D1EC08C60C}" sibTransId="{5814CC92-BE63-46BD-AB59-327640DB04BB}"/>
    <dgm:cxn modelId="{AC7B704A-A887-48AE-B357-F9BEA2B86D12}" type="presOf" srcId="{88B3EAA2-B25E-439A-B1DE-7E027F4BCA43}" destId="{0C6EE547-490D-401D-8161-ADA51C922AF0}" srcOrd="0" destOrd="0" presId="urn:microsoft.com/office/officeart/2005/8/layout/vList2"/>
    <dgm:cxn modelId="{27797A53-3083-4516-86D0-EAA16D69803A}" type="presOf" srcId="{4C70A977-9988-4D4E-AA4C-0B3CFDC49C5D}" destId="{0CE27A6B-3CE1-49F9-8D6B-F1E337A3E074}" srcOrd="0" destOrd="0" presId="urn:microsoft.com/office/officeart/2005/8/layout/vList2"/>
    <dgm:cxn modelId="{5C38D09C-C871-4EBE-A845-C93D68435E90}" type="presOf" srcId="{B3C472FB-B24A-471C-824F-6D150696E445}" destId="{76DD8541-BA9B-4ACA-88EA-DF49B5AA6C78}" srcOrd="0" destOrd="0" presId="urn:microsoft.com/office/officeart/2005/8/layout/vList2"/>
    <dgm:cxn modelId="{AED5F9A9-BA42-4A76-A346-26EF90776C3F}" srcId="{4C70A977-9988-4D4E-AA4C-0B3CFDC49C5D}" destId="{88B3EAA2-B25E-439A-B1DE-7E027F4BCA43}" srcOrd="0" destOrd="0" parTransId="{0303E544-4C5F-4867-A64B-B28FADF90F47}" sibTransId="{BC5B3330-FC15-4B4C-91D2-859A405E1D13}"/>
    <dgm:cxn modelId="{BE0F90AE-383A-46E7-AD4E-8AAC2F2CD77C}" type="presOf" srcId="{7C8D463D-56D1-490B-8E36-3AA5D6851314}" destId="{1FD9150C-AA04-41AC-8407-E5E97A325B0E}" srcOrd="0" destOrd="0" presId="urn:microsoft.com/office/officeart/2005/8/layout/vList2"/>
    <dgm:cxn modelId="{29FE89DB-F1CF-4EBB-8D50-1AB0DFB63AA9}" srcId="{4C70A977-9988-4D4E-AA4C-0B3CFDC49C5D}" destId="{7C8D463D-56D1-490B-8E36-3AA5D6851314}" srcOrd="1" destOrd="0" parTransId="{F1EA3E99-790C-400D-A352-47254689F20F}" sibTransId="{CEAE10AB-3240-4498-8CB0-A387398AAC3C}"/>
    <dgm:cxn modelId="{89E7C1FD-132D-429B-9A84-39F9C9FC9A47}" type="presParOf" srcId="{0CE27A6B-3CE1-49F9-8D6B-F1E337A3E074}" destId="{0C6EE547-490D-401D-8161-ADA51C922AF0}" srcOrd="0" destOrd="0" presId="urn:microsoft.com/office/officeart/2005/8/layout/vList2"/>
    <dgm:cxn modelId="{CE71944A-4098-4487-8128-1C3A7540B0C4}" type="presParOf" srcId="{0CE27A6B-3CE1-49F9-8D6B-F1E337A3E074}" destId="{1C4057E2-3A6E-414A-BA94-E02828010B4D}" srcOrd="1" destOrd="0" presId="urn:microsoft.com/office/officeart/2005/8/layout/vList2"/>
    <dgm:cxn modelId="{67E36B94-607E-4B0B-ACDA-0C23EE2EE6B8}" type="presParOf" srcId="{0CE27A6B-3CE1-49F9-8D6B-F1E337A3E074}" destId="{1FD9150C-AA04-41AC-8407-E5E97A325B0E}" srcOrd="2" destOrd="0" presId="urn:microsoft.com/office/officeart/2005/8/layout/vList2"/>
    <dgm:cxn modelId="{B5B1BB6B-0B35-4018-A2FF-D99E0274E2FC}" type="presParOf" srcId="{0CE27A6B-3CE1-49F9-8D6B-F1E337A3E074}" destId="{9F03333B-B8D2-4FDD-85A5-B1319E6CEBC8}" srcOrd="3" destOrd="0" presId="urn:microsoft.com/office/officeart/2005/8/layout/vList2"/>
    <dgm:cxn modelId="{5B14A42A-92EA-43ED-93AB-5FE39163F12C}" type="presParOf" srcId="{0CE27A6B-3CE1-49F9-8D6B-F1E337A3E074}" destId="{76DD8541-BA9B-4ACA-88EA-DF49B5AA6C7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6775CC-6B4E-436A-8034-72702B7C27CE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E07309-C8B5-467F-8D68-ABBD5E75A5CE}">
      <dgm:prSet/>
      <dgm:spPr/>
      <dgm:t>
        <a:bodyPr/>
        <a:lstStyle/>
        <a:p>
          <a:pPr rtl="0"/>
          <a:r>
            <a:rPr lang="en-GB" dirty="0"/>
            <a:t>1 to 5</a:t>
          </a:r>
          <a:br>
            <a:rPr lang="en-GB" dirty="0"/>
          </a:br>
          <a:r>
            <a:rPr lang="en-GB" dirty="0"/>
            <a:t>In the local community</a:t>
          </a:r>
        </a:p>
      </dgm:t>
    </dgm:pt>
    <dgm:pt modelId="{56FBC7F8-52F2-4FEA-A4F5-DE9F80B85E7F}" type="parTrans" cxnId="{5C035CAC-163A-4ADA-8552-9072ED0E707F}">
      <dgm:prSet/>
      <dgm:spPr/>
      <dgm:t>
        <a:bodyPr/>
        <a:lstStyle/>
        <a:p>
          <a:endParaRPr lang="en-GB"/>
        </a:p>
      </dgm:t>
    </dgm:pt>
    <dgm:pt modelId="{E984BDB7-FC77-4DF1-A787-A40B83F5B761}" type="sibTrans" cxnId="{5C035CAC-163A-4ADA-8552-9072ED0E707F}">
      <dgm:prSet/>
      <dgm:spPr/>
      <dgm:t>
        <a:bodyPr/>
        <a:lstStyle/>
        <a:p>
          <a:endParaRPr lang="en-GB"/>
        </a:p>
      </dgm:t>
    </dgm:pt>
    <dgm:pt modelId="{9F91BAA5-B2C4-4AD4-B929-D77F754F26EA}">
      <dgm:prSet/>
      <dgm:spPr/>
      <dgm:t>
        <a:bodyPr/>
        <a:lstStyle/>
        <a:p>
          <a:pPr rtl="0"/>
          <a:r>
            <a:rPr lang="en-GB" dirty="0"/>
            <a:t>21 to 28</a:t>
          </a:r>
          <a:br>
            <a:rPr lang="en-GB" dirty="0"/>
          </a:br>
          <a:r>
            <a:rPr lang="en-GB" dirty="0"/>
            <a:t>In a crisis</a:t>
          </a:r>
        </a:p>
      </dgm:t>
    </dgm:pt>
    <dgm:pt modelId="{48BB0511-3464-46D9-A645-732B94B29C54}" type="parTrans" cxnId="{B319D39C-24DD-48F5-99D5-6BFAAB49924B}">
      <dgm:prSet/>
      <dgm:spPr/>
      <dgm:t>
        <a:bodyPr/>
        <a:lstStyle/>
        <a:p>
          <a:endParaRPr lang="en-GB"/>
        </a:p>
      </dgm:t>
    </dgm:pt>
    <dgm:pt modelId="{6819991B-AD11-4AAC-8A54-107750FCA8CF}" type="sibTrans" cxnId="{B319D39C-24DD-48F5-99D5-6BFAAB49924B}">
      <dgm:prSet/>
      <dgm:spPr/>
      <dgm:t>
        <a:bodyPr/>
        <a:lstStyle/>
        <a:p>
          <a:endParaRPr lang="en-GB"/>
        </a:p>
      </dgm:t>
    </dgm:pt>
    <dgm:pt modelId="{ADC69D92-744B-4F3D-972C-2E4D520500D0}">
      <dgm:prSet/>
      <dgm:spPr/>
      <dgm:t>
        <a:bodyPr/>
        <a:lstStyle/>
        <a:p>
          <a:pPr rtl="0"/>
          <a:r>
            <a:rPr lang="en-GB" dirty="0"/>
            <a:t>6 to 12</a:t>
          </a:r>
          <a:br>
            <a:rPr lang="en-GB" dirty="0"/>
          </a:br>
          <a:r>
            <a:rPr lang="en-GB" dirty="0"/>
            <a:t>In individual lives</a:t>
          </a:r>
        </a:p>
      </dgm:t>
    </dgm:pt>
    <dgm:pt modelId="{3D180F7E-CD02-4FDE-AD06-EDB827947D9F}" type="parTrans" cxnId="{1D321666-B51A-4EFE-9251-C62410AA1950}">
      <dgm:prSet/>
      <dgm:spPr/>
      <dgm:t>
        <a:bodyPr/>
        <a:lstStyle/>
        <a:p>
          <a:endParaRPr lang="en-GB"/>
        </a:p>
      </dgm:t>
    </dgm:pt>
    <dgm:pt modelId="{60E55B6C-5519-465D-853D-5064A8D0B4FE}" type="sibTrans" cxnId="{1D321666-B51A-4EFE-9251-C62410AA1950}">
      <dgm:prSet/>
      <dgm:spPr/>
      <dgm:t>
        <a:bodyPr/>
        <a:lstStyle/>
        <a:p>
          <a:endParaRPr lang="en-GB"/>
        </a:p>
      </dgm:t>
    </dgm:pt>
    <dgm:pt modelId="{88DF982C-C2E0-4739-8DA0-8DA07FFDB9F6}">
      <dgm:prSet/>
      <dgm:spPr/>
      <dgm:t>
        <a:bodyPr/>
        <a:lstStyle/>
        <a:p>
          <a:pPr rtl="0"/>
          <a:r>
            <a:rPr lang="en-GB" dirty="0"/>
            <a:t>13 to 20</a:t>
          </a:r>
          <a:br>
            <a:rPr lang="en-GB" dirty="0"/>
          </a:br>
          <a:r>
            <a:rPr lang="en-GB" dirty="0"/>
            <a:t>In groups or teams</a:t>
          </a:r>
        </a:p>
      </dgm:t>
    </dgm:pt>
    <dgm:pt modelId="{A71E6D15-6DAA-48C4-B5EF-519DBCE05A5B}" type="parTrans" cxnId="{F63D26DE-BEF2-4224-A726-C9AD3F61E93E}">
      <dgm:prSet/>
      <dgm:spPr/>
      <dgm:t>
        <a:bodyPr/>
        <a:lstStyle/>
        <a:p>
          <a:endParaRPr lang="en-GB"/>
        </a:p>
      </dgm:t>
    </dgm:pt>
    <dgm:pt modelId="{8E71EC8F-AAA5-482F-9A05-EFD4FBE9BD9B}" type="sibTrans" cxnId="{F63D26DE-BEF2-4224-A726-C9AD3F61E93E}">
      <dgm:prSet/>
      <dgm:spPr/>
      <dgm:t>
        <a:bodyPr/>
        <a:lstStyle/>
        <a:p>
          <a:endParaRPr lang="en-GB"/>
        </a:p>
      </dgm:t>
    </dgm:pt>
    <dgm:pt modelId="{506BF0CA-B553-4EAC-8EC9-DDC80B88D25C}" type="pres">
      <dgm:prSet presAssocID="{3C6775CC-6B4E-436A-8034-72702B7C27CE}" presName="matrix" presStyleCnt="0">
        <dgm:presLayoutVars>
          <dgm:chMax val="1"/>
          <dgm:dir/>
          <dgm:resizeHandles val="exact"/>
        </dgm:presLayoutVars>
      </dgm:prSet>
      <dgm:spPr/>
    </dgm:pt>
    <dgm:pt modelId="{EDE7BD79-9348-43AB-9B16-ADD63FB6C68B}" type="pres">
      <dgm:prSet presAssocID="{3C6775CC-6B4E-436A-8034-72702B7C27CE}" presName="diamond" presStyleLbl="bgShp" presStyleIdx="0" presStyleCnt="1"/>
      <dgm:spPr/>
    </dgm:pt>
    <dgm:pt modelId="{D35FEE59-C08D-49C1-8560-38847ACAF0B0}" type="pres">
      <dgm:prSet presAssocID="{3C6775CC-6B4E-436A-8034-72702B7C27CE}" presName="quad1" presStyleLbl="node1" presStyleIdx="0" presStyleCnt="4" custScaleX="151283" custScaleY="97436" custLinFactNeighborX="-34776">
        <dgm:presLayoutVars>
          <dgm:chMax val="0"/>
          <dgm:chPref val="0"/>
          <dgm:bulletEnabled val="1"/>
        </dgm:presLayoutVars>
      </dgm:prSet>
      <dgm:spPr/>
    </dgm:pt>
    <dgm:pt modelId="{63948102-D299-4BCD-95BD-C6EC2CC3E189}" type="pres">
      <dgm:prSet presAssocID="{3C6775CC-6B4E-436A-8034-72702B7C27CE}" presName="quad2" presStyleLbl="node1" presStyleIdx="1" presStyleCnt="4" custScaleX="152566" custLinFactNeighborX="35418">
        <dgm:presLayoutVars>
          <dgm:chMax val="0"/>
          <dgm:chPref val="0"/>
          <dgm:bulletEnabled val="1"/>
        </dgm:presLayoutVars>
      </dgm:prSet>
      <dgm:spPr/>
    </dgm:pt>
    <dgm:pt modelId="{12C64F11-9DE1-4BC0-9DD3-3B88BAD6DFE6}" type="pres">
      <dgm:prSet presAssocID="{3C6775CC-6B4E-436A-8034-72702B7C27CE}" presName="quad3" presStyleLbl="node1" presStyleIdx="2" presStyleCnt="4" custScaleX="151924" custLinFactNeighborX="-34776">
        <dgm:presLayoutVars>
          <dgm:chMax val="0"/>
          <dgm:chPref val="0"/>
          <dgm:bulletEnabled val="1"/>
        </dgm:presLayoutVars>
      </dgm:prSet>
      <dgm:spPr/>
    </dgm:pt>
    <dgm:pt modelId="{1FFDF879-44E9-4EB6-A65F-83FEAEA376A1}" type="pres">
      <dgm:prSet presAssocID="{3C6775CC-6B4E-436A-8034-72702B7C27CE}" presName="quad4" presStyleLbl="node1" presStyleIdx="3" presStyleCnt="4" custScaleX="150962" custLinFactNeighborX="36540">
        <dgm:presLayoutVars>
          <dgm:chMax val="0"/>
          <dgm:chPref val="0"/>
          <dgm:bulletEnabled val="1"/>
        </dgm:presLayoutVars>
      </dgm:prSet>
      <dgm:spPr/>
    </dgm:pt>
  </dgm:ptLst>
  <dgm:cxnLst>
    <dgm:cxn modelId="{9A883D19-02E4-4F77-AA66-E9875E3E2BB6}" type="presOf" srcId="{ADC69D92-744B-4F3D-972C-2E4D520500D0}" destId="{12C64F11-9DE1-4BC0-9DD3-3B88BAD6DFE6}" srcOrd="0" destOrd="0" presId="urn:microsoft.com/office/officeart/2005/8/layout/matrix3"/>
    <dgm:cxn modelId="{90E89F19-0A10-44EA-BB3B-E4C305006703}" type="presOf" srcId="{3C6775CC-6B4E-436A-8034-72702B7C27CE}" destId="{506BF0CA-B553-4EAC-8EC9-DDC80B88D25C}" srcOrd="0" destOrd="0" presId="urn:microsoft.com/office/officeart/2005/8/layout/matrix3"/>
    <dgm:cxn modelId="{1D321666-B51A-4EFE-9251-C62410AA1950}" srcId="{3C6775CC-6B4E-436A-8034-72702B7C27CE}" destId="{ADC69D92-744B-4F3D-972C-2E4D520500D0}" srcOrd="2" destOrd="0" parTransId="{3D180F7E-CD02-4FDE-AD06-EDB827947D9F}" sibTransId="{60E55B6C-5519-465D-853D-5064A8D0B4FE}"/>
    <dgm:cxn modelId="{19705578-297E-4535-9644-5B8DA4CB37E2}" type="presOf" srcId="{30E07309-C8B5-467F-8D68-ABBD5E75A5CE}" destId="{D35FEE59-C08D-49C1-8560-38847ACAF0B0}" srcOrd="0" destOrd="0" presId="urn:microsoft.com/office/officeart/2005/8/layout/matrix3"/>
    <dgm:cxn modelId="{53BA3682-926A-4350-A69B-1630EF7A50AE}" type="presOf" srcId="{9F91BAA5-B2C4-4AD4-B929-D77F754F26EA}" destId="{63948102-D299-4BCD-95BD-C6EC2CC3E189}" srcOrd="0" destOrd="0" presId="urn:microsoft.com/office/officeart/2005/8/layout/matrix3"/>
    <dgm:cxn modelId="{B319D39C-24DD-48F5-99D5-6BFAAB49924B}" srcId="{3C6775CC-6B4E-436A-8034-72702B7C27CE}" destId="{9F91BAA5-B2C4-4AD4-B929-D77F754F26EA}" srcOrd="1" destOrd="0" parTransId="{48BB0511-3464-46D9-A645-732B94B29C54}" sibTransId="{6819991B-AD11-4AAC-8A54-107750FCA8CF}"/>
    <dgm:cxn modelId="{5C035CAC-163A-4ADA-8552-9072ED0E707F}" srcId="{3C6775CC-6B4E-436A-8034-72702B7C27CE}" destId="{30E07309-C8B5-467F-8D68-ABBD5E75A5CE}" srcOrd="0" destOrd="0" parTransId="{56FBC7F8-52F2-4FEA-A4F5-DE9F80B85E7F}" sibTransId="{E984BDB7-FC77-4DF1-A787-A40B83F5B761}"/>
    <dgm:cxn modelId="{6AC491C3-2957-41FC-BCBA-82E369A0F134}" type="presOf" srcId="{88DF982C-C2E0-4739-8DA0-8DA07FFDB9F6}" destId="{1FFDF879-44E9-4EB6-A65F-83FEAEA376A1}" srcOrd="0" destOrd="0" presId="urn:microsoft.com/office/officeart/2005/8/layout/matrix3"/>
    <dgm:cxn modelId="{F63D26DE-BEF2-4224-A726-C9AD3F61E93E}" srcId="{3C6775CC-6B4E-436A-8034-72702B7C27CE}" destId="{88DF982C-C2E0-4739-8DA0-8DA07FFDB9F6}" srcOrd="3" destOrd="0" parTransId="{A71E6D15-6DAA-48C4-B5EF-519DBCE05A5B}" sibTransId="{8E71EC8F-AAA5-482F-9A05-EFD4FBE9BD9B}"/>
    <dgm:cxn modelId="{B4892773-D5EF-4A6A-9CC2-FED1C17873FA}" type="presParOf" srcId="{506BF0CA-B553-4EAC-8EC9-DDC80B88D25C}" destId="{EDE7BD79-9348-43AB-9B16-ADD63FB6C68B}" srcOrd="0" destOrd="0" presId="urn:microsoft.com/office/officeart/2005/8/layout/matrix3"/>
    <dgm:cxn modelId="{8DE6BEC8-1E1B-4C93-9E6A-85ED6BDB7675}" type="presParOf" srcId="{506BF0CA-B553-4EAC-8EC9-DDC80B88D25C}" destId="{D35FEE59-C08D-49C1-8560-38847ACAF0B0}" srcOrd="1" destOrd="0" presId="urn:microsoft.com/office/officeart/2005/8/layout/matrix3"/>
    <dgm:cxn modelId="{B59B3502-6DF5-4C50-9DF2-8C567752BCB1}" type="presParOf" srcId="{506BF0CA-B553-4EAC-8EC9-DDC80B88D25C}" destId="{63948102-D299-4BCD-95BD-C6EC2CC3E189}" srcOrd="2" destOrd="0" presId="urn:microsoft.com/office/officeart/2005/8/layout/matrix3"/>
    <dgm:cxn modelId="{B0217FCD-97AD-4EAC-A615-BBD9E60AAD6E}" type="presParOf" srcId="{506BF0CA-B553-4EAC-8EC9-DDC80B88D25C}" destId="{12C64F11-9DE1-4BC0-9DD3-3B88BAD6DFE6}" srcOrd="3" destOrd="0" presId="urn:microsoft.com/office/officeart/2005/8/layout/matrix3"/>
    <dgm:cxn modelId="{B5A57936-30CE-4E47-85A1-9CB37466B8A8}" type="presParOf" srcId="{506BF0CA-B553-4EAC-8EC9-DDC80B88D25C}" destId="{1FFDF879-44E9-4EB6-A65F-83FEAEA376A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BFF61D-DCD0-4234-99B6-445C9E5C255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3E6036C1-0C33-4F5E-BD46-0B8DA688AB3C}">
      <dgm:prSet/>
      <dgm:spPr/>
      <dgm:t>
        <a:bodyPr/>
        <a:lstStyle/>
        <a:p>
          <a:pPr algn="ctr" rtl="0"/>
          <a:r>
            <a:rPr lang="en-GB" dirty="0"/>
            <a:t>The Book can be divided into</a:t>
          </a:r>
        </a:p>
      </dgm:t>
    </dgm:pt>
    <dgm:pt modelId="{F97FB0FB-89EE-4104-9AFA-D338006725AE}" type="parTrans" cxnId="{A8D30448-170D-4564-8BC1-10CA6935374F}">
      <dgm:prSet/>
      <dgm:spPr/>
      <dgm:t>
        <a:bodyPr/>
        <a:lstStyle/>
        <a:p>
          <a:endParaRPr lang="en-GB"/>
        </a:p>
      </dgm:t>
    </dgm:pt>
    <dgm:pt modelId="{A3914106-94C6-499F-885A-801008E12A71}" type="sibTrans" cxnId="{A8D30448-170D-4564-8BC1-10CA6935374F}">
      <dgm:prSet/>
      <dgm:spPr/>
      <dgm:t>
        <a:bodyPr/>
        <a:lstStyle/>
        <a:p>
          <a:endParaRPr lang="en-GB"/>
        </a:p>
      </dgm:t>
    </dgm:pt>
    <dgm:pt modelId="{27E47BDC-4BC2-4461-82E4-CFA8487FC4E4}">
      <dgm:prSet/>
      <dgm:spPr/>
      <dgm:t>
        <a:bodyPr/>
        <a:lstStyle/>
        <a:p>
          <a:pPr algn="ctr" rtl="0"/>
          <a:r>
            <a:rPr lang="en-GB" dirty="0"/>
            <a:t>Two and analysed by people, that is the major characters, Peter and Paul</a:t>
          </a:r>
        </a:p>
      </dgm:t>
    </dgm:pt>
    <dgm:pt modelId="{5B83707D-C6BC-4B30-97E8-2F377B01C24E}" type="parTrans" cxnId="{ABD45D8F-9ECE-4B04-93DD-3D55CC30FABD}">
      <dgm:prSet/>
      <dgm:spPr/>
      <dgm:t>
        <a:bodyPr/>
        <a:lstStyle/>
        <a:p>
          <a:endParaRPr lang="en-GB"/>
        </a:p>
      </dgm:t>
    </dgm:pt>
    <dgm:pt modelId="{BF1A0C4D-76E8-4AFD-91FD-C8B877A5634F}" type="sibTrans" cxnId="{ABD45D8F-9ECE-4B04-93DD-3D55CC30FABD}">
      <dgm:prSet/>
      <dgm:spPr/>
      <dgm:t>
        <a:bodyPr/>
        <a:lstStyle/>
        <a:p>
          <a:endParaRPr lang="en-GB"/>
        </a:p>
      </dgm:t>
    </dgm:pt>
    <dgm:pt modelId="{804AEAF0-1D86-4A45-BD78-671E0A82B825}">
      <dgm:prSet/>
      <dgm:spPr/>
      <dgm:t>
        <a:bodyPr/>
        <a:lstStyle/>
        <a:p>
          <a:pPr algn="ctr" rtl="0"/>
          <a:r>
            <a:rPr lang="en-GB" dirty="0"/>
            <a:t>Three following the geographical expansion of the gospel, Jerusalem, Judea &amp; Samaria, the uttermost parts</a:t>
          </a:r>
        </a:p>
      </dgm:t>
    </dgm:pt>
    <dgm:pt modelId="{CC3DC33E-AE67-405F-8D91-B4F793040886}" type="parTrans" cxnId="{B938F3ED-3FB4-4C1A-AE43-16114E859424}">
      <dgm:prSet/>
      <dgm:spPr/>
      <dgm:t>
        <a:bodyPr/>
        <a:lstStyle/>
        <a:p>
          <a:endParaRPr lang="en-GB"/>
        </a:p>
      </dgm:t>
    </dgm:pt>
    <dgm:pt modelId="{C2F5FCF1-BAA0-49C9-949B-DB581C8525CE}" type="sibTrans" cxnId="{B938F3ED-3FB4-4C1A-AE43-16114E859424}">
      <dgm:prSet/>
      <dgm:spPr/>
      <dgm:t>
        <a:bodyPr/>
        <a:lstStyle/>
        <a:p>
          <a:endParaRPr lang="en-GB"/>
        </a:p>
      </dgm:t>
    </dgm:pt>
    <dgm:pt modelId="{3C1AC955-40F3-49EB-A6D9-F5BF61E6BDBF}">
      <dgm:prSet/>
      <dgm:spPr/>
      <dgm:t>
        <a:bodyPr/>
        <a:lstStyle/>
        <a:p>
          <a:pPr algn="ctr" rtl="0"/>
          <a:r>
            <a:rPr lang="en-GB" dirty="0"/>
            <a:t>Four (the different ministries of the Spirit; in a local church; in individual lives; in teams, and in a crisis)</a:t>
          </a:r>
        </a:p>
      </dgm:t>
    </dgm:pt>
    <dgm:pt modelId="{5ECE4A1E-B049-465B-A611-14FC5221FEEB}" type="parTrans" cxnId="{AA76E116-EA6C-4D3F-93AD-A76DCFDFF49F}">
      <dgm:prSet/>
      <dgm:spPr/>
      <dgm:t>
        <a:bodyPr/>
        <a:lstStyle/>
        <a:p>
          <a:endParaRPr lang="en-GB"/>
        </a:p>
      </dgm:t>
    </dgm:pt>
    <dgm:pt modelId="{45913A8D-E0E3-4811-962A-AF22AA935FF4}" type="sibTrans" cxnId="{AA76E116-EA6C-4D3F-93AD-A76DCFDFF49F}">
      <dgm:prSet/>
      <dgm:spPr/>
      <dgm:t>
        <a:bodyPr/>
        <a:lstStyle/>
        <a:p>
          <a:endParaRPr lang="en-GB"/>
        </a:p>
      </dgm:t>
    </dgm:pt>
    <dgm:pt modelId="{9E665B0B-0041-4FEB-90EA-8AB5E56A8346}" type="pres">
      <dgm:prSet presAssocID="{B9BFF61D-DCD0-4234-99B6-445C9E5C2556}" presName="linear" presStyleCnt="0">
        <dgm:presLayoutVars>
          <dgm:animLvl val="lvl"/>
          <dgm:resizeHandles val="exact"/>
        </dgm:presLayoutVars>
      </dgm:prSet>
      <dgm:spPr/>
    </dgm:pt>
    <dgm:pt modelId="{B131A209-8ADC-47FE-BCB7-527CD549EA17}" type="pres">
      <dgm:prSet presAssocID="{3E6036C1-0C33-4F5E-BD46-0B8DA688AB3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BB5E565-1473-4B50-B560-336486AC27AE}" type="pres">
      <dgm:prSet presAssocID="{A3914106-94C6-499F-885A-801008E12A71}" presName="spacer" presStyleCnt="0"/>
      <dgm:spPr/>
    </dgm:pt>
    <dgm:pt modelId="{18B2BA4C-EAA9-407C-B737-54CBB92DCBB9}" type="pres">
      <dgm:prSet presAssocID="{27E47BDC-4BC2-4461-82E4-CFA8487FC4E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410FFDE-F3EB-4429-9AA4-2224D42A7C3A}" type="pres">
      <dgm:prSet presAssocID="{BF1A0C4D-76E8-4AFD-91FD-C8B877A5634F}" presName="spacer" presStyleCnt="0"/>
      <dgm:spPr/>
    </dgm:pt>
    <dgm:pt modelId="{B065E4AC-C0AD-474B-9F10-94A9CECBFB49}" type="pres">
      <dgm:prSet presAssocID="{804AEAF0-1D86-4A45-BD78-671E0A82B82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22499E8-64CB-4DDC-9476-2150539093F3}" type="pres">
      <dgm:prSet presAssocID="{C2F5FCF1-BAA0-49C9-949B-DB581C8525CE}" presName="spacer" presStyleCnt="0"/>
      <dgm:spPr/>
    </dgm:pt>
    <dgm:pt modelId="{39A4A928-8E26-45FA-B038-9E7E40E70F01}" type="pres">
      <dgm:prSet presAssocID="{3C1AC955-40F3-49EB-A6D9-F5BF61E6BDB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1B97101-8424-4D51-BD57-2DCDF6E4BC81}" type="presOf" srcId="{27E47BDC-4BC2-4461-82E4-CFA8487FC4E4}" destId="{18B2BA4C-EAA9-407C-B737-54CBB92DCBB9}" srcOrd="0" destOrd="0" presId="urn:microsoft.com/office/officeart/2005/8/layout/vList2"/>
    <dgm:cxn modelId="{AA76E116-EA6C-4D3F-93AD-A76DCFDFF49F}" srcId="{B9BFF61D-DCD0-4234-99B6-445C9E5C2556}" destId="{3C1AC955-40F3-49EB-A6D9-F5BF61E6BDBF}" srcOrd="3" destOrd="0" parTransId="{5ECE4A1E-B049-465B-A611-14FC5221FEEB}" sibTransId="{45913A8D-E0E3-4811-962A-AF22AA935FF4}"/>
    <dgm:cxn modelId="{19C88225-2890-4347-8EA4-D58B59700C9A}" type="presOf" srcId="{3C1AC955-40F3-49EB-A6D9-F5BF61E6BDBF}" destId="{39A4A928-8E26-45FA-B038-9E7E40E70F01}" srcOrd="0" destOrd="0" presId="urn:microsoft.com/office/officeart/2005/8/layout/vList2"/>
    <dgm:cxn modelId="{A8D30448-170D-4564-8BC1-10CA6935374F}" srcId="{B9BFF61D-DCD0-4234-99B6-445C9E5C2556}" destId="{3E6036C1-0C33-4F5E-BD46-0B8DA688AB3C}" srcOrd="0" destOrd="0" parTransId="{F97FB0FB-89EE-4104-9AFA-D338006725AE}" sibTransId="{A3914106-94C6-499F-885A-801008E12A71}"/>
    <dgm:cxn modelId="{3FB29E75-BFA8-48C0-B5AD-C0AE4A428FAF}" type="presOf" srcId="{3E6036C1-0C33-4F5E-BD46-0B8DA688AB3C}" destId="{B131A209-8ADC-47FE-BCB7-527CD549EA17}" srcOrd="0" destOrd="0" presId="urn:microsoft.com/office/officeart/2005/8/layout/vList2"/>
    <dgm:cxn modelId="{9FC87F5A-4736-4B1B-BDDB-8742C25A4FDE}" type="presOf" srcId="{804AEAF0-1D86-4A45-BD78-671E0A82B825}" destId="{B065E4AC-C0AD-474B-9F10-94A9CECBFB49}" srcOrd="0" destOrd="0" presId="urn:microsoft.com/office/officeart/2005/8/layout/vList2"/>
    <dgm:cxn modelId="{ABD45D8F-9ECE-4B04-93DD-3D55CC30FABD}" srcId="{B9BFF61D-DCD0-4234-99B6-445C9E5C2556}" destId="{27E47BDC-4BC2-4461-82E4-CFA8487FC4E4}" srcOrd="1" destOrd="0" parTransId="{5B83707D-C6BC-4B30-97E8-2F377B01C24E}" sibTransId="{BF1A0C4D-76E8-4AFD-91FD-C8B877A5634F}"/>
    <dgm:cxn modelId="{B938F3ED-3FB4-4C1A-AE43-16114E859424}" srcId="{B9BFF61D-DCD0-4234-99B6-445C9E5C2556}" destId="{804AEAF0-1D86-4A45-BD78-671E0A82B825}" srcOrd="2" destOrd="0" parTransId="{CC3DC33E-AE67-405F-8D91-B4F793040886}" sibTransId="{C2F5FCF1-BAA0-49C9-949B-DB581C8525CE}"/>
    <dgm:cxn modelId="{029C54EF-F1E6-4981-A676-9E49E929A252}" type="presOf" srcId="{B9BFF61D-DCD0-4234-99B6-445C9E5C2556}" destId="{9E665B0B-0041-4FEB-90EA-8AB5E56A8346}" srcOrd="0" destOrd="0" presId="urn:microsoft.com/office/officeart/2005/8/layout/vList2"/>
    <dgm:cxn modelId="{62049BEF-5368-4FB4-B0AE-06880326318A}" type="presParOf" srcId="{9E665B0B-0041-4FEB-90EA-8AB5E56A8346}" destId="{B131A209-8ADC-47FE-BCB7-527CD549EA17}" srcOrd="0" destOrd="0" presId="urn:microsoft.com/office/officeart/2005/8/layout/vList2"/>
    <dgm:cxn modelId="{98168CE6-3EA2-4FF6-8679-95ABD1E86B45}" type="presParOf" srcId="{9E665B0B-0041-4FEB-90EA-8AB5E56A8346}" destId="{5BB5E565-1473-4B50-B560-336486AC27AE}" srcOrd="1" destOrd="0" presId="urn:microsoft.com/office/officeart/2005/8/layout/vList2"/>
    <dgm:cxn modelId="{3D953915-E551-4936-83F3-E70C81022D39}" type="presParOf" srcId="{9E665B0B-0041-4FEB-90EA-8AB5E56A8346}" destId="{18B2BA4C-EAA9-407C-B737-54CBB92DCBB9}" srcOrd="2" destOrd="0" presId="urn:microsoft.com/office/officeart/2005/8/layout/vList2"/>
    <dgm:cxn modelId="{2F236B02-1F3A-4443-8746-05A869FBFF82}" type="presParOf" srcId="{9E665B0B-0041-4FEB-90EA-8AB5E56A8346}" destId="{A410FFDE-F3EB-4429-9AA4-2224D42A7C3A}" srcOrd="3" destOrd="0" presId="urn:microsoft.com/office/officeart/2005/8/layout/vList2"/>
    <dgm:cxn modelId="{F3A72A29-ED3B-42E4-9304-E0765081C302}" type="presParOf" srcId="{9E665B0B-0041-4FEB-90EA-8AB5E56A8346}" destId="{B065E4AC-C0AD-474B-9F10-94A9CECBFB49}" srcOrd="4" destOrd="0" presId="urn:microsoft.com/office/officeart/2005/8/layout/vList2"/>
    <dgm:cxn modelId="{8800A84C-FD22-432B-83C0-71CB1870084D}" type="presParOf" srcId="{9E665B0B-0041-4FEB-90EA-8AB5E56A8346}" destId="{622499E8-64CB-4DDC-9476-2150539093F3}" srcOrd="5" destOrd="0" presId="urn:microsoft.com/office/officeart/2005/8/layout/vList2"/>
    <dgm:cxn modelId="{C8EE4A68-D4BF-4357-BFB3-A3C5B0663AE8}" type="presParOf" srcId="{9E665B0B-0041-4FEB-90EA-8AB5E56A8346}" destId="{39A4A928-8E26-45FA-B038-9E7E40E70F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6775CC-6B4E-436A-8034-72702B7C27CE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E07309-C8B5-467F-8D68-ABBD5E75A5CE}">
      <dgm:prSet/>
      <dgm:spPr/>
      <dgm:t>
        <a:bodyPr/>
        <a:lstStyle/>
        <a:p>
          <a:pPr rtl="0"/>
          <a:r>
            <a:rPr lang="en-GB" i="0" dirty="0">
              <a:solidFill>
                <a:schemeClr val="bg1"/>
              </a:solidFill>
            </a:rPr>
            <a:t>1 to 5</a:t>
          </a:r>
          <a:br>
            <a:rPr lang="en-GB" i="0" dirty="0">
              <a:solidFill>
                <a:schemeClr val="bg1"/>
              </a:solidFill>
            </a:rPr>
          </a:br>
          <a:r>
            <a:rPr lang="en-GB" i="0" dirty="0">
              <a:solidFill>
                <a:schemeClr val="bg1"/>
              </a:solidFill>
            </a:rPr>
            <a:t>In a local church</a:t>
          </a:r>
          <a:br>
            <a:rPr lang="en-GB" i="0" dirty="0">
              <a:solidFill>
                <a:schemeClr val="bg1"/>
              </a:solidFill>
            </a:rPr>
          </a:br>
          <a:r>
            <a:rPr lang="en-GB" i="0" dirty="0">
              <a:solidFill>
                <a:schemeClr val="bg1"/>
              </a:solidFill>
            </a:rPr>
            <a:t>Unity</a:t>
          </a:r>
          <a:br>
            <a:rPr lang="en-GB" i="0" dirty="0">
              <a:solidFill>
                <a:schemeClr val="bg1"/>
              </a:solidFill>
            </a:rPr>
          </a:br>
          <a:r>
            <a:rPr lang="en-GB" i="0" dirty="0">
              <a:solidFill>
                <a:schemeClr val="bg1"/>
              </a:solidFill>
            </a:rPr>
            <a:t>Authority</a:t>
          </a:r>
          <a:br>
            <a:rPr lang="en-GB" i="0" dirty="0">
              <a:solidFill>
                <a:schemeClr val="bg1"/>
              </a:solidFill>
            </a:rPr>
          </a:br>
          <a:r>
            <a:rPr lang="en-GB" i="0" dirty="0">
              <a:solidFill>
                <a:schemeClr val="bg1"/>
              </a:solidFill>
            </a:rPr>
            <a:t>Spontaneity</a:t>
          </a:r>
          <a:endParaRPr lang="en-GB" dirty="0"/>
        </a:p>
      </dgm:t>
    </dgm:pt>
    <dgm:pt modelId="{56FBC7F8-52F2-4FEA-A4F5-DE9F80B85E7F}" type="parTrans" cxnId="{5C035CAC-163A-4ADA-8552-9072ED0E707F}">
      <dgm:prSet/>
      <dgm:spPr/>
      <dgm:t>
        <a:bodyPr/>
        <a:lstStyle/>
        <a:p>
          <a:endParaRPr lang="en-GB"/>
        </a:p>
      </dgm:t>
    </dgm:pt>
    <dgm:pt modelId="{E984BDB7-FC77-4DF1-A787-A40B83F5B761}" type="sibTrans" cxnId="{5C035CAC-163A-4ADA-8552-9072ED0E707F}">
      <dgm:prSet/>
      <dgm:spPr/>
      <dgm:t>
        <a:bodyPr/>
        <a:lstStyle/>
        <a:p>
          <a:endParaRPr lang="en-GB"/>
        </a:p>
      </dgm:t>
    </dgm:pt>
    <dgm:pt modelId="{ADC69D92-744B-4F3D-972C-2E4D520500D0}">
      <dgm:prSet/>
      <dgm:spPr/>
      <dgm:t>
        <a:bodyPr/>
        <a:lstStyle/>
        <a:p>
          <a:pPr rtl="0"/>
          <a:r>
            <a:rPr lang="en-GB" i="0" dirty="0">
              <a:solidFill>
                <a:schemeClr val="bg1"/>
              </a:solidFill>
            </a:rPr>
            <a:t>6 to 12</a:t>
          </a:r>
          <a:br>
            <a:rPr lang="en-GB" i="0" dirty="0">
              <a:solidFill>
                <a:schemeClr val="bg1"/>
              </a:solidFill>
            </a:rPr>
          </a:br>
          <a:r>
            <a:rPr lang="en-GB" i="0" dirty="0">
              <a:solidFill>
                <a:schemeClr val="bg1"/>
              </a:solidFill>
            </a:rPr>
            <a:t>In Individual lives</a:t>
          </a:r>
          <a:br>
            <a:rPr lang="en-GB" i="0" dirty="0">
              <a:solidFill>
                <a:schemeClr val="bg1"/>
              </a:solidFill>
            </a:rPr>
          </a:br>
          <a:r>
            <a:rPr lang="en-GB" i="0" dirty="0">
              <a:solidFill>
                <a:schemeClr val="bg1"/>
              </a:solidFill>
            </a:rPr>
            <a:t>Gift</a:t>
          </a:r>
          <a:br>
            <a:rPr lang="en-GB" i="0" dirty="0">
              <a:solidFill>
                <a:schemeClr val="bg1"/>
              </a:solidFill>
            </a:rPr>
          </a:br>
          <a:r>
            <a:rPr lang="en-GB" i="0" dirty="0">
              <a:solidFill>
                <a:schemeClr val="bg1"/>
              </a:solidFill>
            </a:rPr>
            <a:t>Guidance</a:t>
          </a:r>
          <a:endParaRPr lang="en-GB" dirty="0"/>
        </a:p>
      </dgm:t>
    </dgm:pt>
    <dgm:pt modelId="{3D180F7E-CD02-4FDE-AD06-EDB827947D9F}" type="parTrans" cxnId="{1D321666-B51A-4EFE-9251-C62410AA1950}">
      <dgm:prSet/>
      <dgm:spPr/>
      <dgm:t>
        <a:bodyPr/>
        <a:lstStyle/>
        <a:p>
          <a:endParaRPr lang="en-GB"/>
        </a:p>
      </dgm:t>
    </dgm:pt>
    <dgm:pt modelId="{60E55B6C-5519-465D-853D-5064A8D0B4FE}" type="sibTrans" cxnId="{1D321666-B51A-4EFE-9251-C62410AA1950}">
      <dgm:prSet/>
      <dgm:spPr/>
      <dgm:t>
        <a:bodyPr/>
        <a:lstStyle/>
        <a:p>
          <a:endParaRPr lang="en-GB"/>
        </a:p>
      </dgm:t>
    </dgm:pt>
    <dgm:pt modelId="{88DF982C-C2E0-4739-8DA0-8DA07FFDB9F6}">
      <dgm:prSet/>
      <dgm:spPr/>
      <dgm:t>
        <a:bodyPr/>
        <a:lstStyle/>
        <a:p>
          <a:pPr rtl="0"/>
          <a:r>
            <a:rPr lang="en-GB" i="0" dirty="0">
              <a:solidFill>
                <a:schemeClr val="bg1"/>
              </a:solidFill>
            </a:rPr>
            <a:t>13 to 20</a:t>
          </a:r>
          <a:br>
            <a:rPr lang="en-GB" i="0" dirty="0">
              <a:solidFill>
                <a:schemeClr val="bg1"/>
              </a:solidFill>
            </a:rPr>
          </a:br>
          <a:r>
            <a:rPr lang="en-GB" i="0" dirty="0">
              <a:solidFill>
                <a:schemeClr val="bg1"/>
              </a:solidFill>
            </a:rPr>
            <a:t>In Teams</a:t>
          </a:r>
          <a:br>
            <a:rPr lang="en-GB" i="0" dirty="0">
              <a:solidFill>
                <a:schemeClr val="bg1"/>
              </a:solidFill>
            </a:rPr>
          </a:br>
          <a:r>
            <a:rPr lang="en-GB" i="0" dirty="0">
              <a:solidFill>
                <a:schemeClr val="bg1"/>
              </a:solidFill>
            </a:rPr>
            <a:t>Leadership</a:t>
          </a:r>
          <a:br>
            <a:rPr lang="en-GB" i="0" dirty="0">
              <a:solidFill>
                <a:schemeClr val="bg1"/>
              </a:solidFill>
            </a:rPr>
          </a:br>
          <a:r>
            <a:rPr lang="en-GB" i="0" dirty="0">
              <a:solidFill>
                <a:schemeClr val="bg1"/>
              </a:solidFill>
            </a:rPr>
            <a:t>Harmony</a:t>
          </a:r>
          <a:br>
            <a:rPr lang="en-GB" i="0" dirty="0">
              <a:solidFill>
                <a:schemeClr val="bg1"/>
              </a:solidFill>
            </a:rPr>
          </a:br>
          <a:r>
            <a:rPr lang="en-GB" i="0" dirty="0">
              <a:solidFill>
                <a:schemeClr val="bg1"/>
              </a:solidFill>
            </a:rPr>
            <a:t>Loyalty</a:t>
          </a:r>
          <a:endParaRPr lang="en-GB" dirty="0"/>
        </a:p>
      </dgm:t>
    </dgm:pt>
    <dgm:pt modelId="{A71E6D15-6DAA-48C4-B5EF-519DBCE05A5B}" type="parTrans" cxnId="{F63D26DE-BEF2-4224-A726-C9AD3F61E93E}">
      <dgm:prSet/>
      <dgm:spPr/>
      <dgm:t>
        <a:bodyPr/>
        <a:lstStyle/>
        <a:p>
          <a:endParaRPr lang="en-GB"/>
        </a:p>
      </dgm:t>
    </dgm:pt>
    <dgm:pt modelId="{8E71EC8F-AAA5-482F-9A05-EFD4FBE9BD9B}" type="sibTrans" cxnId="{F63D26DE-BEF2-4224-A726-C9AD3F61E93E}">
      <dgm:prSet/>
      <dgm:spPr/>
      <dgm:t>
        <a:bodyPr/>
        <a:lstStyle/>
        <a:p>
          <a:endParaRPr lang="en-GB"/>
        </a:p>
      </dgm:t>
    </dgm:pt>
    <dgm:pt modelId="{EBE98855-FAF8-4B0A-9945-E18D944D1FDA}">
      <dgm:prSet/>
      <dgm:spPr/>
      <dgm:t>
        <a:bodyPr/>
        <a:lstStyle/>
        <a:p>
          <a:pPr rtl="0"/>
          <a:r>
            <a:rPr lang="en-GB" i="0" dirty="0">
              <a:solidFill>
                <a:schemeClr val="bg1"/>
              </a:solidFill>
            </a:rPr>
            <a:t>21 to 28</a:t>
          </a:r>
          <a:br>
            <a:rPr lang="en-GB" i="0" dirty="0">
              <a:solidFill>
                <a:schemeClr val="bg1"/>
              </a:solidFill>
            </a:rPr>
          </a:br>
          <a:r>
            <a:rPr lang="en-GB" i="0" dirty="0">
              <a:solidFill>
                <a:schemeClr val="bg1"/>
              </a:solidFill>
            </a:rPr>
            <a:t>In a Crisis</a:t>
          </a:r>
          <a:br>
            <a:rPr lang="en-GB" i="0" dirty="0">
              <a:solidFill>
                <a:schemeClr val="bg1"/>
              </a:solidFill>
            </a:rPr>
          </a:br>
          <a:r>
            <a:rPr lang="en-GB" i="0" dirty="0">
              <a:solidFill>
                <a:schemeClr val="bg1"/>
              </a:solidFill>
            </a:rPr>
            <a:t>Purity of the Gospel</a:t>
          </a:r>
          <a:br>
            <a:rPr lang="en-GB" i="0" dirty="0">
              <a:solidFill>
                <a:schemeClr val="bg1"/>
              </a:solidFill>
            </a:rPr>
          </a:br>
          <a:r>
            <a:rPr lang="en-GB" i="0" dirty="0">
              <a:solidFill>
                <a:schemeClr val="bg1"/>
              </a:solidFill>
            </a:rPr>
            <a:t>Unity of the Church</a:t>
          </a:r>
          <a:endParaRPr lang="en-GB" dirty="0"/>
        </a:p>
      </dgm:t>
    </dgm:pt>
    <dgm:pt modelId="{4C9A6448-1E31-4B52-90ED-DC75EFEC2178}" type="parTrans" cxnId="{328EC52A-6AC9-4756-BFB8-27B881269D59}">
      <dgm:prSet/>
      <dgm:spPr/>
      <dgm:t>
        <a:bodyPr/>
        <a:lstStyle/>
        <a:p>
          <a:endParaRPr lang="en-GB"/>
        </a:p>
      </dgm:t>
    </dgm:pt>
    <dgm:pt modelId="{A46B9017-ED04-4451-90CC-440EE19A8AF8}" type="sibTrans" cxnId="{328EC52A-6AC9-4756-BFB8-27B881269D59}">
      <dgm:prSet/>
      <dgm:spPr/>
      <dgm:t>
        <a:bodyPr/>
        <a:lstStyle/>
        <a:p>
          <a:endParaRPr lang="en-GB"/>
        </a:p>
      </dgm:t>
    </dgm:pt>
    <dgm:pt modelId="{506BF0CA-B553-4EAC-8EC9-DDC80B88D25C}" type="pres">
      <dgm:prSet presAssocID="{3C6775CC-6B4E-436A-8034-72702B7C27CE}" presName="matrix" presStyleCnt="0">
        <dgm:presLayoutVars>
          <dgm:chMax val="1"/>
          <dgm:dir/>
          <dgm:resizeHandles val="exact"/>
        </dgm:presLayoutVars>
      </dgm:prSet>
      <dgm:spPr/>
    </dgm:pt>
    <dgm:pt modelId="{EDE7BD79-9348-43AB-9B16-ADD63FB6C68B}" type="pres">
      <dgm:prSet presAssocID="{3C6775CC-6B4E-436A-8034-72702B7C27CE}" presName="diamond" presStyleLbl="bgShp" presStyleIdx="0" presStyleCnt="1"/>
      <dgm:spPr/>
    </dgm:pt>
    <dgm:pt modelId="{D35FEE59-C08D-49C1-8560-38847ACAF0B0}" type="pres">
      <dgm:prSet presAssocID="{3C6775CC-6B4E-436A-8034-72702B7C27CE}" presName="quad1" presStyleLbl="node1" presStyleIdx="0" presStyleCnt="4" custScaleX="151283" custScaleY="97436" custLinFactNeighborX="-34776">
        <dgm:presLayoutVars>
          <dgm:chMax val="0"/>
          <dgm:chPref val="0"/>
          <dgm:bulletEnabled val="1"/>
        </dgm:presLayoutVars>
      </dgm:prSet>
      <dgm:spPr/>
    </dgm:pt>
    <dgm:pt modelId="{63948102-D299-4BCD-95BD-C6EC2CC3E189}" type="pres">
      <dgm:prSet presAssocID="{3C6775CC-6B4E-436A-8034-72702B7C27CE}" presName="quad2" presStyleLbl="node1" presStyleIdx="1" presStyleCnt="4" custScaleX="152566" custLinFactNeighborX="35418">
        <dgm:presLayoutVars>
          <dgm:chMax val="0"/>
          <dgm:chPref val="0"/>
          <dgm:bulletEnabled val="1"/>
        </dgm:presLayoutVars>
      </dgm:prSet>
      <dgm:spPr/>
    </dgm:pt>
    <dgm:pt modelId="{12C64F11-9DE1-4BC0-9DD3-3B88BAD6DFE6}" type="pres">
      <dgm:prSet presAssocID="{3C6775CC-6B4E-436A-8034-72702B7C27CE}" presName="quad3" presStyleLbl="node1" presStyleIdx="2" presStyleCnt="4" custScaleX="151924" custLinFactNeighborX="-34776">
        <dgm:presLayoutVars>
          <dgm:chMax val="0"/>
          <dgm:chPref val="0"/>
          <dgm:bulletEnabled val="1"/>
        </dgm:presLayoutVars>
      </dgm:prSet>
      <dgm:spPr/>
    </dgm:pt>
    <dgm:pt modelId="{1FFDF879-44E9-4EB6-A65F-83FEAEA376A1}" type="pres">
      <dgm:prSet presAssocID="{3C6775CC-6B4E-436A-8034-72702B7C27CE}" presName="quad4" presStyleLbl="node1" presStyleIdx="3" presStyleCnt="4" custScaleX="150962" custLinFactNeighborX="36540">
        <dgm:presLayoutVars>
          <dgm:chMax val="0"/>
          <dgm:chPref val="0"/>
          <dgm:bulletEnabled val="1"/>
        </dgm:presLayoutVars>
      </dgm:prSet>
      <dgm:spPr/>
    </dgm:pt>
  </dgm:ptLst>
  <dgm:cxnLst>
    <dgm:cxn modelId="{4AF94B04-631F-4B49-A2BE-A3AB962392A8}" type="presOf" srcId="{88DF982C-C2E0-4739-8DA0-8DA07FFDB9F6}" destId="{1FFDF879-44E9-4EB6-A65F-83FEAEA376A1}" srcOrd="0" destOrd="0" presId="urn:microsoft.com/office/officeart/2005/8/layout/matrix3"/>
    <dgm:cxn modelId="{5559E522-C2F0-406F-B7D4-2AA840AD7C48}" type="presOf" srcId="{3C6775CC-6B4E-436A-8034-72702B7C27CE}" destId="{506BF0CA-B553-4EAC-8EC9-DDC80B88D25C}" srcOrd="0" destOrd="0" presId="urn:microsoft.com/office/officeart/2005/8/layout/matrix3"/>
    <dgm:cxn modelId="{328EC52A-6AC9-4756-BFB8-27B881269D59}" srcId="{3C6775CC-6B4E-436A-8034-72702B7C27CE}" destId="{EBE98855-FAF8-4B0A-9945-E18D944D1FDA}" srcOrd="1" destOrd="0" parTransId="{4C9A6448-1E31-4B52-90ED-DC75EFEC2178}" sibTransId="{A46B9017-ED04-4451-90CC-440EE19A8AF8}"/>
    <dgm:cxn modelId="{1D321666-B51A-4EFE-9251-C62410AA1950}" srcId="{3C6775CC-6B4E-436A-8034-72702B7C27CE}" destId="{ADC69D92-744B-4F3D-972C-2E4D520500D0}" srcOrd="2" destOrd="0" parTransId="{3D180F7E-CD02-4FDE-AD06-EDB827947D9F}" sibTransId="{60E55B6C-5519-465D-853D-5064A8D0B4FE}"/>
    <dgm:cxn modelId="{1E627772-DCBD-4EB3-B0E5-34B1E3AC849C}" type="presOf" srcId="{EBE98855-FAF8-4B0A-9945-E18D944D1FDA}" destId="{63948102-D299-4BCD-95BD-C6EC2CC3E189}" srcOrd="0" destOrd="0" presId="urn:microsoft.com/office/officeart/2005/8/layout/matrix3"/>
    <dgm:cxn modelId="{F851AF80-A068-4444-BAC5-0F141D6D4437}" type="presOf" srcId="{ADC69D92-744B-4F3D-972C-2E4D520500D0}" destId="{12C64F11-9DE1-4BC0-9DD3-3B88BAD6DFE6}" srcOrd="0" destOrd="0" presId="urn:microsoft.com/office/officeart/2005/8/layout/matrix3"/>
    <dgm:cxn modelId="{5C035CAC-163A-4ADA-8552-9072ED0E707F}" srcId="{3C6775CC-6B4E-436A-8034-72702B7C27CE}" destId="{30E07309-C8B5-467F-8D68-ABBD5E75A5CE}" srcOrd="0" destOrd="0" parTransId="{56FBC7F8-52F2-4FEA-A4F5-DE9F80B85E7F}" sibTransId="{E984BDB7-FC77-4DF1-A787-A40B83F5B761}"/>
    <dgm:cxn modelId="{610B8CD0-0FD6-43D9-BBF7-3A7EB445172C}" type="presOf" srcId="{30E07309-C8B5-467F-8D68-ABBD5E75A5CE}" destId="{D35FEE59-C08D-49C1-8560-38847ACAF0B0}" srcOrd="0" destOrd="0" presId="urn:microsoft.com/office/officeart/2005/8/layout/matrix3"/>
    <dgm:cxn modelId="{F63D26DE-BEF2-4224-A726-C9AD3F61E93E}" srcId="{3C6775CC-6B4E-436A-8034-72702B7C27CE}" destId="{88DF982C-C2E0-4739-8DA0-8DA07FFDB9F6}" srcOrd="3" destOrd="0" parTransId="{A71E6D15-6DAA-48C4-B5EF-519DBCE05A5B}" sibTransId="{8E71EC8F-AAA5-482F-9A05-EFD4FBE9BD9B}"/>
    <dgm:cxn modelId="{4F516571-728F-40B7-B601-A9475C67A687}" type="presParOf" srcId="{506BF0CA-B553-4EAC-8EC9-DDC80B88D25C}" destId="{EDE7BD79-9348-43AB-9B16-ADD63FB6C68B}" srcOrd="0" destOrd="0" presId="urn:microsoft.com/office/officeart/2005/8/layout/matrix3"/>
    <dgm:cxn modelId="{73FB48FE-0B28-4AB9-B9A3-6881B08A6BFB}" type="presParOf" srcId="{506BF0CA-B553-4EAC-8EC9-DDC80B88D25C}" destId="{D35FEE59-C08D-49C1-8560-38847ACAF0B0}" srcOrd="1" destOrd="0" presId="urn:microsoft.com/office/officeart/2005/8/layout/matrix3"/>
    <dgm:cxn modelId="{CAF6E425-8D98-4B86-8C24-450FB295BA7F}" type="presParOf" srcId="{506BF0CA-B553-4EAC-8EC9-DDC80B88D25C}" destId="{63948102-D299-4BCD-95BD-C6EC2CC3E189}" srcOrd="2" destOrd="0" presId="urn:microsoft.com/office/officeart/2005/8/layout/matrix3"/>
    <dgm:cxn modelId="{13E1A34C-9413-4BE3-AC78-943EF1215072}" type="presParOf" srcId="{506BF0CA-B553-4EAC-8EC9-DDC80B88D25C}" destId="{12C64F11-9DE1-4BC0-9DD3-3B88BAD6DFE6}" srcOrd="3" destOrd="0" presId="urn:microsoft.com/office/officeart/2005/8/layout/matrix3"/>
    <dgm:cxn modelId="{5AC47B92-A20F-45BA-B5E6-26BF983D753F}" type="presParOf" srcId="{506BF0CA-B553-4EAC-8EC9-DDC80B88D25C}" destId="{1FFDF879-44E9-4EB6-A65F-83FEAEA376A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971203-6D74-4F6F-97D8-6810717D5B8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1B76928E-96A2-43B8-9EF1-7BAEFAE7F82E}">
      <dgm:prSet/>
      <dgm:spPr/>
      <dgm:t>
        <a:bodyPr/>
        <a:lstStyle/>
        <a:p>
          <a:pPr rtl="0"/>
          <a:r>
            <a:rPr lang="en-GB" dirty="0"/>
            <a:t>The order is important</a:t>
          </a:r>
        </a:p>
      </dgm:t>
    </dgm:pt>
    <dgm:pt modelId="{4020DE11-00FA-4A47-8732-6BABD90FB20D}" type="parTrans" cxnId="{0A85F002-1266-4E75-B666-B97A9FB766E6}">
      <dgm:prSet/>
      <dgm:spPr/>
      <dgm:t>
        <a:bodyPr/>
        <a:lstStyle/>
        <a:p>
          <a:endParaRPr lang="en-GB"/>
        </a:p>
      </dgm:t>
    </dgm:pt>
    <dgm:pt modelId="{A9628E4D-A13A-4A95-A34C-430171F527B2}" type="sibTrans" cxnId="{0A85F002-1266-4E75-B666-B97A9FB766E6}">
      <dgm:prSet/>
      <dgm:spPr/>
      <dgm:t>
        <a:bodyPr/>
        <a:lstStyle/>
        <a:p>
          <a:endParaRPr lang="en-GB"/>
        </a:p>
      </dgm:t>
    </dgm:pt>
    <dgm:pt modelId="{E3F63DC3-28F5-47EC-8E33-A7DE124BD79B}">
      <dgm:prSet/>
      <dgm:spPr/>
      <dgm:t>
        <a:bodyPr/>
        <a:lstStyle/>
        <a:p>
          <a:pPr rtl="0"/>
          <a:r>
            <a:rPr lang="en-GB" dirty="0"/>
            <a:t>First we find our place in the local church</a:t>
          </a:r>
        </a:p>
      </dgm:t>
    </dgm:pt>
    <dgm:pt modelId="{CE860805-4177-430F-BF3A-AF1F40A3E61C}" type="parTrans" cxnId="{EED21DDC-4CF6-40E0-8172-77A8D8C84526}">
      <dgm:prSet/>
      <dgm:spPr/>
      <dgm:t>
        <a:bodyPr/>
        <a:lstStyle/>
        <a:p>
          <a:endParaRPr lang="en-GB"/>
        </a:p>
      </dgm:t>
    </dgm:pt>
    <dgm:pt modelId="{C44A2343-EA2D-4DDB-82BF-555D1FAC5F5C}" type="sibTrans" cxnId="{EED21DDC-4CF6-40E0-8172-77A8D8C84526}">
      <dgm:prSet/>
      <dgm:spPr/>
      <dgm:t>
        <a:bodyPr/>
        <a:lstStyle/>
        <a:p>
          <a:endParaRPr lang="en-GB"/>
        </a:p>
      </dgm:t>
    </dgm:pt>
    <dgm:pt modelId="{3DBD0A37-4CA5-49EA-A5DA-4E85A7FD1C5C}">
      <dgm:prSet/>
      <dgm:spPr/>
      <dgm:t>
        <a:bodyPr/>
        <a:lstStyle/>
        <a:p>
          <a:pPr rtl="0"/>
          <a:r>
            <a:rPr lang="en-GB" dirty="0"/>
            <a:t>Then develop our individual gift and obtain our  guidance</a:t>
          </a:r>
        </a:p>
      </dgm:t>
    </dgm:pt>
    <dgm:pt modelId="{80D216FF-D7D7-4F28-B9A2-B11BEE2CFFC7}" type="parTrans" cxnId="{B8D7CDF5-9482-4B41-9F8A-CF3114E8844B}">
      <dgm:prSet/>
      <dgm:spPr/>
      <dgm:t>
        <a:bodyPr/>
        <a:lstStyle/>
        <a:p>
          <a:endParaRPr lang="en-GB"/>
        </a:p>
      </dgm:t>
    </dgm:pt>
    <dgm:pt modelId="{5B538722-E8B6-4D0C-997E-C2AB8D2FC392}" type="sibTrans" cxnId="{B8D7CDF5-9482-4B41-9F8A-CF3114E8844B}">
      <dgm:prSet/>
      <dgm:spPr/>
      <dgm:t>
        <a:bodyPr/>
        <a:lstStyle/>
        <a:p>
          <a:endParaRPr lang="en-GB"/>
        </a:p>
      </dgm:t>
    </dgm:pt>
    <dgm:pt modelId="{6EAEA759-2BAC-4EAE-A86E-B4F55652C74C}">
      <dgm:prSet/>
      <dgm:spPr/>
      <dgm:t>
        <a:bodyPr/>
        <a:lstStyle/>
        <a:p>
          <a:pPr rtl="0"/>
          <a:r>
            <a:rPr lang="en-GB" dirty="0"/>
            <a:t>Then engage in Christian work with others</a:t>
          </a:r>
        </a:p>
      </dgm:t>
    </dgm:pt>
    <dgm:pt modelId="{67D6CAB9-F173-46F1-8F30-818C0B7FB56E}" type="parTrans" cxnId="{A3088EB4-327D-43C2-A4E8-CF57E7C33DED}">
      <dgm:prSet/>
      <dgm:spPr/>
      <dgm:t>
        <a:bodyPr/>
        <a:lstStyle/>
        <a:p>
          <a:endParaRPr lang="en-GB"/>
        </a:p>
      </dgm:t>
    </dgm:pt>
    <dgm:pt modelId="{311311E4-AC99-4973-A2A7-1F31A3BFC2A9}" type="sibTrans" cxnId="{A3088EB4-327D-43C2-A4E8-CF57E7C33DED}">
      <dgm:prSet/>
      <dgm:spPr/>
      <dgm:t>
        <a:bodyPr/>
        <a:lstStyle/>
        <a:p>
          <a:endParaRPr lang="en-GB"/>
        </a:p>
      </dgm:t>
    </dgm:pt>
    <dgm:pt modelId="{13A57BE0-A451-43FF-8FE2-DD79E1F2ED21}">
      <dgm:prSet/>
      <dgm:spPr/>
      <dgm:t>
        <a:bodyPr/>
        <a:lstStyle/>
        <a:p>
          <a:pPr rtl="0"/>
          <a:r>
            <a:rPr lang="en-GB" dirty="0"/>
            <a:t>Always knowing that if we are called to stand alone, the Lord will stand with us</a:t>
          </a:r>
        </a:p>
      </dgm:t>
    </dgm:pt>
    <dgm:pt modelId="{B0AF9ABF-D7E6-465C-989D-E4974F845F73}" type="parTrans" cxnId="{1A301FD1-A969-4E19-A2A7-3ED61EB64561}">
      <dgm:prSet/>
      <dgm:spPr/>
      <dgm:t>
        <a:bodyPr/>
        <a:lstStyle/>
        <a:p>
          <a:endParaRPr lang="en-GB"/>
        </a:p>
      </dgm:t>
    </dgm:pt>
    <dgm:pt modelId="{FD1968A1-D942-4054-A671-F81C79FBF84D}" type="sibTrans" cxnId="{1A301FD1-A969-4E19-A2A7-3ED61EB64561}">
      <dgm:prSet/>
      <dgm:spPr/>
      <dgm:t>
        <a:bodyPr/>
        <a:lstStyle/>
        <a:p>
          <a:endParaRPr lang="en-GB"/>
        </a:p>
      </dgm:t>
    </dgm:pt>
    <dgm:pt modelId="{02F724F1-5835-40E4-B759-0F541630DE47}" type="pres">
      <dgm:prSet presAssocID="{9E971203-6D74-4F6F-97D8-6810717D5B81}" presName="linear" presStyleCnt="0">
        <dgm:presLayoutVars>
          <dgm:animLvl val="lvl"/>
          <dgm:resizeHandles val="exact"/>
        </dgm:presLayoutVars>
      </dgm:prSet>
      <dgm:spPr/>
    </dgm:pt>
    <dgm:pt modelId="{22EC3665-355D-4BF9-9AF0-6E99B36558C2}" type="pres">
      <dgm:prSet presAssocID="{1B76928E-96A2-43B8-9EF1-7BAEFAE7F82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C353D38-C92A-452F-869F-59DBE6C09907}" type="pres">
      <dgm:prSet presAssocID="{A9628E4D-A13A-4A95-A34C-430171F527B2}" presName="spacer" presStyleCnt="0"/>
      <dgm:spPr/>
    </dgm:pt>
    <dgm:pt modelId="{123606F6-2BA1-4BA8-B2B3-670B529EF6FA}" type="pres">
      <dgm:prSet presAssocID="{E3F63DC3-28F5-47EC-8E33-A7DE124BD79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F6C1583-04D9-4D9B-BC77-96C07B44A366}" type="pres">
      <dgm:prSet presAssocID="{C44A2343-EA2D-4DDB-82BF-555D1FAC5F5C}" presName="spacer" presStyleCnt="0"/>
      <dgm:spPr/>
    </dgm:pt>
    <dgm:pt modelId="{D64BCBDF-C84D-4EEE-A649-B6051579361E}" type="pres">
      <dgm:prSet presAssocID="{3DBD0A37-4CA5-49EA-A5DA-4E85A7FD1C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566240A-B76D-4E0D-BF2C-91561A49F251}" type="pres">
      <dgm:prSet presAssocID="{5B538722-E8B6-4D0C-997E-C2AB8D2FC392}" presName="spacer" presStyleCnt="0"/>
      <dgm:spPr/>
    </dgm:pt>
    <dgm:pt modelId="{6C9B5885-2576-46D7-A01E-9C8423FE69A4}" type="pres">
      <dgm:prSet presAssocID="{6EAEA759-2BAC-4EAE-A86E-B4F55652C74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8307950-08F5-4E34-BBB4-D3DB6A8348CD}" type="pres">
      <dgm:prSet presAssocID="{311311E4-AC99-4973-A2A7-1F31A3BFC2A9}" presName="spacer" presStyleCnt="0"/>
      <dgm:spPr/>
    </dgm:pt>
    <dgm:pt modelId="{4664A8E2-9194-4F66-A3F0-2241A2BBE8C2}" type="pres">
      <dgm:prSet presAssocID="{13A57BE0-A451-43FF-8FE2-DD79E1F2ED2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A85F002-1266-4E75-B666-B97A9FB766E6}" srcId="{9E971203-6D74-4F6F-97D8-6810717D5B81}" destId="{1B76928E-96A2-43B8-9EF1-7BAEFAE7F82E}" srcOrd="0" destOrd="0" parTransId="{4020DE11-00FA-4A47-8732-6BABD90FB20D}" sibTransId="{A9628E4D-A13A-4A95-A34C-430171F527B2}"/>
    <dgm:cxn modelId="{7B84285A-1570-47E9-8182-30B9E9CC01C7}" type="presOf" srcId="{1B76928E-96A2-43B8-9EF1-7BAEFAE7F82E}" destId="{22EC3665-355D-4BF9-9AF0-6E99B36558C2}" srcOrd="0" destOrd="0" presId="urn:microsoft.com/office/officeart/2005/8/layout/vList2"/>
    <dgm:cxn modelId="{C8FEEC95-BC44-4F3D-9291-D5325C021C13}" type="presOf" srcId="{6EAEA759-2BAC-4EAE-A86E-B4F55652C74C}" destId="{6C9B5885-2576-46D7-A01E-9C8423FE69A4}" srcOrd="0" destOrd="0" presId="urn:microsoft.com/office/officeart/2005/8/layout/vList2"/>
    <dgm:cxn modelId="{FBB6BAB3-407E-4EAF-8762-DE3D63A3AF37}" type="presOf" srcId="{E3F63DC3-28F5-47EC-8E33-A7DE124BD79B}" destId="{123606F6-2BA1-4BA8-B2B3-670B529EF6FA}" srcOrd="0" destOrd="0" presId="urn:microsoft.com/office/officeart/2005/8/layout/vList2"/>
    <dgm:cxn modelId="{A3088EB4-327D-43C2-A4E8-CF57E7C33DED}" srcId="{9E971203-6D74-4F6F-97D8-6810717D5B81}" destId="{6EAEA759-2BAC-4EAE-A86E-B4F55652C74C}" srcOrd="3" destOrd="0" parTransId="{67D6CAB9-F173-46F1-8F30-818C0B7FB56E}" sibTransId="{311311E4-AC99-4973-A2A7-1F31A3BFC2A9}"/>
    <dgm:cxn modelId="{F068F6B7-6F71-48CB-AF62-D81306685ED7}" type="presOf" srcId="{13A57BE0-A451-43FF-8FE2-DD79E1F2ED21}" destId="{4664A8E2-9194-4F66-A3F0-2241A2BBE8C2}" srcOrd="0" destOrd="0" presId="urn:microsoft.com/office/officeart/2005/8/layout/vList2"/>
    <dgm:cxn modelId="{1A301FD1-A969-4E19-A2A7-3ED61EB64561}" srcId="{9E971203-6D74-4F6F-97D8-6810717D5B81}" destId="{13A57BE0-A451-43FF-8FE2-DD79E1F2ED21}" srcOrd="4" destOrd="0" parTransId="{B0AF9ABF-D7E6-465C-989D-E4974F845F73}" sibTransId="{FD1968A1-D942-4054-A671-F81C79FBF84D}"/>
    <dgm:cxn modelId="{700F84D6-D4D0-468A-9856-A1C43D94D587}" type="presOf" srcId="{3DBD0A37-4CA5-49EA-A5DA-4E85A7FD1C5C}" destId="{D64BCBDF-C84D-4EEE-A649-B6051579361E}" srcOrd="0" destOrd="0" presId="urn:microsoft.com/office/officeart/2005/8/layout/vList2"/>
    <dgm:cxn modelId="{EED21DDC-4CF6-40E0-8172-77A8D8C84526}" srcId="{9E971203-6D74-4F6F-97D8-6810717D5B81}" destId="{E3F63DC3-28F5-47EC-8E33-A7DE124BD79B}" srcOrd="1" destOrd="0" parTransId="{CE860805-4177-430F-BF3A-AF1F40A3E61C}" sibTransId="{C44A2343-EA2D-4DDB-82BF-555D1FAC5F5C}"/>
    <dgm:cxn modelId="{3D9601EB-822A-4FBC-B52D-F1B7B86D08CF}" type="presOf" srcId="{9E971203-6D74-4F6F-97D8-6810717D5B81}" destId="{02F724F1-5835-40E4-B759-0F541630DE47}" srcOrd="0" destOrd="0" presId="urn:microsoft.com/office/officeart/2005/8/layout/vList2"/>
    <dgm:cxn modelId="{B8D7CDF5-9482-4B41-9F8A-CF3114E8844B}" srcId="{9E971203-6D74-4F6F-97D8-6810717D5B81}" destId="{3DBD0A37-4CA5-49EA-A5DA-4E85A7FD1C5C}" srcOrd="2" destOrd="0" parTransId="{80D216FF-D7D7-4F28-B9A2-B11BEE2CFFC7}" sibTransId="{5B538722-E8B6-4D0C-997E-C2AB8D2FC392}"/>
    <dgm:cxn modelId="{5ACA78B0-8A7A-49DD-815C-B03F1229BC01}" type="presParOf" srcId="{02F724F1-5835-40E4-B759-0F541630DE47}" destId="{22EC3665-355D-4BF9-9AF0-6E99B36558C2}" srcOrd="0" destOrd="0" presId="urn:microsoft.com/office/officeart/2005/8/layout/vList2"/>
    <dgm:cxn modelId="{E75C3586-A930-464D-B172-ACF9842DBA5D}" type="presParOf" srcId="{02F724F1-5835-40E4-B759-0F541630DE47}" destId="{7C353D38-C92A-452F-869F-59DBE6C09907}" srcOrd="1" destOrd="0" presId="urn:microsoft.com/office/officeart/2005/8/layout/vList2"/>
    <dgm:cxn modelId="{C188ACF0-7B35-4CAA-8E8F-0BE1B533B128}" type="presParOf" srcId="{02F724F1-5835-40E4-B759-0F541630DE47}" destId="{123606F6-2BA1-4BA8-B2B3-670B529EF6FA}" srcOrd="2" destOrd="0" presId="urn:microsoft.com/office/officeart/2005/8/layout/vList2"/>
    <dgm:cxn modelId="{C6C2E7E0-3F96-4A07-8B29-872A22EF1BA2}" type="presParOf" srcId="{02F724F1-5835-40E4-B759-0F541630DE47}" destId="{AF6C1583-04D9-4D9B-BC77-96C07B44A366}" srcOrd="3" destOrd="0" presId="urn:microsoft.com/office/officeart/2005/8/layout/vList2"/>
    <dgm:cxn modelId="{EFD10DA8-4ADB-4129-BE25-8B36E3FEF9D5}" type="presParOf" srcId="{02F724F1-5835-40E4-B759-0F541630DE47}" destId="{D64BCBDF-C84D-4EEE-A649-B6051579361E}" srcOrd="4" destOrd="0" presId="urn:microsoft.com/office/officeart/2005/8/layout/vList2"/>
    <dgm:cxn modelId="{C15C8977-49A1-49BC-AC0E-1E850507ABB9}" type="presParOf" srcId="{02F724F1-5835-40E4-B759-0F541630DE47}" destId="{9566240A-B76D-4E0D-BF2C-91561A49F251}" srcOrd="5" destOrd="0" presId="urn:microsoft.com/office/officeart/2005/8/layout/vList2"/>
    <dgm:cxn modelId="{D1D9358B-EB06-4561-BB38-A970BA7B1999}" type="presParOf" srcId="{02F724F1-5835-40E4-B759-0F541630DE47}" destId="{6C9B5885-2576-46D7-A01E-9C8423FE69A4}" srcOrd="6" destOrd="0" presId="urn:microsoft.com/office/officeart/2005/8/layout/vList2"/>
    <dgm:cxn modelId="{05DD7099-73F5-4513-BFE7-ED8F3AC85C62}" type="presParOf" srcId="{02F724F1-5835-40E4-B759-0F541630DE47}" destId="{48307950-08F5-4E34-BBB4-D3DB6A8348CD}" srcOrd="7" destOrd="0" presId="urn:microsoft.com/office/officeart/2005/8/layout/vList2"/>
    <dgm:cxn modelId="{0565CDCF-4673-4561-85FE-87640C566328}" type="presParOf" srcId="{02F724F1-5835-40E4-B759-0F541630DE47}" destId="{4664A8E2-9194-4F66-A3F0-2241A2BBE8C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571DD2-CA26-47AB-92CD-6AECC246093F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en-GB"/>
        </a:p>
      </dgm:t>
    </dgm:pt>
    <dgm:pt modelId="{5C61C1B0-34CA-4FB1-A37D-2CC43DFB6703}">
      <dgm:prSet/>
      <dgm:spPr/>
      <dgm:t>
        <a:bodyPr/>
        <a:lstStyle/>
        <a:p>
          <a:pPr algn="ctr" rtl="0"/>
          <a:r>
            <a:rPr lang="en-GB" dirty="0">
              <a:solidFill>
                <a:srgbClr val="993366"/>
              </a:solidFill>
            </a:rPr>
            <a:t>GO YE THEREFORE INTO ALL THE WORLD AND PREACH THE GOSPEL</a:t>
          </a:r>
        </a:p>
      </dgm:t>
    </dgm:pt>
    <dgm:pt modelId="{F824222C-607B-4A13-8A21-2AA938BEF07F}" type="parTrans" cxnId="{BBD1ACEC-7B5D-45AF-A9C7-977AEE227C3B}">
      <dgm:prSet/>
      <dgm:spPr/>
      <dgm:t>
        <a:bodyPr/>
        <a:lstStyle/>
        <a:p>
          <a:endParaRPr lang="en-GB"/>
        </a:p>
      </dgm:t>
    </dgm:pt>
    <dgm:pt modelId="{069F5E58-E1C9-4112-BCF2-0854D92DEE69}" type="sibTrans" cxnId="{BBD1ACEC-7B5D-45AF-A9C7-977AEE227C3B}">
      <dgm:prSet/>
      <dgm:spPr/>
      <dgm:t>
        <a:bodyPr/>
        <a:lstStyle/>
        <a:p>
          <a:endParaRPr lang="en-GB"/>
        </a:p>
      </dgm:t>
    </dgm:pt>
    <dgm:pt modelId="{68D66BCF-D746-4C41-9602-5053CF06F620}" type="pres">
      <dgm:prSet presAssocID="{57571DD2-CA26-47AB-92CD-6AECC246093F}" presName="linear" presStyleCnt="0">
        <dgm:presLayoutVars>
          <dgm:animLvl val="lvl"/>
          <dgm:resizeHandles val="exact"/>
        </dgm:presLayoutVars>
      </dgm:prSet>
      <dgm:spPr/>
    </dgm:pt>
    <dgm:pt modelId="{1A551199-8264-48F0-89EA-45EE8CC20970}" type="pres">
      <dgm:prSet presAssocID="{5C61C1B0-34CA-4FB1-A37D-2CC43DFB670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8C22533-9252-46F4-8898-F06C6138B7D4}" type="presOf" srcId="{57571DD2-CA26-47AB-92CD-6AECC246093F}" destId="{68D66BCF-D746-4C41-9602-5053CF06F620}" srcOrd="0" destOrd="0" presId="urn:microsoft.com/office/officeart/2005/8/layout/vList2"/>
    <dgm:cxn modelId="{5AB28984-F9D1-40DF-BA81-B7C943059844}" type="presOf" srcId="{5C61C1B0-34CA-4FB1-A37D-2CC43DFB6703}" destId="{1A551199-8264-48F0-89EA-45EE8CC20970}" srcOrd="0" destOrd="0" presId="urn:microsoft.com/office/officeart/2005/8/layout/vList2"/>
    <dgm:cxn modelId="{BBD1ACEC-7B5D-45AF-A9C7-977AEE227C3B}" srcId="{57571DD2-CA26-47AB-92CD-6AECC246093F}" destId="{5C61C1B0-34CA-4FB1-A37D-2CC43DFB6703}" srcOrd="0" destOrd="0" parTransId="{F824222C-607B-4A13-8A21-2AA938BEF07F}" sibTransId="{069F5E58-E1C9-4112-BCF2-0854D92DEE69}"/>
    <dgm:cxn modelId="{B7F59C93-3D14-4434-A46C-2E6FB9B7E4F7}" type="presParOf" srcId="{68D66BCF-D746-4C41-9602-5053CF06F620}" destId="{1A551199-8264-48F0-89EA-45EE8CC209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D7F5EC-65F6-43E9-A0C0-8D459453928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9A4496FD-D08A-4342-9DB6-ADC103C9064F}">
      <dgm:prSet/>
      <dgm:spPr/>
      <dgm:t>
        <a:bodyPr/>
        <a:lstStyle/>
        <a:p>
          <a:pPr rtl="0"/>
          <a:r>
            <a:rPr lang="en-GB" dirty="0"/>
            <a:t>Analyse by Places</a:t>
          </a:r>
        </a:p>
      </dgm:t>
    </dgm:pt>
    <dgm:pt modelId="{7DB10001-3A1A-4663-B371-697E270BBB4D}" type="parTrans" cxnId="{E42C01C1-6AE4-4C33-8D88-3617680A4B43}">
      <dgm:prSet/>
      <dgm:spPr/>
      <dgm:t>
        <a:bodyPr/>
        <a:lstStyle/>
        <a:p>
          <a:endParaRPr lang="en-GB"/>
        </a:p>
      </dgm:t>
    </dgm:pt>
    <dgm:pt modelId="{C01F0E7E-B3F3-4A40-83D7-07B42E8129E8}" type="sibTrans" cxnId="{E42C01C1-6AE4-4C33-8D88-3617680A4B43}">
      <dgm:prSet/>
      <dgm:spPr/>
      <dgm:t>
        <a:bodyPr/>
        <a:lstStyle/>
        <a:p>
          <a:endParaRPr lang="en-GB"/>
        </a:p>
      </dgm:t>
    </dgm:pt>
    <dgm:pt modelId="{D3B91FCC-029A-400C-8763-DE095A3394B7}" type="pres">
      <dgm:prSet presAssocID="{7FD7F5EC-65F6-43E9-A0C0-8D459453928C}" presName="linear" presStyleCnt="0">
        <dgm:presLayoutVars>
          <dgm:animLvl val="lvl"/>
          <dgm:resizeHandles val="exact"/>
        </dgm:presLayoutVars>
      </dgm:prSet>
      <dgm:spPr/>
    </dgm:pt>
    <dgm:pt modelId="{328A5612-8C3B-44A5-93A6-1DA09268102C}" type="pres">
      <dgm:prSet presAssocID="{9A4496FD-D08A-4342-9DB6-ADC103C9064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FE28D1E-4D5D-45E6-A9A4-8DCE0D35A753}" type="presOf" srcId="{7FD7F5EC-65F6-43E9-A0C0-8D459453928C}" destId="{D3B91FCC-029A-400C-8763-DE095A3394B7}" srcOrd="0" destOrd="0" presId="urn:microsoft.com/office/officeart/2005/8/layout/vList2"/>
    <dgm:cxn modelId="{38B5A791-6167-4DCC-AD5C-CB1886C51EFE}" type="presOf" srcId="{9A4496FD-D08A-4342-9DB6-ADC103C9064F}" destId="{328A5612-8C3B-44A5-93A6-1DA09268102C}" srcOrd="0" destOrd="0" presId="urn:microsoft.com/office/officeart/2005/8/layout/vList2"/>
    <dgm:cxn modelId="{E42C01C1-6AE4-4C33-8D88-3617680A4B43}" srcId="{7FD7F5EC-65F6-43E9-A0C0-8D459453928C}" destId="{9A4496FD-D08A-4342-9DB6-ADC103C9064F}" srcOrd="0" destOrd="0" parTransId="{7DB10001-3A1A-4663-B371-697E270BBB4D}" sibTransId="{C01F0E7E-B3F3-4A40-83D7-07B42E8129E8}"/>
    <dgm:cxn modelId="{945A0A23-AD64-4D24-A0BD-76014177388B}" type="presParOf" srcId="{D3B91FCC-029A-400C-8763-DE095A3394B7}" destId="{328A5612-8C3B-44A5-93A6-1DA0926810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3CF802-DDBA-49AA-BAD8-21DA30DBC6A5}" type="doc">
      <dgm:prSet loTypeId="urn:microsoft.com/office/officeart/2005/8/layout/target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272BDD-2051-413D-870A-F5D006AC70EF}">
      <dgm:prSet custT="1"/>
      <dgm:spPr/>
      <dgm:t>
        <a:bodyPr/>
        <a:lstStyle/>
        <a:p>
          <a:pPr algn="ctr" rtl="0"/>
          <a:r>
            <a:rPr lang="en-GB" sz="2800" dirty="0">
              <a:solidFill>
                <a:srgbClr val="FFC000"/>
              </a:solidFill>
            </a:rPr>
            <a:t>Jerusalem</a:t>
          </a:r>
          <a:br>
            <a:rPr lang="en-GB" sz="2800" dirty="0">
              <a:solidFill>
                <a:srgbClr val="FFC000"/>
              </a:solidFill>
            </a:rPr>
          </a:br>
          <a:r>
            <a:rPr lang="en-GB" sz="2800" dirty="0">
              <a:solidFill>
                <a:schemeClr val="tx1"/>
              </a:solidFill>
            </a:rPr>
            <a:t>1 to 7</a:t>
          </a:r>
          <a:br>
            <a:rPr lang="en-GB" sz="2800" dirty="0">
              <a:solidFill>
                <a:schemeClr val="tx1"/>
              </a:solidFill>
            </a:rPr>
          </a:br>
          <a:r>
            <a:rPr lang="en-GB" sz="2800" dirty="0">
              <a:solidFill>
                <a:srgbClr val="FFFF00"/>
              </a:solidFill>
            </a:rPr>
            <a:t>From Local</a:t>
          </a:r>
        </a:p>
      </dgm:t>
    </dgm:pt>
    <dgm:pt modelId="{6E8104F4-D854-4B81-9E3E-9E26AC9215EA}" type="parTrans" cxnId="{BF83EF37-C8C3-488A-8EF0-E080AC89CD2E}">
      <dgm:prSet/>
      <dgm:spPr/>
      <dgm:t>
        <a:bodyPr/>
        <a:lstStyle/>
        <a:p>
          <a:endParaRPr lang="en-GB"/>
        </a:p>
      </dgm:t>
    </dgm:pt>
    <dgm:pt modelId="{07C80ACD-A578-4B84-8194-2BD25328A26D}" type="sibTrans" cxnId="{BF83EF37-C8C3-488A-8EF0-E080AC89CD2E}">
      <dgm:prSet/>
      <dgm:spPr/>
      <dgm:t>
        <a:bodyPr/>
        <a:lstStyle/>
        <a:p>
          <a:endParaRPr lang="en-GB"/>
        </a:p>
      </dgm:t>
    </dgm:pt>
    <dgm:pt modelId="{7AD2E912-4FBD-47DF-955C-795ABA9A5763}">
      <dgm:prSet custT="1"/>
      <dgm:spPr/>
      <dgm:t>
        <a:bodyPr/>
        <a:lstStyle/>
        <a:p>
          <a:pPr algn="ctr" rtl="0"/>
          <a:r>
            <a:rPr lang="en-GB" sz="2800" dirty="0">
              <a:solidFill>
                <a:srgbClr val="FFC000"/>
              </a:solidFill>
            </a:rPr>
            <a:t>Judea and Samaria</a:t>
          </a:r>
          <a:br>
            <a:rPr lang="en-GB" sz="2800" dirty="0">
              <a:solidFill>
                <a:srgbClr val="FFC000"/>
              </a:solidFill>
            </a:rPr>
          </a:br>
          <a:r>
            <a:rPr lang="en-GB" sz="2800" dirty="0">
              <a:solidFill>
                <a:schemeClr val="tx1"/>
              </a:solidFill>
            </a:rPr>
            <a:t>8 to 12</a:t>
          </a:r>
        </a:p>
      </dgm:t>
    </dgm:pt>
    <dgm:pt modelId="{16B780A8-B100-48D5-95AD-0F2FFD7C10D1}" type="parTrans" cxnId="{C5BAA2E1-5CEA-485D-A764-E3933A3F705B}">
      <dgm:prSet/>
      <dgm:spPr/>
      <dgm:t>
        <a:bodyPr/>
        <a:lstStyle/>
        <a:p>
          <a:endParaRPr lang="en-GB"/>
        </a:p>
      </dgm:t>
    </dgm:pt>
    <dgm:pt modelId="{6C8F7751-6D34-4E8F-96DD-C2E99D8E0CF6}" type="sibTrans" cxnId="{C5BAA2E1-5CEA-485D-A764-E3933A3F705B}">
      <dgm:prSet/>
      <dgm:spPr/>
      <dgm:t>
        <a:bodyPr/>
        <a:lstStyle/>
        <a:p>
          <a:endParaRPr lang="en-GB"/>
        </a:p>
      </dgm:t>
    </dgm:pt>
    <dgm:pt modelId="{DE9F7132-B382-47E3-816E-4E1169942985}">
      <dgm:prSet custT="1"/>
      <dgm:spPr/>
      <dgm:t>
        <a:bodyPr/>
        <a:lstStyle/>
        <a:p>
          <a:pPr algn="ctr" rtl="0"/>
          <a:r>
            <a:rPr lang="en-GB" sz="2800" dirty="0">
              <a:solidFill>
                <a:srgbClr val="FFC000"/>
              </a:solidFill>
            </a:rPr>
            <a:t>Uttermost</a:t>
          </a:r>
          <a:br>
            <a:rPr lang="en-GB" sz="2800" dirty="0">
              <a:solidFill>
                <a:srgbClr val="FFC000"/>
              </a:solidFill>
            </a:rPr>
          </a:br>
          <a:r>
            <a:rPr lang="en-GB" sz="2800" dirty="0">
              <a:solidFill>
                <a:schemeClr val="tx1"/>
              </a:solidFill>
            </a:rPr>
            <a:t>13 to 28</a:t>
          </a:r>
          <a:br>
            <a:rPr lang="en-GB" sz="2800" dirty="0">
              <a:solidFill>
                <a:schemeClr val="tx1"/>
              </a:solidFill>
            </a:rPr>
          </a:br>
          <a:r>
            <a:rPr lang="en-GB" sz="2800" dirty="0">
              <a:solidFill>
                <a:srgbClr val="FFFF00"/>
              </a:solidFill>
            </a:rPr>
            <a:t>To Universal</a:t>
          </a:r>
        </a:p>
      </dgm:t>
    </dgm:pt>
    <dgm:pt modelId="{FD1B3159-4728-499F-A4A5-8615159257E2}" type="parTrans" cxnId="{2F74A3BA-CF29-4B2B-B248-3A482D6BD1D7}">
      <dgm:prSet/>
      <dgm:spPr/>
      <dgm:t>
        <a:bodyPr/>
        <a:lstStyle/>
        <a:p>
          <a:endParaRPr lang="en-GB"/>
        </a:p>
      </dgm:t>
    </dgm:pt>
    <dgm:pt modelId="{D0970088-AE3C-48EB-A09C-A8FBDE520323}" type="sibTrans" cxnId="{2F74A3BA-CF29-4B2B-B248-3A482D6BD1D7}">
      <dgm:prSet/>
      <dgm:spPr/>
      <dgm:t>
        <a:bodyPr/>
        <a:lstStyle/>
        <a:p>
          <a:endParaRPr lang="en-GB"/>
        </a:p>
      </dgm:t>
    </dgm:pt>
    <dgm:pt modelId="{E411B60C-7563-46D1-8406-2A7E3B39D19E}" type="pres">
      <dgm:prSet presAssocID="{9F3CF802-DDBA-49AA-BAD8-21DA30DBC6A5}" presName="composite" presStyleCnt="0">
        <dgm:presLayoutVars>
          <dgm:chMax val="5"/>
          <dgm:dir/>
          <dgm:resizeHandles val="exact"/>
        </dgm:presLayoutVars>
      </dgm:prSet>
      <dgm:spPr/>
    </dgm:pt>
    <dgm:pt modelId="{0D83DBC6-253D-4F26-9F7F-902F2AB14C46}" type="pres">
      <dgm:prSet presAssocID="{ED272BDD-2051-413D-870A-F5D006AC70EF}" presName="circle1" presStyleLbl="lnNode1" presStyleIdx="0" presStyleCnt="3"/>
      <dgm:spPr/>
    </dgm:pt>
    <dgm:pt modelId="{E1FED87B-04A2-4DDB-B1E5-1C291CB9D4EC}" type="pres">
      <dgm:prSet presAssocID="{ED272BDD-2051-413D-870A-F5D006AC70EF}" presName="text1" presStyleLbl="revTx" presStyleIdx="0" presStyleCnt="3" custScaleX="166667" custLinFactNeighborX="50726">
        <dgm:presLayoutVars>
          <dgm:bulletEnabled val="1"/>
        </dgm:presLayoutVars>
      </dgm:prSet>
      <dgm:spPr/>
    </dgm:pt>
    <dgm:pt modelId="{9BAE0407-EB18-4BC3-AE52-B489405E2D68}" type="pres">
      <dgm:prSet presAssocID="{ED272BDD-2051-413D-870A-F5D006AC70EF}" presName="line1" presStyleLbl="callout" presStyleIdx="0" presStyleCnt="6" custLinFactX="18843" custLinFactY="304367" custLinFactNeighborX="100000" custLinFactNeighborY="400000"/>
      <dgm:spPr/>
    </dgm:pt>
    <dgm:pt modelId="{2B552DD2-5620-48EA-89D2-6E63807E35B7}" type="pres">
      <dgm:prSet presAssocID="{ED272BDD-2051-413D-870A-F5D006AC70EF}" presName="d1" presStyleLbl="callout" presStyleIdx="1" presStyleCnt="6" custAng="540000" custScaleX="109768" custScaleY="104028" custLinFactNeighborX="11195" custLinFactNeighborY="4286"/>
      <dgm:spPr/>
    </dgm:pt>
    <dgm:pt modelId="{C880BFB2-A63A-41B6-A7EB-903CDB7840CA}" type="pres">
      <dgm:prSet presAssocID="{7AD2E912-4FBD-47DF-955C-795ABA9A5763}" presName="circle2" presStyleLbl="lnNode1" presStyleIdx="1" presStyleCnt="3"/>
      <dgm:spPr/>
    </dgm:pt>
    <dgm:pt modelId="{49C54962-C8C7-4347-AB56-90FDB9CD8886}" type="pres">
      <dgm:prSet presAssocID="{7AD2E912-4FBD-47DF-955C-795ABA9A5763}" presName="text2" presStyleLbl="revTx" presStyleIdx="1" presStyleCnt="3" custLinFactNeighborX="47103" custLinFactNeighborY="77017">
        <dgm:presLayoutVars>
          <dgm:bulletEnabled val="1"/>
        </dgm:presLayoutVars>
      </dgm:prSet>
      <dgm:spPr/>
    </dgm:pt>
    <dgm:pt modelId="{3956BAB3-8FE6-4608-BE9F-FBDFD7CB036A}" type="pres">
      <dgm:prSet presAssocID="{7AD2E912-4FBD-47DF-955C-795ABA9A5763}" presName="line2" presStyleLbl="callout" presStyleIdx="2" presStyleCnt="6" custLinFactX="60872" custLinFactY="1200000" custLinFactNeighborX="100000" custLinFactNeighborY="1270497"/>
      <dgm:spPr/>
    </dgm:pt>
    <dgm:pt modelId="{9B3E3600-2070-4654-958C-BEEE221BA7B3}" type="pres">
      <dgm:prSet presAssocID="{7AD2E912-4FBD-47DF-955C-795ABA9A5763}" presName="d2" presStyleLbl="callout" presStyleIdx="3" presStyleCnt="6" custScaleX="145899" custScaleY="45882" custLinFactNeighborX="27904" custLinFactNeighborY="15085"/>
      <dgm:spPr/>
    </dgm:pt>
    <dgm:pt modelId="{212DEA1B-C0C3-42C1-B9AD-F1ACAE1BA87A}" type="pres">
      <dgm:prSet presAssocID="{DE9F7132-B382-47E3-816E-4E1169942985}" presName="circle3" presStyleLbl="lnNode1" presStyleIdx="2" presStyleCnt="3"/>
      <dgm:spPr/>
    </dgm:pt>
    <dgm:pt modelId="{117C4BA2-8F5A-4D06-A16A-1BF8770DC3AC}" type="pres">
      <dgm:prSet presAssocID="{DE9F7132-B382-47E3-816E-4E1169942985}" presName="text3" presStyleLbl="revTx" presStyleIdx="2" presStyleCnt="3" custScaleX="163770" custLinFactY="50932" custLinFactNeighborX="47103" custLinFactNeighborY="100000">
        <dgm:presLayoutVars>
          <dgm:bulletEnabled val="1"/>
        </dgm:presLayoutVars>
      </dgm:prSet>
      <dgm:spPr/>
    </dgm:pt>
    <dgm:pt modelId="{FE50577F-7F31-4A20-9746-5238C3540BBD}" type="pres">
      <dgm:prSet presAssocID="{DE9F7132-B382-47E3-816E-4E1169942985}" presName="line3" presStyleLbl="callout" presStyleIdx="4" presStyleCnt="6" custLinFactY="2500000" custLinFactNeighborX="27497" custLinFactNeighborY="2530381"/>
      <dgm:spPr/>
    </dgm:pt>
    <dgm:pt modelId="{BD9A90AC-82CF-46E6-A0CB-D3A05D5CE660}" type="pres">
      <dgm:prSet presAssocID="{DE9F7132-B382-47E3-816E-4E1169942985}" presName="d3" presStyleLbl="callout" presStyleIdx="5" presStyleCnt="6" custAng="4080000" custScaleX="74979" custScaleY="55407" custLinFactNeighborX="11200" custLinFactNeighborY="57676"/>
      <dgm:spPr/>
    </dgm:pt>
  </dgm:ptLst>
  <dgm:cxnLst>
    <dgm:cxn modelId="{191EEC1F-BBD9-4193-A4EA-776F9658BFC1}" type="presOf" srcId="{7AD2E912-4FBD-47DF-955C-795ABA9A5763}" destId="{49C54962-C8C7-4347-AB56-90FDB9CD8886}" srcOrd="0" destOrd="0" presId="urn:microsoft.com/office/officeart/2005/8/layout/target1"/>
    <dgm:cxn modelId="{BF83EF37-C8C3-488A-8EF0-E080AC89CD2E}" srcId="{9F3CF802-DDBA-49AA-BAD8-21DA30DBC6A5}" destId="{ED272BDD-2051-413D-870A-F5D006AC70EF}" srcOrd="0" destOrd="0" parTransId="{6E8104F4-D854-4B81-9E3E-9E26AC9215EA}" sibTransId="{07C80ACD-A578-4B84-8194-2BD25328A26D}"/>
    <dgm:cxn modelId="{D698E272-ED04-46A8-A13C-19EA39DED445}" type="presOf" srcId="{ED272BDD-2051-413D-870A-F5D006AC70EF}" destId="{E1FED87B-04A2-4DDB-B1E5-1C291CB9D4EC}" srcOrd="0" destOrd="0" presId="urn:microsoft.com/office/officeart/2005/8/layout/target1"/>
    <dgm:cxn modelId="{24E37F82-E175-4B42-8847-1AD88ED8A0C8}" type="presOf" srcId="{9F3CF802-DDBA-49AA-BAD8-21DA30DBC6A5}" destId="{E411B60C-7563-46D1-8406-2A7E3B39D19E}" srcOrd="0" destOrd="0" presId="urn:microsoft.com/office/officeart/2005/8/layout/target1"/>
    <dgm:cxn modelId="{2F74A3BA-CF29-4B2B-B248-3A482D6BD1D7}" srcId="{9F3CF802-DDBA-49AA-BAD8-21DA30DBC6A5}" destId="{DE9F7132-B382-47E3-816E-4E1169942985}" srcOrd="2" destOrd="0" parTransId="{FD1B3159-4728-499F-A4A5-8615159257E2}" sibTransId="{D0970088-AE3C-48EB-A09C-A8FBDE520323}"/>
    <dgm:cxn modelId="{ECB1A3CA-9E66-47D4-9D5E-F5F10F84507D}" type="presOf" srcId="{DE9F7132-B382-47E3-816E-4E1169942985}" destId="{117C4BA2-8F5A-4D06-A16A-1BF8770DC3AC}" srcOrd="0" destOrd="0" presId="urn:microsoft.com/office/officeart/2005/8/layout/target1"/>
    <dgm:cxn modelId="{C5BAA2E1-5CEA-485D-A764-E3933A3F705B}" srcId="{9F3CF802-DDBA-49AA-BAD8-21DA30DBC6A5}" destId="{7AD2E912-4FBD-47DF-955C-795ABA9A5763}" srcOrd="1" destOrd="0" parTransId="{16B780A8-B100-48D5-95AD-0F2FFD7C10D1}" sibTransId="{6C8F7751-6D34-4E8F-96DD-C2E99D8E0CF6}"/>
    <dgm:cxn modelId="{25486591-589C-481E-9EE6-2AFD464E7993}" type="presParOf" srcId="{E411B60C-7563-46D1-8406-2A7E3B39D19E}" destId="{0D83DBC6-253D-4F26-9F7F-902F2AB14C46}" srcOrd="0" destOrd="0" presId="urn:microsoft.com/office/officeart/2005/8/layout/target1"/>
    <dgm:cxn modelId="{8A9EF50E-BF3F-4C8A-97DD-D6ED200F53B8}" type="presParOf" srcId="{E411B60C-7563-46D1-8406-2A7E3B39D19E}" destId="{E1FED87B-04A2-4DDB-B1E5-1C291CB9D4EC}" srcOrd="1" destOrd="0" presId="urn:microsoft.com/office/officeart/2005/8/layout/target1"/>
    <dgm:cxn modelId="{42CEFF81-32F3-4F0D-9E59-D574832065A9}" type="presParOf" srcId="{E411B60C-7563-46D1-8406-2A7E3B39D19E}" destId="{9BAE0407-EB18-4BC3-AE52-B489405E2D68}" srcOrd="2" destOrd="0" presId="urn:microsoft.com/office/officeart/2005/8/layout/target1"/>
    <dgm:cxn modelId="{766F7734-DEA2-4D21-BC9A-E5FD75DFA2A4}" type="presParOf" srcId="{E411B60C-7563-46D1-8406-2A7E3B39D19E}" destId="{2B552DD2-5620-48EA-89D2-6E63807E35B7}" srcOrd="3" destOrd="0" presId="urn:microsoft.com/office/officeart/2005/8/layout/target1"/>
    <dgm:cxn modelId="{2E2A0D7C-7D79-4194-89B1-1DB6A21BEB55}" type="presParOf" srcId="{E411B60C-7563-46D1-8406-2A7E3B39D19E}" destId="{C880BFB2-A63A-41B6-A7EB-903CDB7840CA}" srcOrd="4" destOrd="0" presId="urn:microsoft.com/office/officeart/2005/8/layout/target1"/>
    <dgm:cxn modelId="{EC97F8BD-E6F7-4F35-95DD-A267FE0B2249}" type="presParOf" srcId="{E411B60C-7563-46D1-8406-2A7E3B39D19E}" destId="{49C54962-C8C7-4347-AB56-90FDB9CD8886}" srcOrd="5" destOrd="0" presId="urn:microsoft.com/office/officeart/2005/8/layout/target1"/>
    <dgm:cxn modelId="{20B5B740-970A-4FDB-8A7A-047BEBA85AF3}" type="presParOf" srcId="{E411B60C-7563-46D1-8406-2A7E3B39D19E}" destId="{3956BAB3-8FE6-4608-BE9F-FBDFD7CB036A}" srcOrd="6" destOrd="0" presId="urn:microsoft.com/office/officeart/2005/8/layout/target1"/>
    <dgm:cxn modelId="{EBBBF3DB-38A1-4D28-B6B8-6F4B79D7CCDB}" type="presParOf" srcId="{E411B60C-7563-46D1-8406-2A7E3B39D19E}" destId="{9B3E3600-2070-4654-958C-BEEE221BA7B3}" srcOrd="7" destOrd="0" presId="urn:microsoft.com/office/officeart/2005/8/layout/target1"/>
    <dgm:cxn modelId="{3E8E533D-B33E-42E9-98C1-7A7DE63E1457}" type="presParOf" srcId="{E411B60C-7563-46D1-8406-2A7E3B39D19E}" destId="{212DEA1B-C0C3-42C1-B9AD-F1ACAE1BA87A}" srcOrd="8" destOrd="0" presId="urn:microsoft.com/office/officeart/2005/8/layout/target1"/>
    <dgm:cxn modelId="{5B6AC004-9948-4C56-914D-A955A10C7921}" type="presParOf" srcId="{E411B60C-7563-46D1-8406-2A7E3B39D19E}" destId="{117C4BA2-8F5A-4D06-A16A-1BF8770DC3AC}" srcOrd="9" destOrd="0" presId="urn:microsoft.com/office/officeart/2005/8/layout/target1"/>
    <dgm:cxn modelId="{DDC0637F-4E5B-405B-8CBD-16B5B607468D}" type="presParOf" srcId="{E411B60C-7563-46D1-8406-2A7E3B39D19E}" destId="{FE50577F-7F31-4A20-9746-5238C3540BBD}" srcOrd="10" destOrd="0" presId="urn:microsoft.com/office/officeart/2005/8/layout/target1"/>
    <dgm:cxn modelId="{37DD2367-F36F-4DF7-B142-C6177C207E5C}" type="presParOf" srcId="{E411B60C-7563-46D1-8406-2A7E3B39D19E}" destId="{BD9A90AC-82CF-46E6-A0CB-D3A05D5CE660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AA4DE0-E6BD-41D7-92BB-AD56180CFD8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47BD9282-B588-4F3C-91F4-B9507684A20E}">
      <dgm:prSet/>
      <dgm:spPr/>
      <dgm:t>
        <a:bodyPr/>
        <a:lstStyle/>
        <a:p>
          <a:pPr rtl="0"/>
          <a:r>
            <a:rPr lang="en-GB" dirty="0"/>
            <a:t>JERUSALEM</a:t>
          </a:r>
        </a:p>
      </dgm:t>
    </dgm:pt>
    <dgm:pt modelId="{D2697EDA-55FC-4DD3-910D-5F2733BBC677}" type="parTrans" cxnId="{562991D8-1265-4C1F-8969-48B36A9B4C9A}">
      <dgm:prSet/>
      <dgm:spPr/>
      <dgm:t>
        <a:bodyPr/>
        <a:lstStyle/>
        <a:p>
          <a:endParaRPr lang="en-GB"/>
        </a:p>
      </dgm:t>
    </dgm:pt>
    <dgm:pt modelId="{B74C2BA2-1531-4646-AFC7-51A42DC85941}" type="sibTrans" cxnId="{562991D8-1265-4C1F-8969-48B36A9B4C9A}">
      <dgm:prSet/>
      <dgm:spPr/>
      <dgm:t>
        <a:bodyPr/>
        <a:lstStyle/>
        <a:p>
          <a:endParaRPr lang="en-GB"/>
        </a:p>
      </dgm:t>
    </dgm:pt>
    <dgm:pt modelId="{E30998F6-604B-438F-9DA6-CD201F4451AB}" type="pres">
      <dgm:prSet presAssocID="{ADAA4DE0-E6BD-41D7-92BB-AD56180CFD8E}" presName="linear" presStyleCnt="0">
        <dgm:presLayoutVars>
          <dgm:animLvl val="lvl"/>
          <dgm:resizeHandles val="exact"/>
        </dgm:presLayoutVars>
      </dgm:prSet>
      <dgm:spPr/>
    </dgm:pt>
    <dgm:pt modelId="{7C35756D-6AE1-4779-B2B1-5E83A6D38322}" type="pres">
      <dgm:prSet presAssocID="{47BD9282-B588-4F3C-91F4-B9507684A20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553375E-EA5C-4261-B5B7-85D2A73E47C8}" type="presOf" srcId="{ADAA4DE0-E6BD-41D7-92BB-AD56180CFD8E}" destId="{E30998F6-604B-438F-9DA6-CD201F4451AB}" srcOrd="0" destOrd="0" presId="urn:microsoft.com/office/officeart/2005/8/layout/vList2"/>
    <dgm:cxn modelId="{8E711F89-6252-4F53-8328-C8F472B6CB3E}" type="presOf" srcId="{47BD9282-B588-4F3C-91F4-B9507684A20E}" destId="{7C35756D-6AE1-4779-B2B1-5E83A6D38322}" srcOrd="0" destOrd="0" presId="urn:microsoft.com/office/officeart/2005/8/layout/vList2"/>
    <dgm:cxn modelId="{562991D8-1265-4C1F-8969-48B36A9B4C9A}" srcId="{ADAA4DE0-E6BD-41D7-92BB-AD56180CFD8E}" destId="{47BD9282-B588-4F3C-91F4-B9507684A20E}" srcOrd="0" destOrd="0" parTransId="{D2697EDA-55FC-4DD3-910D-5F2733BBC677}" sibTransId="{B74C2BA2-1531-4646-AFC7-51A42DC85941}"/>
    <dgm:cxn modelId="{38A19147-7706-4C5B-B139-D871BF09A186}" type="presParOf" srcId="{E30998F6-604B-438F-9DA6-CD201F4451AB}" destId="{7C35756D-6AE1-4779-B2B1-5E83A6D38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5C174F-B0EA-48E2-AC29-22E7EFEB279E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en-GB"/>
        </a:p>
      </dgm:t>
    </dgm:pt>
    <dgm:pt modelId="{65606593-8774-42C8-9C36-57B945C396BE}">
      <dgm:prSet/>
      <dgm:spPr/>
      <dgm:t>
        <a:bodyPr/>
        <a:lstStyle/>
        <a:p>
          <a:pPr algn="ctr" rtl="0"/>
          <a:r>
            <a:rPr lang="en-GB" dirty="0">
              <a:solidFill>
                <a:srgbClr val="993366"/>
              </a:solidFill>
            </a:rPr>
            <a:t>WHEN THE DAY OF PENTECOST</a:t>
          </a:r>
        </a:p>
      </dgm:t>
    </dgm:pt>
    <dgm:pt modelId="{27CA7661-AE58-4493-A36D-F8C52E5EEE44}" type="parTrans" cxnId="{7762DAA8-609E-409C-B89A-E5BF6C4D14E5}">
      <dgm:prSet/>
      <dgm:spPr/>
      <dgm:t>
        <a:bodyPr/>
        <a:lstStyle/>
        <a:p>
          <a:endParaRPr lang="en-GB"/>
        </a:p>
      </dgm:t>
    </dgm:pt>
    <dgm:pt modelId="{EC50ACFD-B1A7-4EEC-A953-8CDEB21D0416}" type="sibTrans" cxnId="{7762DAA8-609E-409C-B89A-E5BF6C4D14E5}">
      <dgm:prSet/>
      <dgm:spPr/>
      <dgm:t>
        <a:bodyPr/>
        <a:lstStyle/>
        <a:p>
          <a:endParaRPr lang="en-GB"/>
        </a:p>
      </dgm:t>
    </dgm:pt>
    <dgm:pt modelId="{724B7B31-27E7-41D3-A798-FFE51464F2BE}">
      <dgm:prSet/>
      <dgm:spPr/>
      <dgm:t>
        <a:bodyPr/>
        <a:lstStyle/>
        <a:p>
          <a:pPr algn="ctr" rtl="0"/>
          <a:r>
            <a:rPr lang="en-GB" dirty="0">
              <a:solidFill>
                <a:srgbClr val="993366"/>
              </a:solidFill>
            </a:rPr>
            <a:t>HAD FULLY COME</a:t>
          </a:r>
        </a:p>
      </dgm:t>
    </dgm:pt>
    <dgm:pt modelId="{8853925C-6AC5-498B-90BC-549FE1FD84E9}" type="parTrans" cxnId="{A405EC76-1598-4B97-9F59-F5150CF00845}">
      <dgm:prSet/>
      <dgm:spPr/>
      <dgm:t>
        <a:bodyPr/>
        <a:lstStyle/>
        <a:p>
          <a:endParaRPr lang="en-GB"/>
        </a:p>
      </dgm:t>
    </dgm:pt>
    <dgm:pt modelId="{47A7F218-9EF5-4F65-A6FA-9425A35C428D}" type="sibTrans" cxnId="{A405EC76-1598-4B97-9F59-F5150CF00845}">
      <dgm:prSet/>
      <dgm:spPr/>
      <dgm:t>
        <a:bodyPr/>
        <a:lstStyle/>
        <a:p>
          <a:endParaRPr lang="en-GB"/>
        </a:p>
      </dgm:t>
    </dgm:pt>
    <dgm:pt modelId="{04108D20-5242-4446-9D97-9E4511C49808}" type="pres">
      <dgm:prSet presAssocID="{F55C174F-B0EA-48E2-AC29-22E7EFEB279E}" presName="linear" presStyleCnt="0">
        <dgm:presLayoutVars>
          <dgm:animLvl val="lvl"/>
          <dgm:resizeHandles val="exact"/>
        </dgm:presLayoutVars>
      </dgm:prSet>
      <dgm:spPr/>
    </dgm:pt>
    <dgm:pt modelId="{4D251524-8CF9-46B9-8B45-4F8827AB9DCD}" type="pres">
      <dgm:prSet presAssocID="{65606593-8774-42C8-9C36-57B945C396B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33952F-97C8-4F01-93C7-4B4D21A6A5E4}" type="pres">
      <dgm:prSet presAssocID="{EC50ACFD-B1A7-4EEC-A953-8CDEB21D0416}" presName="spacer" presStyleCnt="0"/>
      <dgm:spPr/>
    </dgm:pt>
    <dgm:pt modelId="{7E087E36-D7BF-48FB-9C0C-4EF10EB3B4CA}" type="pres">
      <dgm:prSet presAssocID="{724B7B31-27E7-41D3-A798-FFE51464F2B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4040400-20DF-4658-8C52-60080914D329}" type="presOf" srcId="{F55C174F-B0EA-48E2-AC29-22E7EFEB279E}" destId="{04108D20-5242-4446-9D97-9E4511C49808}" srcOrd="0" destOrd="0" presId="urn:microsoft.com/office/officeart/2005/8/layout/vList2"/>
    <dgm:cxn modelId="{B999A515-BF6A-4F4B-B90A-45117A0863DB}" type="presOf" srcId="{724B7B31-27E7-41D3-A798-FFE51464F2BE}" destId="{7E087E36-D7BF-48FB-9C0C-4EF10EB3B4CA}" srcOrd="0" destOrd="0" presId="urn:microsoft.com/office/officeart/2005/8/layout/vList2"/>
    <dgm:cxn modelId="{F042DB6A-CEE3-41DE-A535-076B9FE7D2B1}" type="presOf" srcId="{65606593-8774-42C8-9C36-57B945C396BE}" destId="{4D251524-8CF9-46B9-8B45-4F8827AB9DCD}" srcOrd="0" destOrd="0" presId="urn:microsoft.com/office/officeart/2005/8/layout/vList2"/>
    <dgm:cxn modelId="{A405EC76-1598-4B97-9F59-F5150CF00845}" srcId="{F55C174F-B0EA-48E2-AC29-22E7EFEB279E}" destId="{724B7B31-27E7-41D3-A798-FFE51464F2BE}" srcOrd="1" destOrd="0" parTransId="{8853925C-6AC5-498B-90BC-549FE1FD84E9}" sibTransId="{47A7F218-9EF5-4F65-A6FA-9425A35C428D}"/>
    <dgm:cxn modelId="{7762DAA8-609E-409C-B89A-E5BF6C4D14E5}" srcId="{F55C174F-B0EA-48E2-AC29-22E7EFEB279E}" destId="{65606593-8774-42C8-9C36-57B945C396BE}" srcOrd="0" destOrd="0" parTransId="{27CA7661-AE58-4493-A36D-F8C52E5EEE44}" sibTransId="{EC50ACFD-B1A7-4EEC-A953-8CDEB21D0416}"/>
    <dgm:cxn modelId="{D23A39D4-C411-47B6-8FBC-9E98371E867A}" type="presParOf" srcId="{04108D20-5242-4446-9D97-9E4511C49808}" destId="{4D251524-8CF9-46B9-8B45-4F8827AB9DCD}" srcOrd="0" destOrd="0" presId="urn:microsoft.com/office/officeart/2005/8/layout/vList2"/>
    <dgm:cxn modelId="{6C3F699C-071B-427A-A471-1C0ECB5F14AD}" type="presParOf" srcId="{04108D20-5242-4446-9D97-9E4511C49808}" destId="{4233952F-97C8-4F01-93C7-4B4D21A6A5E4}" srcOrd="1" destOrd="0" presId="urn:microsoft.com/office/officeart/2005/8/layout/vList2"/>
    <dgm:cxn modelId="{4979C756-AE62-4D7B-B7C7-E18498910509}" type="presParOf" srcId="{04108D20-5242-4446-9D97-9E4511C49808}" destId="{7E087E36-D7BF-48FB-9C0C-4EF10EB3B4C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AA4DE0-E6BD-41D7-92BB-AD56180CFD8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BD9282-B588-4F3C-91F4-B9507684A20E}">
      <dgm:prSet/>
      <dgm:spPr/>
      <dgm:t>
        <a:bodyPr/>
        <a:lstStyle/>
        <a:p>
          <a:pPr rtl="0"/>
          <a:r>
            <a:rPr lang="en-GB" dirty="0"/>
            <a:t>JUDEA and SAMARIA</a:t>
          </a:r>
        </a:p>
      </dgm:t>
    </dgm:pt>
    <dgm:pt modelId="{D2697EDA-55FC-4DD3-910D-5F2733BBC677}" type="parTrans" cxnId="{562991D8-1265-4C1F-8969-48B36A9B4C9A}">
      <dgm:prSet/>
      <dgm:spPr/>
      <dgm:t>
        <a:bodyPr/>
        <a:lstStyle/>
        <a:p>
          <a:endParaRPr lang="en-GB"/>
        </a:p>
      </dgm:t>
    </dgm:pt>
    <dgm:pt modelId="{B74C2BA2-1531-4646-AFC7-51A42DC85941}" type="sibTrans" cxnId="{562991D8-1265-4C1F-8969-48B36A9B4C9A}">
      <dgm:prSet/>
      <dgm:spPr/>
      <dgm:t>
        <a:bodyPr/>
        <a:lstStyle/>
        <a:p>
          <a:endParaRPr lang="en-GB"/>
        </a:p>
      </dgm:t>
    </dgm:pt>
    <dgm:pt modelId="{E30998F6-604B-438F-9DA6-CD201F4451AB}" type="pres">
      <dgm:prSet presAssocID="{ADAA4DE0-E6BD-41D7-92BB-AD56180CFD8E}" presName="linear" presStyleCnt="0">
        <dgm:presLayoutVars>
          <dgm:animLvl val="lvl"/>
          <dgm:resizeHandles val="exact"/>
        </dgm:presLayoutVars>
      </dgm:prSet>
      <dgm:spPr/>
    </dgm:pt>
    <dgm:pt modelId="{7C35756D-6AE1-4779-B2B1-5E83A6D38322}" type="pres">
      <dgm:prSet presAssocID="{47BD9282-B588-4F3C-91F4-B9507684A20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1891F61-48CC-4FE8-8420-E140F0E5D01D}" type="presOf" srcId="{ADAA4DE0-E6BD-41D7-92BB-AD56180CFD8E}" destId="{E30998F6-604B-438F-9DA6-CD201F4451AB}" srcOrd="0" destOrd="0" presId="urn:microsoft.com/office/officeart/2005/8/layout/vList2"/>
    <dgm:cxn modelId="{E9F7A0CC-68BB-42F3-AB6F-DD838F1ED929}" type="presOf" srcId="{47BD9282-B588-4F3C-91F4-B9507684A20E}" destId="{7C35756D-6AE1-4779-B2B1-5E83A6D38322}" srcOrd="0" destOrd="0" presId="urn:microsoft.com/office/officeart/2005/8/layout/vList2"/>
    <dgm:cxn modelId="{562991D8-1265-4C1F-8969-48B36A9B4C9A}" srcId="{ADAA4DE0-E6BD-41D7-92BB-AD56180CFD8E}" destId="{47BD9282-B588-4F3C-91F4-B9507684A20E}" srcOrd="0" destOrd="0" parTransId="{D2697EDA-55FC-4DD3-910D-5F2733BBC677}" sibTransId="{B74C2BA2-1531-4646-AFC7-51A42DC85941}"/>
    <dgm:cxn modelId="{3709EA9B-2E40-4D0D-91BC-0F9F1FB2A841}" type="presParOf" srcId="{E30998F6-604B-438F-9DA6-CD201F4451AB}" destId="{7C35756D-6AE1-4779-B2B1-5E83A6D38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4EBB72-16B4-4B74-A1D5-DBFC9274B71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DE1AD386-D158-49E7-8F0B-791BF2052B4D}">
      <dgm:prSet/>
      <dgm:spPr/>
      <dgm:t>
        <a:bodyPr/>
        <a:lstStyle/>
        <a:p>
          <a:pPr algn="ctr" rtl="0"/>
          <a:r>
            <a:rPr lang="en-GB" dirty="0"/>
            <a:t>From Jerusalem and Samaria the gospel moves to the uttermost parts; well to Rome actually</a:t>
          </a:r>
        </a:p>
      </dgm:t>
    </dgm:pt>
    <dgm:pt modelId="{CD1E3033-0FC1-4777-8F08-369CF3C1DD78}" type="parTrans" cxnId="{D7BE82F2-A865-4650-A64B-C79BF119609E}">
      <dgm:prSet/>
      <dgm:spPr/>
      <dgm:t>
        <a:bodyPr/>
        <a:lstStyle/>
        <a:p>
          <a:endParaRPr lang="en-GB"/>
        </a:p>
      </dgm:t>
    </dgm:pt>
    <dgm:pt modelId="{D5BEB9D5-BCED-4B50-AB33-08D2797011C6}" type="sibTrans" cxnId="{D7BE82F2-A865-4650-A64B-C79BF119609E}">
      <dgm:prSet/>
      <dgm:spPr/>
      <dgm:t>
        <a:bodyPr/>
        <a:lstStyle/>
        <a:p>
          <a:endParaRPr lang="en-GB"/>
        </a:p>
      </dgm:t>
    </dgm:pt>
    <dgm:pt modelId="{525E12B9-B02C-4610-98ED-9587D9CA9FFD}" type="pres">
      <dgm:prSet presAssocID="{884EBB72-16B4-4B74-A1D5-DBFC9274B710}" presName="linear" presStyleCnt="0">
        <dgm:presLayoutVars>
          <dgm:animLvl val="lvl"/>
          <dgm:resizeHandles val="exact"/>
        </dgm:presLayoutVars>
      </dgm:prSet>
      <dgm:spPr/>
    </dgm:pt>
    <dgm:pt modelId="{C41F8FFC-A7C6-4724-A027-60EE6085BFCF}" type="pres">
      <dgm:prSet presAssocID="{DE1AD386-D158-49E7-8F0B-791BF2052B4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948102F-F0B7-427A-A146-60A8E360BBA7}" type="presOf" srcId="{884EBB72-16B4-4B74-A1D5-DBFC9274B710}" destId="{525E12B9-B02C-4610-98ED-9587D9CA9FFD}" srcOrd="0" destOrd="0" presId="urn:microsoft.com/office/officeart/2005/8/layout/vList2"/>
    <dgm:cxn modelId="{2E88EBDF-B850-4E21-B522-9428A3262F04}" type="presOf" srcId="{DE1AD386-D158-49E7-8F0B-791BF2052B4D}" destId="{C41F8FFC-A7C6-4724-A027-60EE6085BFCF}" srcOrd="0" destOrd="0" presId="urn:microsoft.com/office/officeart/2005/8/layout/vList2"/>
    <dgm:cxn modelId="{D7BE82F2-A865-4650-A64B-C79BF119609E}" srcId="{884EBB72-16B4-4B74-A1D5-DBFC9274B710}" destId="{DE1AD386-D158-49E7-8F0B-791BF2052B4D}" srcOrd="0" destOrd="0" parTransId="{CD1E3033-0FC1-4777-8F08-369CF3C1DD78}" sibTransId="{D5BEB9D5-BCED-4B50-AB33-08D2797011C6}"/>
    <dgm:cxn modelId="{DC49FAD2-31F6-4C11-9D4A-7862AA7C7ACA}" type="presParOf" srcId="{525E12B9-B02C-4610-98ED-9587D9CA9FFD}" destId="{C41F8FFC-A7C6-4724-A027-60EE6085BF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AA4DE0-E6BD-41D7-92BB-AD56180CFD8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BD9282-B588-4F3C-91F4-B9507684A20E}">
      <dgm:prSet/>
      <dgm:spPr/>
      <dgm:t>
        <a:bodyPr/>
        <a:lstStyle/>
        <a:p>
          <a:pPr rtl="0"/>
          <a:r>
            <a:rPr lang="en-GB" dirty="0"/>
            <a:t>ROME</a:t>
          </a:r>
        </a:p>
      </dgm:t>
    </dgm:pt>
    <dgm:pt modelId="{D2697EDA-55FC-4DD3-910D-5F2733BBC677}" type="parTrans" cxnId="{562991D8-1265-4C1F-8969-48B36A9B4C9A}">
      <dgm:prSet/>
      <dgm:spPr/>
      <dgm:t>
        <a:bodyPr/>
        <a:lstStyle/>
        <a:p>
          <a:endParaRPr lang="en-GB"/>
        </a:p>
      </dgm:t>
    </dgm:pt>
    <dgm:pt modelId="{B74C2BA2-1531-4646-AFC7-51A42DC85941}" type="sibTrans" cxnId="{562991D8-1265-4C1F-8969-48B36A9B4C9A}">
      <dgm:prSet/>
      <dgm:spPr/>
      <dgm:t>
        <a:bodyPr/>
        <a:lstStyle/>
        <a:p>
          <a:endParaRPr lang="en-GB"/>
        </a:p>
      </dgm:t>
    </dgm:pt>
    <dgm:pt modelId="{E30998F6-604B-438F-9DA6-CD201F4451AB}" type="pres">
      <dgm:prSet presAssocID="{ADAA4DE0-E6BD-41D7-92BB-AD56180CFD8E}" presName="linear" presStyleCnt="0">
        <dgm:presLayoutVars>
          <dgm:animLvl val="lvl"/>
          <dgm:resizeHandles val="exact"/>
        </dgm:presLayoutVars>
      </dgm:prSet>
      <dgm:spPr/>
    </dgm:pt>
    <dgm:pt modelId="{7C35756D-6AE1-4779-B2B1-5E83A6D38322}" type="pres">
      <dgm:prSet presAssocID="{47BD9282-B588-4F3C-91F4-B9507684A20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E71E300-8F11-4A64-B0A5-66C129D6B297}" type="presOf" srcId="{47BD9282-B588-4F3C-91F4-B9507684A20E}" destId="{7C35756D-6AE1-4779-B2B1-5E83A6D38322}" srcOrd="0" destOrd="0" presId="urn:microsoft.com/office/officeart/2005/8/layout/vList2"/>
    <dgm:cxn modelId="{AF726E9F-0FF4-4F93-BAB4-1AF1B28AEFFB}" type="presOf" srcId="{ADAA4DE0-E6BD-41D7-92BB-AD56180CFD8E}" destId="{E30998F6-604B-438F-9DA6-CD201F4451AB}" srcOrd="0" destOrd="0" presId="urn:microsoft.com/office/officeart/2005/8/layout/vList2"/>
    <dgm:cxn modelId="{562991D8-1265-4C1F-8969-48B36A9B4C9A}" srcId="{ADAA4DE0-E6BD-41D7-92BB-AD56180CFD8E}" destId="{47BD9282-B588-4F3C-91F4-B9507684A20E}" srcOrd="0" destOrd="0" parTransId="{D2697EDA-55FC-4DD3-910D-5F2733BBC677}" sibTransId="{B74C2BA2-1531-4646-AFC7-51A42DC85941}"/>
    <dgm:cxn modelId="{38F08B37-CB91-4226-B63E-438C9BD5B332}" type="presParOf" srcId="{E30998F6-604B-438F-9DA6-CD201F4451AB}" destId="{7C35756D-6AE1-4779-B2B1-5E83A6D38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D7F5EC-65F6-43E9-A0C0-8D459453928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4496FD-D08A-4342-9DB6-ADC103C9064F}">
      <dgm:prSet/>
      <dgm:spPr/>
      <dgm:t>
        <a:bodyPr/>
        <a:lstStyle/>
        <a:p>
          <a:pPr rtl="0"/>
          <a:r>
            <a:rPr lang="en-GB" dirty="0"/>
            <a:t>Analyse by Principles</a:t>
          </a:r>
        </a:p>
      </dgm:t>
    </dgm:pt>
    <dgm:pt modelId="{7DB10001-3A1A-4663-B371-697E270BBB4D}" type="parTrans" cxnId="{E42C01C1-6AE4-4C33-8D88-3617680A4B43}">
      <dgm:prSet/>
      <dgm:spPr/>
      <dgm:t>
        <a:bodyPr/>
        <a:lstStyle/>
        <a:p>
          <a:endParaRPr lang="en-GB"/>
        </a:p>
      </dgm:t>
    </dgm:pt>
    <dgm:pt modelId="{C01F0E7E-B3F3-4A40-83D7-07B42E8129E8}" type="sibTrans" cxnId="{E42C01C1-6AE4-4C33-8D88-3617680A4B43}">
      <dgm:prSet/>
      <dgm:spPr/>
      <dgm:t>
        <a:bodyPr/>
        <a:lstStyle/>
        <a:p>
          <a:endParaRPr lang="en-GB"/>
        </a:p>
      </dgm:t>
    </dgm:pt>
    <dgm:pt modelId="{D3B91FCC-029A-400C-8763-DE095A3394B7}" type="pres">
      <dgm:prSet presAssocID="{7FD7F5EC-65F6-43E9-A0C0-8D459453928C}" presName="linear" presStyleCnt="0">
        <dgm:presLayoutVars>
          <dgm:animLvl val="lvl"/>
          <dgm:resizeHandles val="exact"/>
        </dgm:presLayoutVars>
      </dgm:prSet>
      <dgm:spPr/>
    </dgm:pt>
    <dgm:pt modelId="{328A5612-8C3B-44A5-93A6-1DA09268102C}" type="pres">
      <dgm:prSet presAssocID="{9A4496FD-D08A-4342-9DB6-ADC103C9064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17298BB-7D9E-4A20-BEC6-3E9D6F0E9104}" type="presOf" srcId="{7FD7F5EC-65F6-43E9-A0C0-8D459453928C}" destId="{D3B91FCC-029A-400C-8763-DE095A3394B7}" srcOrd="0" destOrd="0" presId="urn:microsoft.com/office/officeart/2005/8/layout/vList2"/>
    <dgm:cxn modelId="{E42C01C1-6AE4-4C33-8D88-3617680A4B43}" srcId="{7FD7F5EC-65F6-43E9-A0C0-8D459453928C}" destId="{9A4496FD-D08A-4342-9DB6-ADC103C9064F}" srcOrd="0" destOrd="0" parTransId="{7DB10001-3A1A-4663-B371-697E270BBB4D}" sibTransId="{C01F0E7E-B3F3-4A40-83D7-07B42E8129E8}"/>
    <dgm:cxn modelId="{A5D8ABE6-404C-49E5-8FF0-0FCE5A6294DD}" type="presOf" srcId="{9A4496FD-D08A-4342-9DB6-ADC103C9064F}" destId="{328A5612-8C3B-44A5-93A6-1DA09268102C}" srcOrd="0" destOrd="0" presId="urn:microsoft.com/office/officeart/2005/8/layout/vList2"/>
    <dgm:cxn modelId="{5C3491D9-5BC6-46D5-B232-63300F8A8E2D}" type="presParOf" srcId="{D3B91FCC-029A-400C-8763-DE095A3394B7}" destId="{328A5612-8C3B-44A5-93A6-1DA0926810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EE547-490D-401D-8161-ADA51C922AF0}">
      <dsp:nvSpPr>
        <dsp:cNvPr id="0" name=""/>
        <dsp:cNvSpPr/>
      </dsp:nvSpPr>
      <dsp:spPr>
        <a:xfrm>
          <a:off x="0" y="62822"/>
          <a:ext cx="65913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Analyse by People</a:t>
          </a:r>
        </a:p>
      </dsp:txBody>
      <dsp:txXfrm>
        <a:off x="55030" y="117852"/>
        <a:ext cx="6481240" cy="1017235"/>
      </dsp:txXfrm>
    </dsp:sp>
    <dsp:sp modelId="{1FD9150C-AA04-41AC-8407-E5E97A325B0E}">
      <dsp:nvSpPr>
        <dsp:cNvPr id="0" name=""/>
        <dsp:cNvSpPr/>
      </dsp:nvSpPr>
      <dsp:spPr>
        <a:xfrm>
          <a:off x="0" y="1325477"/>
          <a:ext cx="65913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Analyse by Places</a:t>
          </a:r>
        </a:p>
      </dsp:txBody>
      <dsp:txXfrm>
        <a:off x="55030" y="1380507"/>
        <a:ext cx="6481240" cy="1017235"/>
      </dsp:txXfrm>
    </dsp:sp>
    <dsp:sp modelId="{76DD8541-BA9B-4ACA-88EA-DF49B5AA6C78}">
      <dsp:nvSpPr>
        <dsp:cNvPr id="0" name=""/>
        <dsp:cNvSpPr/>
      </dsp:nvSpPr>
      <dsp:spPr>
        <a:xfrm>
          <a:off x="0" y="2588132"/>
          <a:ext cx="65913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Analyse by Principles</a:t>
          </a:r>
        </a:p>
      </dsp:txBody>
      <dsp:txXfrm>
        <a:off x="55030" y="2643162"/>
        <a:ext cx="6481240" cy="10172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7BD79-9348-43AB-9B16-ADD63FB6C68B}">
      <dsp:nvSpPr>
        <dsp:cNvPr id="0" name=""/>
        <dsp:cNvSpPr/>
      </dsp:nvSpPr>
      <dsp:spPr>
        <a:xfrm>
          <a:off x="1688710" y="0"/>
          <a:ext cx="5256000" cy="5256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5FEE59-C08D-49C1-8560-38847ACAF0B0}">
      <dsp:nvSpPr>
        <dsp:cNvPr id="0" name=""/>
        <dsp:cNvSpPr/>
      </dsp:nvSpPr>
      <dsp:spPr>
        <a:xfrm>
          <a:off x="949567" y="525598"/>
          <a:ext cx="3101059" cy="1997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1 to 5</a:t>
          </a:r>
          <a:br>
            <a:rPr lang="en-GB" sz="3200" kern="1200" dirty="0"/>
          </a:br>
          <a:r>
            <a:rPr lang="en-GB" sz="3200" kern="1200" dirty="0"/>
            <a:t>In the local community</a:t>
          </a:r>
        </a:p>
      </dsp:txBody>
      <dsp:txXfrm>
        <a:off x="1047066" y="623097"/>
        <a:ext cx="2906061" cy="1802284"/>
      </dsp:txXfrm>
    </dsp:sp>
    <dsp:sp modelId="{63948102-D299-4BCD-95BD-C6EC2CC3E189}">
      <dsp:nvSpPr>
        <dsp:cNvPr id="0" name=""/>
        <dsp:cNvSpPr/>
      </dsp:nvSpPr>
      <dsp:spPr>
        <a:xfrm>
          <a:off x="4582802" y="499319"/>
          <a:ext cx="3127358" cy="204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21 to 28</a:t>
          </a:r>
          <a:br>
            <a:rPr lang="en-GB" sz="3200" kern="1200" dirty="0"/>
          </a:br>
          <a:r>
            <a:rPr lang="en-GB" sz="3200" kern="1200" dirty="0"/>
            <a:t>In a crisis</a:t>
          </a:r>
        </a:p>
      </dsp:txBody>
      <dsp:txXfrm>
        <a:off x="4682867" y="599384"/>
        <a:ext cx="2927228" cy="1849710"/>
      </dsp:txXfrm>
    </dsp:sp>
    <dsp:sp modelId="{12C64F11-9DE1-4BC0-9DD3-3B88BAD6DFE6}">
      <dsp:nvSpPr>
        <dsp:cNvPr id="0" name=""/>
        <dsp:cNvSpPr/>
      </dsp:nvSpPr>
      <dsp:spPr>
        <a:xfrm>
          <a:off x="942998" y="2706840"/>
          <a:ext cx="3114198" cy="204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6 to 12</a:t>
          </a:r>
          <a:br>
            <a:rPr lang="en-GB" sz="3100" kern="1200" dirty="0"/>
          </a:br>
          <a:r>
            <a:rPr lang="en-GB" sz="3100" kern="1200" dirty="0"/>
            <a:t>In individual lives</a:t>
          </a:r>
        </a:p>
      </dsp:txBody>
      <dsp:txXfrm>
        <a:off x="1043063" y="2806905"/>
        <a:ext cx="2914068" cy="1849710"/>
      </dsp:txXfrm>
    </dsp:sp>
    <dsp:sp modelId="{1FFDF879-44E9-4EB6-A65F-83FEAEA376A1}">
      <dsp:nvSpPr>
        <dsp:cNvPr id="0" name=""/>
        <dsp:cNvSpPr/>
      </dsp:nvSpPr>
      <dsp:spPr>
        <a:xfrm>
          <a:off x="4622241" y="2706840"/>
          <a:ext cx="3094479" cy="204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13 to 20</a:t>
          </a:r>
          <a:br>
            <a:rPr lang="en-GB" sz="3100" kern="1200" dirty="0"/>
          </a:br>
          <a:r>
            <a:rPr lang="en-GB" sz="3100" kern="1200" dirty="0"/>
            <a:t>In groups or teams</a:t>
          </a:r>
        </a:p>
      </dsp:txBody>
      <dsp:txXfrm>
        <a:off x="4722306" y="2806905"/>
        <a:ext cx="2894349" cy="18497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1A209-8ADC-47FE-BCB7-527CD549EA17}">
      <dsp:nvSpPr>
        <dsp:cNvPr id="0" name=""/>
        <dsp:cNvSpPr/>
      </dsp:nvSpPr>
      <dsp:spPr>
        <a:xfrm>
          <a:off x="0" y="689512"/>
          <a:ext cx="86400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 Book can be divided into</a:t>
          </a:r>
        </a:p>
      </dsp:txBody>
      <dsp:txXfrm>
        <a:off x="46541" y="736053"/>
        <a:ext cx="8546918" cy="860321"/>
      </dsp:txXfrm>
    </dsp:sp>
    <dsp:sp modelId="{18B2BA4C-EAA9-407C-B737-54CBB92DCBB9}">
      <dsp:nvSpPr>
        <dsp:cNvPr id="0" name=""/>
        <dsp:cNvSpPr/>
      </dsp:nvSpPr>
      <dsp:spPr>
        <a:xfrm>
          <a:off x="0" y="1712036"/>
          <a:ext cx="86400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Two and analysed by people, that is the major characters, Peter and Paul</a:t>
          </a:r>
        </a:p>
      </dsp:txBody>
      <dsp:txXfrm>
        <a:off x="46541" y="1758577"/>
        <a:ext cx="8546918" cy="860321"/>
      </dsp:txXfrm>
    </dsp:sp>
    <dsp:sp modelId="{B065E4AC-C0AD-474B-9F10-94A9CECBFB49}">
      <dsp:nvSpPr>
        <dsp:cNvPr id="0" name=""/>
        <dsp:cNvSpPr/>
      </dsp:nvSpPr>
      <dsp:spPr>
        <a:xfrm>
          <a:off x="0" y="2734560"/>
          <a:ext cx="86400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Three following the geographical expansion of the gospel, Jerusalem, Judea &amp; Samaria, the uttermost parts</a:t>
          </a:r>
        </a:p>
      </dsp:txBody>
      <dsp:txXfrm>
        <a:off x="46541" y="2781101"/>
        <a:ext cx="8546918" cy="860321"/>
      </dsp:txXfrm>
    </dsp:sp>
    <dsp:sp modelId="{39A4A928-8E26-45FA-B038-9E7E40E70F01}">
      <dsp:nvSpPr>
        <dsp:cNvPr id="0" name=""/>
        <dsp:cNvSpPr/>
      </dsp:nvSpPr>
      <dsp:spPr>
        <a:xfrm>
          <a:off x="0" y="3757083"/>
          <a:ext cx="86400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Four (the different ministries of the Spirit; in a local church; in individual lives; in teams, and in a crisis)</a:t>
          </a:r>
        </a:p>
      </dsp:txBody>
      <dsp:txXfrm>
        <a:off x="46541" y="3803624"/>
        <a:ext cx="8546918" cy="8603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7BD79-9348-43AB-9B16-ADD63FB6C68B}">
      <dsp:nvSpPr>
        <dsp:cNvPr id="0" name=""/>
        <dsp:cNvSpPr/>
      </dsp:nvSpPr>
      <dsp:spPr>
        <a:xfrm>
          <a:off x="1688710" y="0"/>
          <a:ext cx="5256000" cy="5256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5FEE59-C08D-49C1-8560-38847ACAF0B0}">
      <dsp:nvSpPr>
        <dsp:cNvPr id="0" name=""/>
        <dsp:cNvSpPr/>
      </dsp:nvSpPr>
      <dsp:spPr>
        <a:xfrm>
          <a:off x="949567" y="525598"/>
          <a:ext cx="3101059" cy="1997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i="0" kern="1200" dirty="0">
              <a:solidFill>
                <a:schemeClr val="bg1"/>
              </a:solidFill>
            </a:rPr>
            <a:t>1 to 5</a:t>
          </a:r>
          <a:br>
            <a:rPr lang="en-GB" sz="2200" i="0" kern="1200" dirty="0">
              <a:solidFill>
                <a:schemeClr val="bg1"/>
              </a:solidFill>
            </a:rPr>
          </a:br>
          <a:r>
            <a:rPr lang="en-GB" sz="2200" i="0" kern="1200" dirty="0">
              <a:solidFill>
                <a:schemeClr val="bg1"/>
              </a:solidFill>
            </a:rPr>
            <a:t>In a local church</a:t>
          </a:r>
          <a:br>
            <a:rPr lang="en-GB" sz="2200" i="0" kern="1200" dirty="0">
              <a:solidFill>
                <a:schemeClr val="bg1"/>
              </a:solidFill>
            </a:rPr>
          </a:br>
          <a:r>
            <a:rPr lang="en-GB" sz="2200" i="0" kern="1200" dirty="0">
              <a:solidFill>
                <a:schemeClr val="bg1"/>
              </a:solidFill>
            </a:rPr>
            <a:t>Unity</a:t>
          </a:r>
          <a:br>
            <a:rPr lang="en-GB" sz="2200" i="0" kern="1200" dirty="0">
              <a:solidFill>
                <a:schemeClr val="bg1"/>
              </a:solidFill>
            </a:rPr>
          </a:br>
          <a:r>
            <a:rPr lang="en-GB" sz="2200" i="0" kern="1200" dirty="0">
              <a:solidFill>
                <a:schemeClr val="bg1"/>
              </a:solidFill>
            </a:rPr>
            <a:t>Authority</a:t>
          </a:r>
          <a:br>
            <a:rPr lang="en-GB" sz="2200" i="0" kern="1200" dirty="0">
              <a:solidFill>
                <a:schemeClr val="bg1"/>
              </a:solidFill>
            </a:rPr>
          </a:br>
          <a:r>
            <a:rPr lang="en-GB" sz="2200" i="0" kern="1200" dirty="0">
              <a:solidFill>
                <a:schemeClr val="bg1"/>
              </a:solidFill>
            </a:rPr>
            <a:t>Spontaneity</a:t>
          </a:r>
          <a:endParaRPr lang="en-GB" sz="2200" kern="1200" dirty="0"/>
        </a:p>
      </dsp:txBody>
      <dsp:txXfrm>
        <a:off x="1047066" y="623097"/>
        <a:ext cx="2906061" cy="1802284"/>
      </dsp:txXfrm>
    </dsp:sp>
    <dsp:sp modelId="{63948102-D299-4BCD-95BD-C6EC2CC3E189}">
      <dsp:nvSpPr>
        <dsp:cNvPr id="0" name=""/>
        <dsp:cNvSpPr/>
      </dsp:nvSpPr>
      <dsp:spPr>
        <a:xfrm>
          <a:off x="4582802" y="499319"/>
          <a:ext cx="3127358" cy="204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i="0" kern="1200" dirty="0">
              <a:solidFill>
                <a:schemeClr val="bg1"/>
              </a:solidFill>
            </a:rPr>
            <a:t>21 to 28</a:t>
          </a:r>
          <a:br>
            <a:rPr lang="en-GB" sz="2100" i="0" kern="1200" dirty="0">
              <a:solidFill>
                <a:schemeClr val="bg1"/>
              </a:solidFill>
            </a:rPr>
          </a:br>
          <a:r>
            <a:rPr lang="en-GB" sz="2100" i="0" kern="1200" dirty="0">
              <a:solidFill>
                <a:schemeClr val="bg1"/>
              </a:solidFill>
            </a:rPr>
            <a:t>In a Crisis</a:t>
          </a:r>
          <a:br>
            <a:rPr lang="en-GB" sz="2100" i="0" kern="1200" dirty="0">
              <a:solidFill>
                <a:schemeClr val="bg1"/>
              </a:solidFill>
            </a:rPr>
          </a:br>
          <a:r>
            <a:rPr lang="en-GB" sz="2100" i="0" kern="1200" dirty="0">
              <a:solidFill>
                <a:schemeClr val="bg1"/>
              </a:solidFill>
            </a:rPr>
            <a:t>Purity of the Gospel</a:t>
          </a:r>
          <a:br>
            <a:rPr lang="en-GB" sz="2100" i="0" kern="1200" dirty="0">
              <a:solidFill>
                <a:schemeClr val="bg1"/>
              </a:solidFill>
            </a:rPr>
          </a:br>
          <a:r>
            <a:rPr lang="en-GB" sz="2100" i="0" kern="1200" dirty="0">
              <a:solidFill>
                <a:schemeClr val="bg1"/>
              </a:solidFill>
            </a:rPr>
            <a:t>Unity of the Church</a:t>
          </a:r>
          <a:endParaRPr lang="en-GB" sz="2100" kern="1200" dirty="0"/>
        </a:p>
      </dsp:txBody>
      <dsp:txXfrm>
        <a:off x="4682867" y="599384"/>
        <a:ext cx="2927228" cy="1849710"/>
      </dsp:txXfrm>
    </dsp:sp>
    <dsp:sp modelId="{12C64F11-9DE1-4BC0-9DD3-3B88BAD6DFE6}">
      <dsp:nvSpPr>
        <dsp:cNvPr id="0" name=""/>
        <dsp:cNvSpPr/>
      </dsp:nvSpPr>
      <dsp:spPr>
        <a:xfrm>
          <a:off x="942998" y="2706840"/>
          <a:ext cx="3114198" cy="204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i="0" kern="1200" dirty="0">
              <a:solidFill>
                <a:schemeClr val="bg1"/>
              </a:solidFill>
            </a:rPr>
            <a:t>6 to 12</a:t>
          </a:r>
          <a:br>
            <a:rPr lang="en-GB" sz="2100" i="0" kern="1200" dirty="0">
              <a:solidFill>
                <a:schemeClr val="bg1"/>
              </a:solidFill>
            </a:rPr>
          </a:br>
          <a:r>
            <a:rPr lang="en-GB" sz="2100" i="0" kern="1200" dirty="0">
              <a:solidFill>
                <a:schemeClr val="bg1"/>
              </a:solidFill>
            </a:rPr>
            <a:t>In Individual lives</a:t>
          </a:r>
          <a:br>
            <a:rPr lang="en-GB" sz="2100" i="0" kern="1200" dirty="0">
              <a:solidFill>
                <a:schemeClr val="bg1"/>
              </a:solidFill>
            </a:rPr>
          </a:br>
          <a:r>
            <a:rPr lang="en-GB" sz="2100" i="0" kern="1200" dirty="0">
              <a:solidFill>
                <a:schemeClr val="bg1"/>
              </a:solidFill>
            </a:rPr>
            <a:t>Gift</a:t>
          </a:r>
          <a:br>
            <a:rPr lang="en-GB" sz="2100" i="0" kern="1200" dirty="0">
              <a:solidFill>
                <a:schemeClr val="bg1"/>
              </a:solidFill>
            </a:rPr>
          </a:br>
          <a:r>
            <a:rPr lang="en-GB" sz="2100" i="0" kern="1200" dirty="0">
              <a:solidFill>
                <a:schemeClr val="bg1"/>
              </a:solidFill>
            </a:rPr>
            <a:t>Guidance</a:t>
          </a:r>
          <a:endParaRPr lang="en-GB" sz="2100" kern="1200" dirty="0"/>
        </a:p>
      </dsp:txBody>
      <dsp:txXfrm>
        <a:off x="1043063" y="2806905"/>
        <a:ext cx="2914068" cy="1849710"/>
      </dsp:txXfrm>
    </dsp:sp>
    <dsp:sp modelId="{1FFDF879-44E9-4EB6-A65F-83FEAEA376A1}">
      <dsp:nvSpPr>
        <dsp:cNvPr id="0" name=""/>
        <dsp:cNvSpPr/>
      </dsp:nvSpPr>
      <dsp:spPr>
        <a:xfrm>
          <a:off x="4622241" y="2706840"/>
          <a:ext cx="3094479" cy="204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i="0" kern="1200" dirty="0">
              <a:solidFill>
                <a:schemeClr val="bg1"/>
              </a:solidFill>
            </a:rPr>
            <a:t>13 to 20</a:t>
          </a:r>
          <a:br>
            <a:rPr lang="en-GB" sz="2100" i="0" kern="1200" dirty="0">
              <a:solidFill>
                <a:schemeClr val="bg1"/>
              </a:solidFill>
            </a:rPr>
          </a:br>
          <a:r>
            <a:rPr lang="en-GB" sz="2100" i="0" kern="1200" dirty="0">
              <a:solidFill>
                <a:schemeClr val="bg1"/>
              </a:solidFill>
            </a:rPr>
            <a:t>In Teams</a:t>
          </a:r>
          <a:br>
            <a:rPr lang="en-GB" sz="2100" i="0" kern="1200" dirty="0">
              <a:solidFill>
                <a:schemeClr val="bg1"/>
              </a:solidFill>
            </a:rPr>
          </a:br>
          <a:r>
            <a:rPr lang="en-GB" sz="2100" i="0" kern="1200" dirty="0">
              <a:solidFill>
                <a:schemeClr val="bg1"/>
              </a:solidFill>
            </a:rPr>
            <a:t>Leadership</a:t>
          </a:r>
          <a:br>
            <a:rPr lang="en-GB" sz="2100" i="0" kern="1200" dirty="0">
              <a:solidFill>
                <a:schemeClr val="bg1"/>
              </a:solidFill>
            </a:rPr>
          </a:br>
          <a:r>
            <a:rPr lang="en-GB" sz="2100" i="0" kern="1200" dirty="0">
              <a:solidFill>
                <a:schemeClr val="bg1"/>
              </a:solidFill>
            </a:rPr>
            <a:t>Harmony</a:t>
          </a:r>
          <a:br>
            <a:rPr lang="en-GB" sz="2100" i="0" kern="1200" dirty="0">
              <a:solidFill>
                <a:schemeClr val="bg1"/>
              </a:solidFill>
            </a:rPr>
          </a:br>
          <a:r>
            <a:rPr lang="en-GB" sz="2100" i="0" kern="1200" dirty="0">
              <a:solidFill>
                <a:schemeClr val="bg1"/>
              </a:solidFill>
            </a:rPr>
            <a:t>Loyalty</a:t>
          </a:r>
          <a:endParaRPr lang="en-GB" sz="2100" kern="1200" dirty="0"/>
        </a:p>
      </dsp:txBody>
      <dsp:txXfrm>
        <a:off x="4722306" y="2806905"/>
        <a:ext cx="2894349" cy="18497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C3665-355D-4BF9-9AF0-6E99B36558C2}">
      <dsp:nvSpPr>
        <dsp:cNvPr id="0" name=""/>
        <dsp:cNvSpPr/>
      </dsp:nvSpPr>
      <dsp:spPr>
        <a:xfrm>
          <a:off x="0" y="73177"/>
          <a:ext cx="86400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The order is important</a:t>
          </a:r>
        </a:p>
      </dsp:txBody>
      <dsp:txXfrm>
        <a:off x="48481" y="121658"/>
        <a:ext cx="8543038" cy="896166"/>
      </dsp:txXfrm>
    </dsp:sp>
    <dsp:sp modelId="{123606F6-2BA1-4BA8-B2B3-670B529EF6FA}">
      <dsp:nvSpPr>
        <dsp:cNvPr id="0" name=""/>
        <dsp:cNvSpPr/>
      </dsp:nvSpPr>
      <dsp:spPr>
        <a:xfrm>
          <a:off x="0" y="1138306"/>
          <a:ext cx="86400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First we find our place in the local church</a:t>
          </a:r>
        </a:p>
      </dsp:txBody>
      <dsp:txXfrm>
        <a:off x="48481" y="1186787"/>
        <a:ext cx="8543038" cy="896166"/>
      </dsp:txXfrm>
    </dsp:sp>
    <dsp:sp modelId="{D64BCBDF-C84D-4EEE-A649-B6051579361E}">
      <dsp:nvSpPr>
        <dsp:cNvPr id="0" name=""/>
        <dsp:cNvSpPr/>
      </dsp:nvSpPr>
      <dsp:spPr>
        <a:xfrm>
          <a:off x="0" y="2203435"/>
          <a:ext cx="86400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Then develop our individual gift and obtain our  guidance</a:t>
          </a:r>
        </a:p>
      </dsp:txBody>
      <dsp:txXfrm>
        <a:off x="48481" y="2251916"/>
        <a:ext cx="8543038" cy="896166"/>
      </dsp:txXfrm>
    </dsp:sp>
    <dsp:sp modelId="{6C9B5885-2576-46D7-A01E-9C8423FE69A4}">
      <dsp:nvSpPr>
        <dsp:cNvPr id="0" name=""/>
        <dsp:cNvSpPr/>
      </dsp:nvSpPr>
      <dsp:spPr>
        <a:xfrm>
          <a:off x="0" y="3268564"/>
          <a:ext cx="86400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Then engage in Christian work with others</a:t>
          </a:r>
        </a:p>
      </dsp:txBody>
      <dsp:txXfrm>
        <a:off x="48481" y="3317045"/>
        <a:ext cx="8543038" cy="896166"/>
      </dsp:txXfrm>
    </dsp:sp>
    <dsp:sp modelId="{4664A8E2-9194-4F66-A3F0-2241A2BBE8C2}">
      <dsp:nvSpPr>
        <dsp:cNvPr id="0" name=""/>
        <dsp:cNvSpPr/>
      </dsp:nvSpPr>
      <dsp:spPr>
        <a:xfrm>
          <a:off x="0" y="4333693"/>
          <a:ext cx="86400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Always knowing that if we are called to stand alone, the Lord will stand with us</a:t>
          </a:r>
        </a:p>
      </dsp:txBody>
      <dsp:txXfrm>
        <a:off x="48481" y="4382174"/>
        <a:ext cx="8543038" cy="8961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51199-8264-48F0-89EA-45EE8CC20970}">
      <dsp:nvSpPr>
        <dsp:cNvPr id="0" name=""/>
        <dsp:cNvSpPr/>
      </dsp:nvSpPr>
      <dsp:spPr>
        <a:xfrm>
          <a:off x="0" y="407361"/>
          <a:ext cx="7467600" cy="371124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>
              <a:solidFill>
                <a:srgbClr val="993366"/>
              </a:solidFill>
            </a:rPr>
            <a:t>GO YE THEREFORE INTO ALL THE WORLD AND PREACH THE GOSPEL</a:t>
          </a:r>
        </a:p>
      </dsp:txBody>
      <dsp:txXfrm>
        <a:off x="181168" y="588529"/>
        <a:ext cx="7105264" cy="3348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A5612-8C3B-44A5-93A6-1DA09268102C}">
      <dsp:nvSpPr>
        <dsp:cNvPr id="0" name=""/>
        <dsp:cNvSpPr/>
      </dsp:nvSpPr>
      <dsp:spPr>
        <a:xfrm>
          <a:off x="0" y="970131"/>
          <a:ext cx="7467600" cy="2585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Analyse by Places</a:t>
          </a:r>
        </a:p>
      </dsp:txBody>
      <dsp:txXfrm>
        <a:off x="126223" y="1096354"/>
        <a:ext cx="7215154" cy="2333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DEA1B-C0C3-42C1-B9AD-F1ACAE1BA87A}">
      <dsp:nvSpPr>
        <dsp:cNvPr id="0" name=""/>
        <dsp:cNvSpPr/>
      </dsp:nvSpPr>
      <dsp:spPr>
        <a:xfrm>
          <a:off x="657238" y="1314450"/>
          <a:ext cx="3943350" cy="39433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80BFB2-A63A-41B6-A7EB-903CDB7840CA}">
      <dsp:nvSpPr>
        <dsp:cNvPr id="0" name=""/>
        <dsp:cNvSpPr/>
      </dsp:nvSpPr>
      <dsp:spPr>
        <a:xfrm>
          <a:off x="1445908" y="2103120"/>
          <a:ext cx="2366010" cy="23660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83DBC6-253D-4F26-9F7F-902F2AB14C46}">
      <dsp:nvSpPr>
        <dsp:cNvPr id="0" name=""/>
        <dsp:cNvSpPr/>
      </dsp:nvSpPr>
      <dsp:spPr>
        <a:xfrm>
          <a:off x="2234578" y="2891790"/>
          <a:ext cx="788670" cy="7886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FED87B-04A2-4DDB-B1E5-1C291CB9D4EC}">
      <dsp:nvSpPr>
        <dsp:cNvPr id="0" name=""/>
        <dsp:cNvSpPr/>
      </dsp:nvSpPr>
      <dsp:spPr>
        <a:xfrm>
          <a:off x="5257824" y="0"/>
          <a:ext cx="3286131" cy="1150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FFC000"/>
              </a:solidFill>
            </a:rPr>
            <a:t>Jerusalem</a:t>
          </a:r>
          <a:br>
            <a:rPr lang="en-GB" sz="2800" kern="1200" dirty="0">
              <a:solidFill>
                <a:srgbClr val="FFC000"/>
              </a:solidFill>
            </a:rPr>
          </a:br>
          <a:r>
            <a:rPr lang="en-GB" sz="2800" kern="1200" dirty="0">
              <a:solidFill>
                <a:schemeClr val="tx1"/>
              </a:solidFill>
            </a:rPr>
            <a:t>1 to 7</a:t>
          </a:r>
          <a:br>
            <a:rPr lang="en-GB" sz="2800" kern="1200" dirty="0">
              <a:solidFill>
                <a:schemeClr val="tx1"/>
              </a:solidFill>
            </a:rPr>
          </a:br>
          <a:r>
            <a:rPr lang="en-GB" sz="2800" kern="1200" dirty="0">
              <a:solidFill>
                <a:srgbClr val="FFFF00"/>
              </a:solidFill>
            </a:rPr>
            <a:t>From Local</a:t>
          </a:r>
        </a:p>
      </dsp:txBody>
      <dsp:txXfrm>
        <a:off x="5257824" y="0"/>
        <a:ext cx="3286131" cy="1150143"/>
      </dsp:txXfrm>
    </dsp:sp>
    <dsp:sp modelId="{9BAE0407-EB18-4BC3-AE52-B489405E2D68}">
      <dsp:nvSpPr>
        <dsp:cNvPr id="0" name=""/>
        <dsp:cNvSpPr/>
      </dsp:nvSpPr>
      <dsp:spPr>
        <a:xfrm>
          <a:off x="5350694" y="828643"/>
          <a:ext cx="492918" cy="0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B552DD2-5620-48EA-89D2-6E63807E35B7}">
      <dsp:nvSpPr>
        <dsp:cNvPr id="0" name=""/>
        <dsp:cNvSpPr/>
      </dsp:nvSpPr>
      <dsp:spPr>
        <a:xfrm rot="5940000">
          <a:off x="2525035" y="875864"/>
          <a:ext cx="2819570" cy="2342459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9C54962-C8C7-4347-AB56-90FDB9CD8886}">
      <dsp:nvSpPr>
        <dsp:cNvPr id="0" name=""/>
        <dsp:cNvSpPr/>
      </dsp:nvSpPr>
      <dsp:spPr>
        <a:xfrm>
          <a:off x="6186531" y="2035949"/>
          <a:ext cx="1971675" cy="1150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FFC000"/>
              </a:solidFill>
            </a:rPr>
            <a:t>Judea and Samaria</a:t>
          </a:r>
          <a:br>
            <a:rPr lang="en-GB" sz="2800" kern="1200" dirty="0">
              <a:solidFill>
                <a:srgbClr val="FFC000"/>
              </a:solidFill>
            </a:rPr>
          </a:br>
          <a:r>
            <a:rPr lang="en-GB" sz="2800" kern="1200" dirty="0">
              <a:solidFill>
                <a:schemeClr val="tx1"/>
              </a:solidFill>
            </a:rPr>
            <a:t>8 to 12</a:t>
          </a:r>
        </a:p>
      </dsp:txBody>
      <dsp:txXfrm>
        <a:off x="6186531" y="2035949"/>
        <a:ext cx="1971675" cy="1150143"/>
      </dsp:txXfrm>
    </dsp:sp>
    <dsp:sp modelId="{3956BAB3-8FE6-4608-BE9F-FBDFD7CB036A}">
      <dsp:nvSpPr>
        <dsp:cNvPr id="0" name=""/>
        <dsp:cNvSpPr/>
      </dsp:nvSpPr>
      <dsp:spPr>
        <a:xfrm>
          <a:off x="5557863" y="2614594"/>
          <a:ext cx="492918" cy="0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B3E3600-2070-4654-958C-BEEE221BA7B3}">
      <dsp:nvSpPr>
        <dsp:cNvPr id="0" name=""/>
        <dsp:cNvSpPr/>
      </dsp:nvSpPr>
      <dsp:spPr>
        <a:xfrm rot="5400000">
          <a:off x="3931754" y="1954696"/>
          <a:ext cx="969054" cy="2288857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17C4BA2-8F5A-4D06-A16A-1BF8770DC3AC}">
      <dsp:nvSpPr>
        <dsp:cNvPr id="0" name=""/>
        <dsp:cNvSpPr/>
      </dsp:nvSpPr>
      <dsp:spPr>
        <a:xfrm>
          <a:off x="5314943" y="4036222"/>
          <a:ext cx="3229012" cy="1150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FFC000"/>
              </a:solidFill>
            </a:rPr>
            <a:t>Uttermost</a:t>
          </a:r>
          <a:br>
            <a:rPr lang="en-GB" sz="2800" kern="1200" dirty="0">
              <a:solidFill>
                <a:srgbClr val="FFC000"/>
              </a:solidFill>
            </a:rPr>
          </a:br>
          <a:r>
            <a:rPr lang="en-GB" sz="2800" kern="1200" dirty="0">
              <a:solidFill>
                <a:schemeClr val="tx1"/>
              </a:solidFill>
            </a:rPr>
            <a:t>13 to 28</a:t>
          </a:r>
          <a:br>
            <a:rPr lang="en-GB" sz="2800" kern="1200" dirty="0">
              <a:solidFill>
                <a:schemeClr val="tx1"/>
              </a:solidFill>
            </a:rPr>
          </a:br>
          <a:r>
            <a:rPr lang="en-GB" sz="2800" kern="1200" dirty="0">
              <a:solidFill>
                <a:srgbClr val="FFFF00"/>
              </a:solidFill>
            </a:rPr>
            <a:t>To Universal</a:t>
          </a:r>
        </a:p>
      </dsp:txBody>
      <dsp:txXfrm>
        <a:off x="5314943" y="4036222"/>
        <a:ext cx="3229012" cy="1150143"/>
      </dsp:txXfrm>
    </dsp:sp>
    <dsp:sp modelId="{FE50577F-7F31-4A20-9746-5238C3540BBD}">
      <dsp:nvSpPr>
        <dsp:cNvPr id="0" name=""/>
        <dsp:cNvSpPr/>
      </dsp:nvSpPr>
      <dsp:spPr>
        <a:xfrm>
          <a:off x="4900432" y="4686296"/>
          <a:ext cx="492918" cy="0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D9A90AC-82CF-46E6-A0CB-D3A05D5CE660}">
      <dsp:nvSpPr>
        <dsp:cNvPr id="0" name=""/>
        <dsp:cNvSpPr/>
      </dsp:nvSpPr>
      <dsp:spPr>
        <a:xfrm rot="9480000">
          <a:off x="3953847" y="4123282"/>
          <a:ext cx="836085" cy="752476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5756D-6AE1-4779-B2B1-5E83A6D38322}">
      <dsp:nvSpPr>
        <dsp:cNvPr id="0" name=""/>
        <dsp:cNvSpPr/>
      </dsp:nvSpPr>
      <dsp:spPr>
        <a:xfrm>
          <a:off x="0" y="1308984"/>
          <a:ext cx="3657600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/>
            <a:t>JERUSALEM</a:t>
          </a:r>
        </a:p>
      </dsp:txBody>
      <dsp:txXfrm>
        <a:off x="52688" y="1361672"/>
        <a:ext cx="3552224" cy="9739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51524-8CF9-46B9-8B45-4F8827AB9DCD}">
      <dsp:nvSpPr>
        <dsp:cNvPr id="0" name=""/>
        <dsp:cNvSpPr/>
      </dsp:nvSpPr>
      <dsp:spPr>
        <a:xfrm>
          <a:off x="0" y="34224"/>
          <a:ext cx="6591300" cy="17901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solidFill>
                <a:srgbClr val="993366"/>
              </a:solidFill>
            </a:rPr>
            <a:t>WHEN THE DAY OF PENTECOST</a:t>
          </a:r>
        </a:p>
      </dsp:txBody>
      <dsp:txXfrm>
        <a:off x="87385" y="121609"/>
        <a:ext cx="6416530" cy="1615330"/>
      </dsp:txXfrm>
    </dsp:sp>
    <dsp:sp modelId="{7E087E36-D7BF-48FB-9C0C-4EF10EB3B4CA}">
      <dsp:nvSpPr>
        <dsp:cNvPr id="0" name=""/>
        <dsp:cNvSpPr/>
      </dsp:nvSpPr>
      <dsp:spPr>
        <a:xfrm>
          <a:off x="0" y="1953925"/>
          <a:ext cx="6591300" cy="1790100"/>
        </a:xfrm>
        <a:prstGeom prst="roundRect">
          <a:avLst/>
        </a:prstGeom>
        <a:solidFill>
          <a:schemeClr val="accent2">
            <a:shade val="80000"/>
            <a:hueOff val="-636072"/>
            <a:satOff val="-16715"/>
            <a:lumOff val="3161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solidFill>
                <a:srgbClr val="993366"/>
              </a:solidFill>
            </a:rPr>
            <a:t>HAD FULLY COME</a:t>
          </a:r>
        </a:p>
      </dsp:txBody>
      <dsp:txXfrm>
        <a:off x="87385" y="2041310"/>
        <a:ext cx="6416530" cy="16153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5756D-6AE1-4779-B2B1-5E83A6D38322}">
      <dsp:nvSpPr>
        <dsp:cNvPr id="0" name=""/>
        <dsp:cNvSpPr/>
      </dsp:nvSpPr>
      <dsp:spPr>
        <a:xfrm>
          <a:off x="0" y="388487"/>
          <a:ext cx="3657600" cy="292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JUDEA and SAMARIA</a:t>
          </a:r>
        </a:p>
      </dsp:txBody>
      <dsp:txXfrm>
        <a:off x="142558" y="531045"/>
        <a:ext cx="3372484" cy="26352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F8FFC-A7C6-4724-A027-60EE6085BFCF}">
      <dsp:nvSpPr>
        <dsp:cNvPr id="0" name=""/>
        <dsp:cNvSpPr/>
      </dsp:nvSpPr>
      <dsp:spPr>
        <a:xfrm>
          <a:off x="0" y="94140"/>
          <a:ext cx="74676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From Jerusalem and Samaria the gospel moves to the uttermost parts; well to Rome actually</a:t>
          </a:r>
        </a:p>
      </dsp:txBody>
      <dsp:txXfrm>
        <a:off x="46606" y="140746"/>
        <a:ext cx="7374388" cy="8615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5756D-6AE1-4779-B2B1-5E83A6D38322}">
      <dsp:nvSpPr>
        <dsp:cNvPr id="0" name=""/>
        <dsp:cNvSpPr/>
      </dsp:nvSpPr>
      <dsp:spPr>
        <a:xfrm>
          <a:off x="0" y="1069134"/>
          <a:ext cx="36576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ROME</a:t>
          </a:r>
        </a:p>
      </dsp:txBody>
      <dsp:txXfrm>
        <a:off x="76105" y="1145239"/>
        <a:ext cx="3505390" cy="14068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A5612-8C3B-44A5-93A6-1DA09268102C}">
      <dsp:nvSpPr>
        <dsp:cNvPr id="0" name=""/>
        <dsp:cNvSpPr/>
      </dsp:nvSpPr>
      <dsp:spPr>
        <a:xfrm>
          <a:off x="0" y="970131"/>
          <a:ext cx="7467600" cy="2585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Analyse by Principles</a:t>
          </a:r>
        </a:p>
      </dsp:txBody>
      <dsp:txXfrm>
        <a:off x="126223" y="1096354"/>
        <a:ext cx="7215154" cy="233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1516B56-FA67-401F-A109-09FEED90D8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6613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notes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4D3CE33-F8C1-4099-8CB0-FDA711F6571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852488"/>
            <a:ext cx="6089650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898C8E8-C69A-4EB0-83B2-403881111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7BD62DB-EC6B-4D36-9A2D-17A201EA0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D7303E4-EB5A-4803-AF9D-9EBA0BAE9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360D0D8-BB89-4D76-817F-A60EACD4C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618D6F8-D913-4D07-95F3-63725BEFE2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F50302B-29E9-4D3F-A87D-3E9FCF09F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18ADDB9-3AC2-4B76-965B-64FF7F6954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3BA4CB9-63EC-47EB-8AC2-7A3A50330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6D8E218-74DE-4448-A04C-47A1693AD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29E453A-0ECA-4A02-9B10-79D2B251E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7782B911-6102-4FE4-A180-E0C774E9E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33C529EA-923D-4735-89CB-80A779849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B9D8D140-2585-42E9-A00D-11BE14489B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B83AAEDF-F3E9-493F-B374-DE6404BBD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ECDC803-BC67-45AB-B6D4-BC88945C55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EFF6A58-3612-4D3C-9EC7-B833228D1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885CAC9-32A2-410D-976B-006B7537F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9B4928B-A8E8-4FFC-890B-E8388C7C6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F027508-4CA6-47EB-B098-685D43337B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B9CDE5A-7228-4B3B-BDE6-89AB28B4B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5279E60-1381-43DC-956E-8603A33AF9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D67B56C-5BC0-45CA-865D-32E6F115A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2C9AB25-2316-4B88-BF70-19CB8EED37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5568EE0-6B55-469D-93DB-EB144900E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167B52F-C247-4D57-9D2A-919A96E81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468E5CF-4033-45DD-8079-8E8655D98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F822183-4743-41B6-95C3-28771BC07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F247121-C128-4EF0-9046-97FE59B0A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1758AAA-AD1D-43DF-AA17-490339EA8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3C1F5B6-1776-4A50-84DA-EF3EAE10F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D2AC6913-3F44-4461-8907-B94D14D871D5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AFDC40-6904-463F-87EF-183F502A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196C1-11B4-430B-9AFA-467C3438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DDA332-368E-4711-B472-AE5B29ED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93326-3D4B-4D5B-9CFC-2373606C0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145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E4214467-D2DB-45C2-98CE-F2DDA47E2B57}"/>
              </a:ext>
            </a:extLst>
          </p:cNvPr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1191F8-F336-43B9-9643-BACFC7AB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A9E50F-2B67-4066-82DA-FEF86DA4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AB637F-1845-4BC0-97FE-4C219FD2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074-7F6C-44AE-AEDC-5D9291591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37144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8780EDBF-F2FB-4812-B658-9955CF8D06B3}"/>
              </a:ext>
            </a:extLst>
          </p:cNvPr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6BDAC599-D782-49BE-AB41-68633A3EF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782B4184-F0C6-4BA1-85FB-7DD5E6D02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4C286A-CFDE-45F5-A3E6-DF0EE10126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C80C439-3C84-424B-9002-5FC88A35A3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9549F8-586B-4B20-9DDB-09738CA0D0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887D3-E048-4B3D-8E57-1036D9369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7140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4AB17F59-DD6B-4B6D-BDE9-746533F5C365}"/>
              </a:ext>
            </a:extLst>
          </p:cNvPr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96CA70A-D91A-4246-AE99-D3BA3E5A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45CE5EC-932F-4F70-BA01-CA0935B1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D59C71C-70B5-431A-ACDD-F7A30D7D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618C9-C90E-42EA-9E6B-AD3629E19E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16498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6D04EA4F-5764-429A-810B-9090519597E8}"/>
              </a:ext>
            </a:extLst>
          </p:cNvPr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A8F27DCC-70AD-4717-AFF2-3CD1944C4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6795196F-8207-42F6-9D7D-83C4F644A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DE9462A2-F4BE-46F5-A642-AA32CB231E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7AD654C-8E65-4C00-B383-ECDF47B04D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D263BA6-60E4-417C-A1A7-C17AC4995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6A46B-A760-4C5E-B2F1-9A160083D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06043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204081E7-349E-4514-B0F2-55AB4757CC45}"/>
              </a:ext>
            </a:extLst>
          </p:cNvPr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4D75097-163E-4887-8756-7A147E1130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F56C47B-FFEE-4583-A6FA-AD83B57DD0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37D4800-E7C7-4FC4-BB8C-7C623105ED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87861-05B2-409F-83B7-9EE08760E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84887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B9B3858A-574A-4BD1-B4BA-FD6B25946F07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508DF2-0562-4D29-9237-AC9C8A04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DD2F1A-6E0E-4A2F-9366-BA5101AF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50D75F-3206-4586-B38D-351A80D9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1F1C-F691-48A3-A66B-53095CBEB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1877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B2441FEA-17CA-4B5F-BE31-334F65BD45B4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AD3890-53F2-4583-9BD8-B429A2344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826485-3C42-4366-A5D9-5CA19A5F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93D8D1-0434-4DBE-9236-AACDAA3E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98AF-3418-4149-BA87-39E6D7049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8463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0" y="285728"/>
            <a:ext cx="115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6000" y="1714488"/>
            <a:ext cx="11520000" cy="41148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416B2-E53F-4E8F-A8D7-1112B153B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17E55-60B6-43A1-B4C5-97F5E05A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5A678-C040-4366-A67F-80433C9F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0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8E636-B0F2-418A-9A87-5D6840B7E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75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C191473C-FD86-4CF3-ACD9-06581D5AD26A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BE11D1-5524-4E2B-B247-EBFC1C5E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08F759-860B-4066-99DB-3160AD86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0C6D30-114C-4210-9BDB-6FB05989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49D84-1A15-448E-B372-C61F5E8948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BB62CABB-6AC6-4F01-B4DA-72C1B109E5D6}"/>
              </a:ext>
            </a:extLst>
          </p:cNvPr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F77290-49B2-4E2E-B15C-08FDEC64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4CC368-C991-43B1-936E-CEACD99D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A44FB7-8410-4EA2-8012-74C7A5EF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C35C0-63BD-499D-8906-03BA822057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44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DEE786D1-A14F-4884-BFC0-29EE295AEF7F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E7917E6-F43A-4C67-90FB-1043E461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0EA0D3F-C6E9-4FD8-8A2D-D7D0E54B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C7FFB9-264C-4D0E-8324-B7631E1C6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2F29-D573-4BEE-88F6-7082B2994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9571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7DFA9A58-5AE1-4AE3-B16C-BD9CBC925358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848AA018-6EB5-4D71-8BBB-C1E54861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D00BBAA3-4336-4F80-8D6B-33DE21E6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3AEE3F-28C0-4E17-AF34-5A2B1F0C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137D-B28C-4F09-BA7B-9E4C620BA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00291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F161ED78-A376-4DDB-B02C-0806D8893914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835A416-86CD-41E7-A448-B8B1CAEA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DFF21CC-9057-4B98-9AEA-9DE25238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CDE58EF-82A9-4E4F-BFE5-71B503F2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9D5C-8AF2-4F3C-AE7C-572EAA010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11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5CE2BB17-6B11-4626-AB34-0E6FBB354FC1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48E6A16-78F9-4E8E-BB45-22143223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B770FD0-529C-4BC3-96C3-A994D345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DA88F4F-1DF6-4CE3-B7DA-97F5795F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C0027-E0D4-4278-85C8-2AADB8A15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65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2CCF9180-B8B9-458C-8EAA-E829BF03BFDD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C3BC59B-D320-46DE-AAFE-A7B9E71BA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E34BF8E-04F4-47D2-BA52-55C2BE5B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A3C365B-BFEF-44D3-89E3-50F3C1E5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5738-2F06-4593-BAA3-85440C5A6F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5696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32632363-9DF5-4255-9953-D186DADB03BF}"/>
              </a:ext>
            </a:extLst>
          </p:cNvPr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155DC05-C0EB-4AA8-82FF-F971B49F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96668E2-6008-45D7-97D8-DCB61B5D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4380235-B121-4467-83BF-941C6CFC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D4971-311F-434C-95B7-8421BC38C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1691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>
            <a:extLst>
              <a:ext uri="{FF2B5EF4-FFF2-40B4-BE49-F238E27FC236}">
                <a16:creationId xmlns:a16="http://schemas.microsoft.com/office/drawing/2014/main" id="{6C0F0139-F9B8-4760-B151-9A0282117E0C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id="{6C7236D3-397C-46B4-A1ED-EDBCAD8D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id="{A681A3FB-1B35-4425-962A-7D8E701A3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id="{3B61E58C-C900-426F-92C4-B0CE3286F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id="{93832379-CBB1-431E-99CF-525D57AFD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id="{6E8C8AD9-A09F-4C47-AE75-BE15C2845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id="{3AEAD108-C41C-4BCC-94F0-9E730E9E9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id="{A60E4CAE-F37B-4161-AED4-C99A68BD3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id="{41BE8BCB-8369-49C1-BB1A-E3C57483D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id="{C8B6A7A5-2CF6-4673-9E46-C6CA7AA16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id="{67989C07-EA8B-4371-AB93-F2C82153B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id="{F1BFE391-5A11-40ED-95C1-B73C8CAC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id="{523C8BFA-36C1-448E-923C-1FF16D7F5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27" name="Group 9">
            <a:extLst>
              <a:ext uri="{FF2B5EF4-FFF2-40B4-BE49-F238E27FC236}">
                <a16:creationId xmlns:a16="http://schemas.microsoft.com/office/drawing/2014/main" id="{96FBBA5C-DC68-43A6-9597-8EBE770ABB93}"/>
              </a:ext>
            </a:extLst>
          </p:cNvPr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013F3402-3A8F-466D-BAEF-8B2A1D65C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7755C389-8661-4EB4-BAE2-3EA33E060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A349BCF0-4A9D-400E-A94F-93248F3AC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id="{A1CF6B6F-8704-45D1-873F-BF2A40CCC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id="{A7C269E0-E1B5-40C0-B0D8-06BE667B5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id="{38DA3A0F-672E-41CF-88A6-952A8F3F3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id="{43972F71-1828-4EF0-B18A-B9C84A1F6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id="{8BB30EF8-CD2A-420B-ADC5-20253D152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id="{A4F7AC49-C9DE-4479-9799-83CB5FDFF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id="{E1249B8A-F618-418E-8950-1C2A91D53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id="{B7F6A46B-69C3-4DC3-92DC-AA75F4A0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id="{15722EDE-3F90-4975-B1E1-D23DD146B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5555B69-7009-43D8-A452-62D915FEFA21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2AC4353A-8CB9-45F8-9720-713F7D001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2951C-FEE5-4519-9437-DD115B86D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0777D-7C63-485B-9156-7C51112C0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09843-FB77-4708-A63E-E4EF069F3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4BA4F-B2F3-4FC9-AC4D-65E51BBE0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5674FEC3-F18A-49F1-B524-C7B2827B2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6.xml"/><Relationship Id="rId7" Type="http://schemas.openxmlformats.org/officeDocument/2006/relationships/hyperlink" Target="http://www.vision.org/visionmedia/uploadedImages/Home/Latest_Issue/Latest_Issue_Staging/Landscape_lighter.jpg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9422F-FD40-44F9-8155-0D34E76C8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438" y="1865313"/>
            <a:ext cx="8131175" cy="22621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Lesson seven</a:t>
            </a:r>
            <a:br>
              <a:rPr lang="en-GB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Survey of the New Testament</a:t>
            </a:r>
            <a:br>
              <a:rPr lang="en-GB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 2: The Acts of the Apostles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0D00A-2A16-444E-9781-0DA4AE8BF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438" y="4127500"/>
            <a:ext cx="8131175" cy="1127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dirty="0"/>
              <a:t>Mountjoy bible school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dirty="0"/>
              <a:t>Weymouth class of 2019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4906744B-2737-4207-886C-AAD85915A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Analyse by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D2AC-EB56-42F0-8D07-BF6A84C8FA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GB" altLang="en-US"/>
              <a:t>A comparison of  the beginning of the book with the end is informative</a:t>
            </a:r>
          </a:p>
          <a:p>
            <a:pPr eaLnBrk="1" hangingPunct="1"/>
            <a:r>
              <a:rPr lang="en-GB" altLang="en-US"/>
              <a:t>The focus of the book moves from Jerusalem (the capital of the Jewish world) to Rome (at that time the capital of the Gentile world)</a:t>
            </a:r>
          </a:p>
          <a:p>
            <a:pPr eaLnBrk="1" hangingPunct="1"/>
            <a:r>
              <a:rPr lang="en-GB" altLang="en-US"/>
              <a:t>From the many (Peter plus the eleven plus other disciples) - to the few (Paul on his own but receiving visitors)</a:t>
            </a:r>
          </a:p>
          <a:p>
            <a:pPr eaLnBrk="1" hangingPunct="1"/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207F5-5B09-4E12-83C2-886E8953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8B1203D2-E3AD-4B58-B8AA-0CC571ED3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7B76659-0D93-4961-B684-CFDFE4C64B67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FA35A05-B09B-4F2D-89E5-DF5493200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Analyse by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AF4ED-0B66-4DD6-B426-C86D85E39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being free but tied to the City (“tarry in Jerusalem”) - to being in prison yet free in the Spirit (sending the gospel to all corners of the Roman empire).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kumimoji="1"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not yet empowered (“wait for the promise of the Father”) - to great authority (“Paul, an apostle of Jesus Christ, by the will of God” (Col. 1.1))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22BF0-1D9B-49A9-A54F-ABB932C4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30725" name="Slide Number Placeholder 4">
            <a:extLst>
              <a:ext uri="{FF2B5EF4-FFF2-40B4-BE49-F238E27FC236}">
                <a16:creationId xmlns:a16="http://schemas.microsoft.com/office/drawing/2014/main" id="{432C502C-91ED-4589-ACAF-3A8DD6DB22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3D56375-9280-4BB3-9C1C-937F23ED08D2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8B4DB3B-3766-4AF1-8D84-9B426C841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Analyse by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5DCC9-D02E-4E52-8964-45DE954D90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GB" altLang="en-US"/>
              <a:t>From Jewish emphasis - to Jewish/Gentile emphasis</a:t>
            </a:r>
          </a:p>
          <a:p>
            <a:pPr eaLnBrk="1" hangingPunct="1"/>
            <a:r>
              <a:rPr lang="en-GB" altLang="en-US"/>
              <a:t>From local - to universal</a:t>
            </a:r>
          </a:p>
          <a:p>
            <a:pPr eaLnBrk="1" hangingPunct="1"/>
            <a:r>
              <a:rPr lang="en-GB" altLang="en-US"/>
              <a:t>The gospel has expanded </a:t>
            </a:r>
          </a:p>
          <a:p>
            <a:pPr lvl="1" eaLnBrk="1" hangingPunct="1"/>
            <a:r>
              <a:rPr lang="en-GB" altLang="en-US" sz="2800"/>
              <a:t>geographically  (from Jerusalem to Rome)</a:t>
            </a:r>
          </a:p>
          <a:p>
            <a:pPr lvl="1" eaLnBrk="1" hangingPunct="1"/>
            <a:r>
              <a:rPr lang="en-GB" altLang="en-US" sz="2800"/>
              <a:t>culturally (from Jewish to Jewish/Gentile)</a:t>
            </a:r>
          </a:p>
          <a:p>
            <a:pPr eaLnBrk="1" hangingPunct="1"/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242E9-52A8-40FB-AEEE-7D92B1DC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04D1FC75-DC17-4EC0-901A-9F6B693513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06D39EF-E326-45AC-B3CF-6637C5D0B05D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ABB42607-D038-416F-979B-DE3F921DB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Let us consider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26F094F-A8D9-435A-B52F-F81B2A2243E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81200" y="1580354"/>
          <a:ext cx="3657600" cy="369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" descr="A206">
            <a:extLst>
              <a:ext uri="{FF2B5EF4-FFF2-40B4-BE49-F238E27FC236}">
                <a16:creationId xmlns:a16="http://schemas.microsoft.com/office/drawing/2014/main" id="{DACDC146-104D-469A-A0C5-B5867523AF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5791200" y="1909160"/>
            <a:ext cx="4701851" cy="303968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735AF-7060-4A1B-8DD9-72CC0061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32774" name="Slide Number Placeholder 5">
            <a:extLst>
              <a:ext uri="{FF2B5EF4-FFF2-40B4-BE49-F238E27FC236}">
                <a16:creationId xmlns:a16="http://schemas.microsoft.com/office/drawing/2014/main" id="{5FAC28B3-9A32-4CB4-9379-A6907AE389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7760E25-6893-4830-B064-04F03F1AC90F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5E42006-4728-4AEB-8272-2246310CB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0CB4A-53CB-44B4-90B1-C764B52E0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Jerusalem (Chapters 1 – 7)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Jerusalem is the city of God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There Jesus walked and ministered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There He was crucified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From there He ascended (Acts 1.9)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To there He will return (Acts 1.11)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It  was there the disciples were gathered when the Holy Spirit began His new work as Baptiser, Paraclete, Comforter, Indweller and Advocate.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GB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0F64B-54EC-48ED-8330-BC571C23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33797" name="Slide Number Placeholder 4">
            <a:extLst>
              <a:ext uri="{FF2B5EF4-FFF2-40B4-BE49-F238E27FC236}">
                <a16:creationId xmlns:a16="http://schemas.microsoft.com/office/drawing/2014/main" id="{7BB3ED7F-83E0-43BC-A3F9-0527859345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6F40071-D758-45A7-A7F8-E55D17AD77EC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E3C3DBB8-B984-436E-A670-8565B7362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Jerusalem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10466AE-6372-4F45-8943-E3AE81A991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7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AF203-0E23-4BE9-ADA9-881E2AF8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34821" name="Slide Number Placeholder 4">
            <a:extLst>
              <a:ext uri="{FF2B5EF4-FFF2-40B4-BE49-F238E27FC236}">
                <a16:creationId xmlns:a16="http://schemas.microsoft.com/office/drawing/2014/main" id="{ACD3CF10-00EC-43AB-91CF-D38DC5590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CF4632D-96E1-452E-B671-E803A954ABD8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F1030BB3-17EE-46A0-B920-D7F296B6F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AE657-4393-45A8-83DC-41B96EE213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US" altLang="en-US"/>
              <a:t>Luke’s inspired phrasing intimates that this particular feast day was the full realization of what the Feast of Weeks was intended to indicate.  </a:t>
            </a:r>
          </a:p>
          <a:p>
            <a:pPr eaLnBrk="1" hangingPunct="1"/>
            <a:r>
              <a:rPr lang="en-US" altLang="en-US"/>
              <a:t>The Feast had ‘fully come’, ending one period in God’s purposes and beginning another. </a:t>
            </a:r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04786-3EAE-4131-B58C-52668C13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35845" name="Slide Number Placeholder 4">
            <a:extLst>
              <a:ext uri="{FF2B5EF4-FFF2-40B4-BE49-F238E27FC236}">
                <a16:creationId xmlns:a16="http://schemas.microsoft.com/office/drawing/2014/main" id="{3E15EB3A-8A87-4EB0-9BD9-FFC32FF43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7F385D6-AD3F-443E-AFAB-C9A1E5E497F9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9916D3E-EBDF-4B50-B6B1-C03AE2B74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512B-E948-4193-8817-289F2F621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The main elements of the day were: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The descent of the Spirit of God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The baptism of Messianic believers into the body of Christ.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The end of the dispensation of Law.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The beginning of the dispensation of Grace.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The commencement of the dispensation of the New Covenant.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A reversal of the Tower of Babel judgment.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The firstfruits of a harvest of souls.</a:t>
            </a:r>
            <a:endParaRPr lang="en-GB" alt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02660-69BE-49F5-8449-E184762E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36869" name="Slide Number Placeholder 4">
            <a:extLst>
              <a:ext uri="{FF2B5EF4-FFF2-40B4-BE49-F238E27FC236}">
                <a16:creationId xmlns:a16="http://schemas.microsoft.com/office/drawing/2014/main" id="{147D2B70-BBAC-47D4-927A-36274C829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4F758B9-DF6D-45E2-8EFC-0D20F7FFC62C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81FAC4A5-471B-4723-883C-68043D038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6825-A0C2-4ED9-B848-15F41C35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The feast of weeks (or Pentecost) was a harvest festival (the firstfruits of the wheat harvest)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They read the book of Ruth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It was also a celebration of the giving of the Law (Sivan 6 is identified in the Talmud as the anniversary of the giving of the law to Moses on Sinai)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So they also read Exodus chapters 19 &amp; 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AF68F-F07C-4EFA-BB26-5C9F0E12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D39826A4-8A5E-42E3-AD74-0764850A6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22652F1-BF90-452E-A261-0EBA210CB103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2C692E1F-89D6-4E6C-8502-AA79CEB28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6FB76-3317-4EC5-99EA-2F518AE61C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GB" altLang="en-US" sz="2800"/>
              <a:t>Because the appearance of God to Moses was a theophany they took extra readings  they took extra readings from Ezekiel (1 &amp; 2) and Habakkuk (3))</a:t>
            </a:r>
          </a:p>
          <a:p>
            <a:pPr eaLnBrk="1" hangingPunct="1"/>
            <a:r>
              <a:rPr lang="en-GB" altLang="en-US" sz="2800"/>
              <a:t>Shavuot (The Hebrew name for the Feast) was also the traditional date of David’s death.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EAAEF-0014-458F-878B-18DB56A1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38917" name="Slide Number Placeholder 4">
            <a:extLst>
              <a:ext uri="{FF2B5EF4-FFF2-40B4-BE49-F238E27FC236}">
                <a16:creationId xmlns:a16="http://schemas.microsoft.com/office/drawing/2014/main" id="{374E38FF-FCB9-48F5-B82B-44C14B41F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BA4B9D6-F2BC-43A2-8EEA-E4F540383668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472EAB1-6A7C-4E78-A280-962CD19A5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The Acts of the Apostles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1948CB2-A782-46E1-9C16-8E2EACCC3C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7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CBA4A-02AB-41FE-8F7D-93077C07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B94E6F81-BAFE-4D5A-960C-90B222ABC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F1EA47F-5973-4356-AB17-A28544ED82DE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580CE587-938A-4324-B028-03A30822B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C0D57-DB8A-4DB2-A9D8-FC801154C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All these features are important inasmuch as the inauguration of the New Covenant has much in common with the inauguration of the Mosaic covenant.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Here is another theophany by fire.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The Spirit of God descended and divided as tongues of fire and rested on the believing saints.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Fire indicates the presence of God (cf. Moses at the bush, Ezekiel’s vision, etc)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GB" alt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0F1FE-4BA6-457E-9900-2201AC55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39941" name="Slide Number Placeholder 4">
            <a:extLst>
              <a:ext uri="{FF2B5EF4-FFF2-40B4-BE49-F238E27FC236}">
                <a16:creationId xmlns:a16="http://schemas.microsoft.com/office/drawing/2014/main" id="{089FCF8C-0706-4359-AE39-F3F728932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A3224B4-D97B-484F-A6EB-AC8020D5EE71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706055E-4AD6-43FC-BA5C-18604946C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Jerusalem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7606E901-7399-4D34-B0F6-39FF871C9D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GB" altLang="en-US"/>
              <a:t>The theophany by fire at the bush and on the mountain indicated the birth of the nation, and the commencement of the dispensation of Law.</a:t>
            </a:r>
          </a:p>
          <a:p>
            <a:pPr eaLnBrk="1" hangingPunct="1"/>
            <a:r>
              <a:rPr lang="en-GB" altLang="en-US"/>
              <a:t>The theophany by fire in Jerusalem indicated the birth of the new ekklesia and the commencement of the dispensation of Grace.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9FA966-6DC9-4C24-AE7E-A37606B6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40965" name="Slide Number Placeholder 5">
            <a:extLst>
              <a:ext uri="{FF2B5EF4-FFF2-40B4-BE49-F238E27FC236}">
                <a16:creationId xmlns:a16="http://schemas.microsoft.com/office/drawing/2014/main" id="{E87A321E-D1B0-44A8-BD81-7E37E1D3E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20F60C9-F394-4B7F-986F-EE356FB8E7E7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21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423FF62-656B-41C4-8431-E0F6F84A9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Jerusalem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F3D545F4-E545-4101-8E72-27325E765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GB" altLang="en-US"/>
              <a:t>Peter identifies this descent of the Spirit as a fulfilment of Joel’s prophecy.</a:t>
            </a:r>
          </a:p>
          <a:p>
            <a:pPr lvl="1" eaLnBrk="1" hangingPunct="1"/>
            <a:r>
              <a:rPr lang="en-US" altLang="en-US" i="1"/>
              <a:t>‘And</a:t>
            </a:r>
            <a:r>
              <a:rPr lang="en-US" altLang="en-US"/>
              <a:t> </a:t>
            </a:r>
            <a:r>
              <a:rPr lang="en-US" altLang="en-US" i="1"/>
              <a:t>it shall come to pass in the last days, says God,</a:t>
            </a:r>
            <a:r>
              <a:rPr lang="en-US" altLang="en-US"/>
              <a:t> </a:t>
            </a:r>
            <a:r>
              <a:rPr lang="en-US" altLang="en-US" i="1"/>
              <a:t>That I will pour out of My Spirit on all flesh;</a:t>
            </a:r>
            <a:r>
              <a:rPr lang="en-US" altLang="en-US"/>
              <a:t> </a:t>
            </a:r>
            <a:r>
              <a:rPr lang="en-US" altLang="en-US" i="1"/>
              <a:t>Your sons and your daughters shall prophesy, Your young men shall see visions, Your old men shall dream dreams. And on My menservants and on My maidservants I will pour out My Spirit in those days;</a:t>
            </a:r>
            <a:r>
              <a:rPr lang="en-US" altLang="en-US"/>
              <a:t> </a:t>
            </a:r>
            <a:r>
              <a:rPr lang="en-US" altLang="en-US" i="1"/>
              <a:t>And they shall prophesy.’ ‘</a:t>
            </a:r>
            <a:r>
              <a:rPr lang="en-US" altLang="en-US"/>
              <a:t>(Ac 2:16-18) </a:t>
            </a:r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34A181-1C3C-4C33-A268-3755C0AB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43013" name="Slide Number Placeholder 5">
            <a:extLst>
              <a:ext uri="{FF2B5EF4-FFF2-40B4-BE49-F238E27FC236}">
                <a16:creationId xmlns:a16="http://schemas.microsoft.com/office/drawing/2014/main" id="{4A23DBF5-12EB-4A30-A36F-843A9638C6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FFF44D2-FE2D-42CA-940B-6D9C3661500F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59E364B-E9B9-492B-832B-0D7592795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Jerusalem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3024046-AAFF-4289-8C0B-20013A4F4E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GB" altLang="en-US"/>
              <a:t>This use of Joel’s prophecy by Peter indicates the work of the Spirit that is later explained by Paul.</a:t>
            </a:r>
          </a:p>
          <a:p>
            <a:pPr lvl="1" eaLnBrk="1" hangingPunct="1"/>
            <a:r>
              <a:rPr lang="en-US" altLang="en-US" i="1"/>
              <a:t>“For by one Spirit we were all baptized into one body—and have all been made to drink into one Spirit.”</a:t>
            </a:r>
            <a:r>
              <a:rPr lang="en-US" altLang="en-US"/>
              <a:t> (1 Cor. 12:13) </a:t>
            </a:r>
          </a:p>
          <a:p>
            <a:pPr lvl="1" eaLnBrk="1" hangingPunct="1"/>
            <a:r>
              <a:rPr lang="en-US" altLang="en-US"/>
              <a:t>It is the fulfilment of the promise of the Messiah who said the Spirit </a:t>
            </a:r>
            <a:r>
              <a:rPr lang="en-US" altLang="en-US" i="1"/>
              <a:t>“will be in you”.</a:t>
            </a:r>
            <a:r>
              <a:rPr lang="en-US" altLang="en-US"/>
              <a:t> (John 14:17)  </a:t>
            </a:r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274B0E-F80E-4BA7-8EA2-A397BC2D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45061" name="Slide Number Placeholder 5">
            <a:extLst>
              <a:ext uri="{FF2B5EF4-FFF2-40B4-BE49-F238E27FC236}">
                <a16:creationId xmlns:a16="http://schemas.microsoft.com/office/drawing/2014/main" id="{1C969AE7-C7B4-4F0E-AE00-428C9A994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339C780-6A1D-4758-B94C-97332004EE62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23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89E0924-713E-4418-BF21-3A89F51DF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Jerusalem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5D8D473A-5B09-4378-8BD3-DFC32DAEE6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GB" altLang="en-US"/>
              <a:t>This inauguration of the New Covenant was also the fulfilment of the prophecy of Jeremiah, and the words of Jesus.</a:t>
            </a:r>
          </a:p>
          <a:p>
            <a:pPr lvl="1" eaLnBrk="1" hangingPunct="1"/>
            <a:r>
              <a:rPr lang="en-GB" altLang="en-US"/>
              <a:t>and indicates the internalising of that which under the Law was external.</a:t>
            </a:r>
          </a:p>
          <a:p>
            <a:pPr lvl="1" eaLnBrk="1" hangingPunct="1"/>
            <a:r>
              <a:rPr lang="en-US" altLang="en-US"/>
              <a:t>“I will put My law in their minds, and write it on their hearts; and I will be their God, and they shall be My people.” (</a:t>
            </a:r>
            <a:r>
              <a:rPr lang="en-GB" altLang="en-US"/>
              <a:t>Jer. 31:33)</a:t>
            </a:r>
          </a:p>
          <a:p>
            <a:pPr eaLnBrk="1" hangingPunct="1"/>
            <a:endParaRPr lang="en-GB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3B600A-451E-41C4-9AC8-FFB1FC6E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47109" name="Slide Number Placeholder 5">
            <a:extLst>
              <a:ext uri="{FF2B5EF4-FFF2-40B4-BE49-F238E27FC236}">
                <a16:creationId xmlns:a16="http://schemas.microsoft.com/office/drawing/2014/main" id="{C1FF573E-9FA9-49B2-BE5E-91A1F175C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631605B-EB28-4A85-B87A-18523CCCC3AB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24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82D2369-72A0-4C5B-922F-40F0296B9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Jerusalem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60E757E8-1987-40A5-8346-01ABD038D2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marL="419100" indent="-382588" eaLnBrk="1" hangingPunct="1">
              <a:lnSpc>
                <a:spcPct val="90000"/>
              </a:lnSpc>
              <a:buFont typeface="Wingdings 2" panose="05020102010507070707" pitchFamily="18" charset="2"/>
              <a:buChar char=""/>
            </a:pPr>
            <a:r>
              <a:rPr lang="en-GB" altLang="en-US"/>
              <a:t>And we must not overlook the gift of language that also took place on the day of Pentecost.</a:t>
            </a:r>
          </a:p>
          <a:p>
            <a:pPr marL="419100" indent="-382588" eaLnBrk="1" hangingPunct="1">
              <a:lnSpc>
                <a:spcPct val="90000"/>
              </a:lnSpc>
              <a:buFont typeface="Wingdings 2" panose="05020102010507070707" pitchFamily="18" charset="2"/>
              <a:buChar char=""/>
            </a:pPr>
            <a:r>
              <a:rPr lang="en-GB" altLang="en-US"/>
              <a:t>This was  reversal of the judgement of Babel.</a:t>
            </a:r>
          </a:p>
          <a:p>
            <a:pPr marL="419100" indent="-382588" eaLnBrk="1" hangingPunct="1">
              <a:lnSpc>
                <a:spcPct val="90000"/>
              </a:lnSpc>
              <a:buFont typeface="Wingdings 2" panose="05020102010507070707" pitchFamily="18" charset="2"/>
              <a:buChar char=""/>
            </a:pPr>
            <a:r>
              <a:rPr lang="en-GB" altLang="en-US"/>
              <a:t>There they were united in rebellion against God and God confounded their language.</a:t>
            </a:r>
          </a:p>
          <a:p>
            <a:pPr marL="419100" indent="-382588" eaLnBrk="1" hangingPunct="1">
              <a:lnSpc>
                <a:spcPct val="90000"/>
              </a:lnSpc>
              <a:buFont typeface="Wingdings 2" panose="05020102010507070707" pitchFamily="18" charset="2"/>
              <a:buChar char=""/>
            </a:pPr>
            <a:r>
              <a:rPr lang="en-GB" altLang="en-US"/>
              <a:t>Here they are united in praise of God and God grants that they should hear these praises in their own language.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endParaRPr lang="en-GB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7D7024E-A895-4D45-ADFD-D9A67D7DE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49157" name="Slide Number Placeholder 5">
            <a:extLst>
              <a:ext uri="{FF2B5EF4-FFF2-40B4-BE49-F238E27FC236}">
                <a16:creationId xmlns:a16="http://schemas.microsoft.com/office/drawing/2014/main" id="{551BDFF0-FD61-4F26-AA59-B6F900EB0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EB1B445-0F1D-4E71-923F-C8D0EF119154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25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7680CC7-936E-4AD0-B305-11CD3007C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Jerusalem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8547BA47-36E5-45C1-B48D-0598C1DCE3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GB" altLang="en-US"/>
              <a:t>It was also the anniversary of the death of David and Peter uses this fact in his Pentecostal sermon.</a:t>
            </a:r>
          </a:p>
          <a:p>
            <a:pPr eaLnBrk="1" hangingPunct="1"/>
            <a:r>
              <a:rPr lang="en-GB" altLang="en-US"/>
              <a:t>He says that David is dead, his throne is empty and his tomb is occupied, as everyone is aware. (Acts 2.29)</a:t>
            </a:r>
          </a:p>
          <a:p>
            <a:pPr eaLnBrk="1" hangingPunct="1"/>
            <a:r>
              <a:rPr lang="en-GB" altLang="en-US"/>
              <a:t>But the Son of David, who was crucified - His tomb is empty and His throne is occupied. (Acts 2.31-36)</a:t>
            </a:r>
          </a:p>
          <a:p>
            <a:pPr eaLnBrk="1" hangingPunct="1"/>
            <a:endParaRPr lang="en-GB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642689-D4CC-4935-8ADB-CD1113D5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51205" name="Slide Number Placeholder 5">
            <a:extLst>
              <a:ext uri="{FF2B5EF4-FFF2-40B4-BE49-F238E27FC236}">
                <a16:creationId xmlns:a16="http://schemas.microsoft.com/office/drawing/2014/main" id="{2E78D996-D41D-4376-997E-B1650C740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939B9C5-1D64-4DA6-8C9D-785FA955D03A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26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0DCFC60-251E-4549-BFCC-B0F13C89C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Jerusalem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D7FBFFCD-BF7F-41D9-A006-F25DE2D457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GB" altLang="en-US"/>
              <a:t>Peter’s sermon bore much fruit.  At this harvest festival, there was a mighty harvest, and 3,000 souls were saved.</a:t>
            </a:r>
          </a:p>
          <a:p>
            <a:pPr eaLnBrk="1" hangingPunct="1"/>
            <a:r>
              <a:rPr lang="en-GB" altLang="en-US"/>
              <a:t>Indeed the days that followed showed the Messianic community increasing in size.</a:t>
            </a:r>
          </a:p>
          <a:p>
            <a:pPr eaLnBrk="1" hangingPunct="1"/>
            <a:r>
              <a:rPr lang="en-GB" altLang="en-US"/>
              <a:t>All the early converts were Jews. (The crowds were Jews of Jerusalem and Jewish pilgrims up for the feast)</a:t>
            </a:r>
          </a:p>
          <a:p>
            <a:pPr eaLnBrk="1" hangingPunct="1"/>
            <a:endParaRPr lang="en-GB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79EE171-3358-411F-A203-89BFF0B9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53253" name="Slide Number Placeholder 5">
            <a:extLst>
              <a:ext uri="{FF2B5EF4-FFF2-40B4-BE49-F238E27FC236}">
                <a16:creationId xmlns:a16="http://schemas.microsoft.com/office/drawing/2014/main" id="{DB156BCF-4CF9-470E-896D-86D64DFD9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24666B9-D9EA-41BF-9990-08967358DF22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27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17A1326-09C5-4F5B-9773-ADD6AEAA94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Jerusalem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BEE5AA55-A5CE-4ECB-9442-2361A97B74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GB" altLang="en-US"/>
              <a:t>But the plan of God is , ‘</a:t>
            </a:r>
            <a:r>
              <a:rPr lang="en-US" altLang="en-US"/>
              <a:t>Go ye into all the world, and preach the gospel to every creature’</a:t>
            </a:r>
          </a:p>
          <a:p>
            <a:pPr eaLnBrk="1" hangingPunct="1"/>
            <a:r>
              <a:rPr lang="en-US" altLang="en-US"/>
              <a:t>Therefore the church at Jerusalem needs educating.</a:t>
            </a:r>
          </a:p>
          <a:p>
            <a:pPr eaLnBrk="1" hangingPunct="1"/>
            <a:r>
              <a:rPr lang="en-US" altLang="en-US"/>
              <a:t>There arose a persecution, and then …...</a:t>
            </a:r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8EE0EA-F718-494C-8216-FF77E16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55301" name="Slide Number Placeholder 5">
            <a:extLst>
              <a:ext uri="{FF2B5EF4-FFF2-40B4-BE49-F238E27FC236}">
                <a16:creationId xmlns:a16="http://schemas.microsoft.com/office/drawing/2014/main" id="{EB62D896-33F7-4FBA-81DD-6B887B0B3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A3ADD11-CDF9-4884-B1B1-AE277DE52BEB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28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314AB64F-BFE5-4EC8-B683-E72D8D8C4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To Jerusalem is added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8316238-414F-4B7E-A34F-01470026B11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81200" y="1580354"/>
          <a:ext cx="3657600" cy="369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0226" name="Picture 2" descr="See full size image">
            <a:hlinkClick r:id="rId7"/>
            <a:extLst>
              <a:ext uri="{FF2B5EF4-FFF2-40B4-BE49-F238E27FC236}">
                <a16:creationId xmlns:a16="http://schemas.microsoft.com/office/drawing/2014/main" id="{94CC59ED-2A32-499A-AA31-52F6213563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/>
          <a:srcRect/>
          <a:stretch>
            <a:fillRect/>
          </a:stretch>
        </p:blipFill>
        <p:spPr>
          <a:xfrm>
            <a:off x="5857876" y="1935948"/>
            <a:ext cx="4524405" cy="2986107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FAAD-6E05-40F9-9A97-ADDFC980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57350" name="Slide Number Placeholder 5">
            <a:extLst>
              <a:ext uri="{FF2B5EF4-FFF2-40B4-BE49-F238E27FC236}">
                <a16:creationId xmlns:a16="http://schemas.microsoft.com/office/drawing/2014/main" id="{664CB081-A66B-40EB-BB44-A3C37B562A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F90ADF4-35FC-4C63-B2A4-C52F6BE33EC1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29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1C6B5B2-0E5B-4E41-A268-70D63D297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Analyse by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B0EF-4E8F-49FF-8AEE-3E6D90FD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Acts dominated by 2 people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Peter (Chapters 1 to 12)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kumimoji="1"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Paul (13 to 28)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kumimoji="1"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Jews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kumimoji="1"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followers of the Messiah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kumimoji="1"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ministering brethren &amp; fine preachers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kumimoji="1"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workers of miracles, even raising the dead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kumimoji="1"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suffered for Christ even to martyrdom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3CA66-5487-4BE5-A33F-EF2369D1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A9B0A74E-762B-4C5D-B4DF-1D4B5CC2E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7BE6196-7067-445E-ADEA-0B728F492C8C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  <p:pic>
        <p:nvPicPr>
          <p:cNvPr id="22534" name="Picture 7" descr="B11">
            <a:extLst>
              <a:ext uri="{FF2B5EF4-FFF2-40B4-BE49-F238E27FC236}">
                <a16:creationId xmlns:a16="http://schemas.microsoft.com/office/drawing/2014/main" id="{F8673EE8-E2A5-445C-AAB1-DD368B9F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4000500"/>
            <a:ext cx="12001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A15">
            <a:extLst>
              <a:ext uri="{FF2B5EF4-FFF2-40B4-BE49-F238E27FC236}">
                <a16:creationId xmlns:a16="http://schemas.microsoft.com/office/drawing/2014/main" id="{839D7645-F6D7-40B2-856B-4EC8612C8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1357313"/>
            <a:ext cx="103981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9224B4F-61EC-4EDA-A360-C614A62A1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Judea and Samaria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FD8BA3E9-5A5D-4845-B6A1-490126BFAD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The Samaritans are the first to be evangelised (by Philip, then by Peter and John)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Then there are recorded 3 conversions which demonstrate the movement of Acts.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First the Ethiopian Eunuch (Chapter 8)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Then Saul of Tarsus (Chapter 9)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Then Cornelius (Chapter 10)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endParaRPr lang="en-GB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F1D7918-2686-494E-9051-7CA3FD69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58373" name="Slide Number Placeholder 5">
            <a:extLst>
              <a:ext uri="{FF2B5EF4-FFF2-40B4-BE49-F238E27FC236}">
                <a16:creationId xmlns:a16="http://schemas.microsoft.com/office/drawing/2014/main" id="{B37C538F-496C-4A9B-B36D-34A344D54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AAC2EC4-7EAF-42AD-B76B-B2A033D4990C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30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C19626A-852B-4631-993A-7C24CA48A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Judea and Samaria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7D28ABF8-BC12-4D4A-BB94-32331CDF9E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The Ethiopian is a son of Ham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Saul is a son of Shem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Cornelius is a son of Japheth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Therefore being drawn from the sons of Noah they represent ‘the whosoever’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The Ethiopian is a Jewish proselyte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Saul is an Hebrew of the Hebrews (Jew)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Cornelius is a Roman centurion (Gentile)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endParaRPr lang="en-GB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E791A5-2AA7-4303-8376-822BF388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60421" name="Slide Number Placeholder 5">
            <a:extLst>
              <a:ext uri="{FF2B5EF4-FFF2-40B4-BE49-F238E27FC236}">
                <a16:creationId xmlns:a16="http://schemas.microsoft.com/office/drawing/2014/main" id="{305F3645-2867-480A-9859-AFB8EE684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27C0C1D-8249-40B2-B231-AF1C6EA49353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31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A3B86E5-D5B3-4CFE-BBE0-F92092D41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Judea and Samaria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51541CF2-8F59-4A2D-881F-8693973D54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The emphases are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The word of God (Ethiopian) -  ‘faith cometh by hearing, and hearing by the Word of God)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The Christ of God (Saul) - ‘believe on the Lord Jesus Christ and thou shalt be saved’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The Spirit of God (Cornelius) - ‘</a:t>
            </a:r>
            <a:r>
              <a:rPr lang="en-US" altLang="en-US"/>
              <a:t>no man can say that Jesus is the Lord, but by the Holy Spirit’.</a:t>
            </a:r>
            <a:endParaRPr lang="en-GB" altLang="en-US"/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endParaRPr lang="en-GB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862AD6-F812-42CB-8DAA-BA395694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62469" name="Slide Number Placeholder 5">
            <a:extLst>
              <a:ext uri="{FF2B5EF4-FFF2-40B4-BE49-F238E27FC236}">
                <a16:creationId xmlns:a16="http://schemas.microsoft.com/office/drawing/2014/main" id="{B56A1CF7-602B-4BCC-9905-272EBD985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9DE60EE-C125-4FEF-AD2A-3257C19AC880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32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8F473B5-C33C-42F8-A125-98884FE56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Judea and Samaria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9D5113FB-9561-4BE0-B91C-595E3819F6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GB" altLang="en-US"/>
              <a:t>The work of Christ is also emphasised :</a:t>
            </a:r>
          </a:p>
          <a:p>
            <a:pPr eaLnBrk="1" hangingPunct="1"/>
            <a:r>
              <a:rPr lang="en-GB" altLang="en-US"/>
              <a:t>With the Ethiopian – </a:t>
            </a:r>
          </a:p>
          <a:p>
            <a:pPr lvl="1" eaLnBrk="1" hangingPunct="1"/>
            <a:r>
              <a:rPr lang="en-GB" altLang="en-US"/>
              <a:t>it is Christ crucified (Isaiah 53)</a:t>
            </a:r>
          </a:p>
          <a:p>
            <a:pPr eaLnBrk="1" hangingPunct="1"/>
            <a:r>
              <a:rPr lang="en-GB" altLang="en-US"/>
              <a:t>With Saul of Tarsus – </a:t>
            </a:r>
          </a:p>
          <a:p>
            <a:pPr lvl="1" eaLnBrk="1" hangingPunct="1"/>
            <a:r>
              <a:rPr lang="en-GB" altLang="en-US"/>
              <a:t>it is Christ resurrected (I am Jesus)</a:t>
            </a:r>
          </a:p>
          <a:p>
            <a:pPr eaLnBrk="1" hangingPunct="1"/>
            <a:r>
              <a:rPr lang="en-GB" altLang="en-US"/>
              <a:t>With Cornelius - </a:t>
            </a:r>
          </a:p>
          <a:p>
            <a:pPr lvl="1" eaLnBrk="1" hangingPunct="1"/>
            <a:r>
              <a:rPr lang="en-GB" altLang="en-US"/>
              <a:t>It is Christ ascended (</a:t>
            </a:r>
            <a:r>
              <a:rPr lang="en-US" altLang="en-US"/>
              <a:t>the gift of the Holy Spirit … poured out). </a:t>
            </a:r>
            <a:r>
              <a:rPr lang="en-GB" altLang="en-US"/>
              <a:t>Ac 10:45</a:t>
            </a:r>
          </a:p>
          <a:p>
            <a:pPr eaLnBrk="1" hangingPunct="1"/>
            <a:endParaRPr lang="en-GB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B35DBC-F846-4B17-960E-D7FF5473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64517" name="Slide Number Placeholder 5">
            <a:extLst>
              <a:ext uri="{FF2B5EF4-FFF2-40B4-BE49-F238E27FC236}">
                <a16:creationId xmlns:a16="http://schemas.microsoft.com/office/drawing/2014/main" id="{A052CC74-3767-4219-9044-B13C2EC2FB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F6AA3FA-9542-422F-A1AF-7393F5734B11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33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A9CD0AB2-E483-4AF8-B123-4F9EF1B69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6550" y="285750"/>
            <a:ext cx="11518900" cy="1143000"/>
          </a:xfrm>
        </p:spPr>
        <p:txBody>
          <a:bodyPr/>
          <a:lstStyle/>
          <a:p>
            <a:pPr eaLnBrk="1" hangingPunct="1"/>
            <a:r>
              <a:rPr lang="en-GB" altLang="en-US"/>
              <a:t>The transition summarised</a:t>
            </a:r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6771744E-0F9C-470A-B8D5-8D91C0994FB9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776413" y="1714501"/>
          <a:ext cx="8640000" cy="4429143"/>
        </p:xfrm>
        <a:graphic>
          <a:graphicData uri="http://schemas.openxmlformats.org/drawingml/2006/table">
            <a:tbl>
              <a:tblPr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5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Chapter 8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Chapter 9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Chapter 10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79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C00000"/>
                          </a:solidFill>
                        </a:rPr>
                        <a:t>ETHIOPIAN</a:t>
                      </a:r>
                      <a:endParaRPr lang="en-GB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C00000"/>
                          </a:solidFill>
                        </a:rPr>
                        <a:t>SAUL</a:t>
                      </a:r>
                      <a:endParaRPr lang="en-GB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C00000"/>
                          </a:solidFill>
                        </a:rPr>
                        <a:t>CORNELIUS</a:t>
                      </a:r>
                      <a:endParaRPr lang="en-GB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58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HAM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SHEM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/>
                        <a:t>JAPHETH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79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C00000"/>
                          </a:solidFill>
                        </a:rPr>
                        <a:t>JEWISH PROSELYTE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C00000"/>
                          </a:solidFill>
                        </a:rPr>
                        <a:t>JEW FOR THE GENTILES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C00000"/>
                          </a:solidFill>
                        </a:rPr>
                        <a:t>GENTILE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58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WORD OF GOD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CHRIST OF GOD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SPIRIT OF GOD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479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C00000"/>
                          </a:solidFill>
                        </a:rPr>
                        <a:t>CHRIST CRUCIFIED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C00000"/>
                          </a:solidFill>
                        </a:rPr>
                        <a:t>CHRIST RESURRECTED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C00000"/>
                          </a:solidFill>
                        </a:rPr>
                        <a:t>CHRIST ASCENDED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6C839-894C-4C06-93D7-AFDFC4D3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66565" name="Slide Number Placeholder 4">
            <a:extLst>
              <a:ext uri="{FF2B5EF4-FFF2-40B4-BE49-F238E27FC236}">
                <a16:creationId xmlns:a16="http://schemas.microsoft.com/office/drawing/2014/main" id="{C354738E-FB88-4C05-91CA-E14C1AD6C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D7E908B-5A06-495B-94DC-EB96D84EA8F3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34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728D734-2203-434C-BBDA-CD6518947E58}"/>
              </a:ext>
            </a:extLst>
          </p:cNvPr>
          <p:cNvGraphicFramePr/>
          <p:nvPr/>
        </p:nvGraphicFramePr>
        <p:xfrm>
          <a:off x="1981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1474CE8-9387-4B29-81AE-D6E02829A16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81200" y="1580354"/>
          <a:ext cx="3657600" cy="369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9506" name="Picture 2" descr="C:\Documents and Settings\Pastor S P Samuel\My Documents\roman-forum-ga.jpg">
            <a:extLst>
              <a:ext uri="{FF2B5EF4-FFF2-40B4-BE49-F238E27FC236}">
                <a16:creationId xmlns:a16="http://schemas.microsoft.com/office/drawing/2014/main" id="{69775B6D-09D0-4429-B729-1F8C07D440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12"/>
          <a:srcRect/>
          <a:stretch>
            <a:fillRect/>
          </a:stretch>
        </p:blipFill>
        <p:spPr>
          <a:xfrm>
            <a:off x="5903912" y="1924050"/>
            <a:ext cx="4476750" cy="30099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222AA-B25C-472B-BA2A-2F44391F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67590" name="Slide Number Placeholder 5">
            <a:extLst>
              <a:ext uri="{FF2B5EF4-FFF2-40B4-BE49-F238E27FC236}">
                <a16:creationId xmlns:a16="http://schemas.microsoft.com/office/drawing/2014/main" id="{C2ABE5EC-219D-44E1-A660-9A7FD5F80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31E96E3-5CAF-4BC8-A329-681A975CFC64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35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99CFDD1-FEBF-43AA-9A15-FBAD2824D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To the Uttermost Parts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2F2CBAC-E10A-4735-805B-FBC75D82D1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6413" y="1481138"/>
            <a:ext cx="8639175" cy="4876800"/>
          </a:xfrm>
        </p:spPr>
        <p:txBody>
          <a:bodyPr/>
          <a:lstStyle/>
          <a:p>
            <a:pPr eaLnBrk="1" hangingPunct="1"/>
            <a:r>
              <a:rPr lang="en-US" altLang="en-US"/>
              <a:t>Separate me Barnabas and Saul for the work whereunto I have called them.(Acts 13.2)</a:t>
            </a:r>
          </a:p>
          <a:p>
            <a:pPr eaLnBrk="1" hangingPunct="1"/>
            <a:r>
              <a:rPr lang="en-US" altLang="en-US"/>
              <a:t>Paul, and Barnabas, and Silas, and Mark, and Timothy</a:t>
            </a:r>
          </a:p>
          <a:p>
            <a:pPr eaLnBrk="1" hangingPunct="1"/>
            <a:r>
              <a:rPr lang="en-US" altLang="en-US"/>
              <a:t>Paul the pioneer, aiming for Rome, ‘oftentimes I purposed to come to you..’ becomes Paul the prisoner and gets there.</a:t>
            </a:r>
            <a:endParaRPr lang="en-GB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561BC7-B5B6-40EB-B5D3-B4FEC946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68613" name="Slide Number Placeholder 5">
            <a:extLst>
              <a:ext uri="{FF2B5EF4-FFF2-40B4-BE49-F238E27FC236}">
                <a16:creationId xmlns:a16="http://schemas.microsoft.com/office/drawing/2014/main" id="{D2125851-2BF8-4116-98CD-C5419D812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5C6AFAC-BD9B-4BC3-B4FC-FF722E336438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36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7F93C5B-22AE-434E-AB2B-417FF69B06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16602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E0B20-023B-4955-AC81-3F500B6E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70660" name="Slide Number Placeholder 4">
            <a:extLst>
              <a:ext uri="{FF2B5EF4-FFF2-40B4-BE49-F238E27FC236}">
                <a16:creationId xmlns:a16="http://schemas.microsoft.com/office/drawing/2014/main" id="{43CDFEE6-3A46-4473-8E1C-944C82583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6DAB4CE-2761-488B-B9D9-FFE6ECC32F50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37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26A99F5B-D1AF-4F3D-BC5E-E471178D8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The Holy Spirit at Work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1C23A9D-0E9B-414C-8D8B-EF6968CC34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76000" y="1316272"/>
          <a:ext cx="8640000" cy="52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652D4-9727-44EF-8F74-0D969A7B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71685" name="Slide Number Placeholder 4">
            <a:extLst>
              <a:ext uri="{FF2B5EF4-FFF2-40B4-BE49-F238E27FC236}">
                <a16:creationId xmlns:a16="http://schemas.microsoft.com/office/drawing/2014/main" id="{E06F37A5-EB68-4071-BFEE-8E8B3B3A4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633311D-A14E-479D-81BC-803359F24CC7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38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7EF6241C-BAB8-43DB-BDF0-ECACA2D52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Ministry of the Spirit in a Local Community (1 to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0A01A-9F8B-427E-8568-5C22589240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They had Unity</a:t>
            </a:r>
          </a:p>
          <a:p>
            <a:pPr marL="722313" lvl="1" indent="-273050" eaLnBrk="1" hangingPunct="1">
              <a:buFont typeface="Wingdings 2" panose="05020102010507070707" pitchFamily="18" charset="2"/>
              <a:buChar char=""/>
            </a:pPr>
            <a:r>
              <a:rPr lang="en-US" altLang="en-US"/>
              <a:t>... all with one accord in one place (2.1)</a:t>
            </a:r>
          </a:p>
          <a:p>
            <a:pPr marL="722313" lvl="1" indent="-273050" eaLnBrk="1" hangingPunct="1">
              <a:buFont typeface="Wingdings 2" panose="05020102010507070707" pitchFamily="18" charset="2"/>
              <a:buChar char=""/>
            </a:pPr>
            <a:r>
              <a:rPr lang="en-US" altLang="en-US"/>
              <a:t>... all that believed were together, and had all things common (2.44)</a:t>
            </a:r>
          </a:p>
          <a:p>
            <a:pPr marL="722313" lvl="1" indent="-273050" eaLnBrk="1" hangingPunct="1">
              <a:buFont typeface="Wingdings 2" panose="05020102010507070707" pitchFamily="18" charset="2"/>
              <a:buChar char=""/>
            </a:pPr>
            <a:r>
              <a:rPr lang="en-US" altLang="en-US"/>
              <a:t>Behold, how good and how pleasant it is for brethren to dwell together in unity  (Ps.133.1)</a:t>
            </a:r>
          </a:p>
          <a:p>
            <a:pPr marL="722313" lvl="1" indent="-273050" eaLnBrk="1" hangingPunct="1">
              <a:buFont typeface="Wingdings 2" panose="05020102010507070707" pitchFamily="18" charset="2"/>
              <a:buChar char=""/>
            </a:pPr>
            <a:r>
              <a:rPr lang="en-US" altLang="en-US"/>
              <a:t>Be likeminded, having the same love, being of one accord, of one mind (Phil, 2.2)</a:t>
            </a:r>
          </a:p>
          <a:p>
            <a:pPr marL="722313" lvl="1" indent="-273050" eaLnBrk="1" hangingPunct="1">
              <a:buFont typeface="Wingdings 2" panose="05020102010507070707" pitchFamily="18" charset="2"/>
              <a:buChar char=""/>
            </a:pPr>
            <a:r>
              <a:rPr lang="en-US" altLang="en-US"/>
              <a:t>Endeavouring to keep the unity of the Spirit in the bond of peace (Eph.4.3)</a:t>
            </a:r>
            <a:endParaRPr lang="en-GB" altLang="en-US"/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4146B-FE53-4A58-9BCE-E0D9294D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72709" name="Slide Number Placeholder 4">
            <a:extLst>
              <a:ext uri="{FF2B5EF4-FFF2-40B4-BE49-F238E27FC236}">
                <a16:creationId xmlns:a16="http://schemas.microsoft.com/office/drawing/2014/main" id="{468F3A98-D873-4944-B2C3-D12FC9A543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C3A693F-81C3-4ACF-BB49-7AA15C67CC41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39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E126AFF4-74C0-4A33-AD45-877CB6388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Analyse by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B0293-6DAF-44AC-89CF-CF5A075370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GB" altLang="en-US"/>
              <a:t>Yet there are differences:</a:t>
            </a:r>
          </a:p>
          <a:p>
            <a:pPr eaLnBrk="1" hangingPunct="1"/>
            <a:r>
              <a:rPr lang="en-GB" altLang="en-US"/>
              <a:t>Peter accompanied the Lord in His ministry - Paul did not</a:t>
            </a:r>
          </a:p>
          <a:p>
            <a:pPr eaLnBrk="1" hangingPunct="1"/>
            <a:r>
              <a:rPr lang="en-GB" altLang="en-US"/>
              <a:t>Peter received his teaching from the lips of the Lord, Paul received his by revelation</a:t>
            </a:r>
          </a:p>
          <a:p>
            <a:pPr eaLnBrk="1" hangingPunct="1"/>
            <a:r>
              <a:rPr lang="en-GB" altLang="en-US"/>
              <a:t>Peter, a fisherman, was less versed in the Hebrew Scriptures, whereas Paul was a Rabbi and well versed.</a:t>
            </a:r>
          </a:p>
          <a:p>
            <a:pPr eaLnBrk="1" hangingPunct="1"/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9A961D-5F8B-43F6-AD79-4D13002B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1528812D-5568-44FA-B4E9-029177D68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6CD648C-00BF-44DD-9698-034F586CB57D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  <p:pic>
        <p:nvPicPr>
          <p:cNvPr id="23558" name="Picture 7" descr="B11">
            <a:extLst>
              <a:ext uri="{FF2B5EF4-FFF2-40B4-BE49-F238E27FC236}">
                <a16:creationId xmlns:a16="http://schemas.microsoft.com/office/drawing/2014/main" id="{A8E05F6D-7AB4-4A42-8BEB-E5F1457C7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4000500"/>
            <a:ext cx="12001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A15">
            <a:extLst>
              <a:ext uri="{FF2B5EF4-FFF2-40B4-BE49-F238E27FC236}">
                <a16:creationId xmlns:a16="http://schemas.microsoft.com/office/drawing/2014/main" id="{4FEB2037-A0A4-4F62-8D48-930DB1528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1357313"/>
            <a:ext cx="103981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4100C93E-4570-4411-85B7-3EEAF6C39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Ministry of the Spirit in a Local Community (1 to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8C3C1-FCD3-4E34-9C3E-7E2E6296EE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GB" altLang="en-US" sz="3600"/>
              <a:t>They had Authority </a:t>
            </a:r>
          </a:p>
          <a:p>
            <a:pPr lvl="1" eaLnBrk="1" hangingPunct="1"/>
            <a:r>
              <a:rPr lang="en-GB" altLang="en-US" sz="3200"/>
              <a:t>In Preaching</a:t>
            </a:r>
          </a:p>
          <a:p>
            <a:pPr lvl="2" eaLnBrk="1" hangingPunct="1"/>
            <a:r>
              <a:rPr lang="en-US" altLang="en-US" sz="2800"/>
              <a:t>..let all the house of Israel know assuredly, that God hath made that same Jesus, whom ye have crucified, both Lord and Christ (2.36)</a:t>
            </a:r>
          </a:p>
          <a:p>
            <a:pPr eaLnBrk="1" hangingPunct="1"/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21B05-5492-4F25-9F5D-3EBF7E4A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73733" name="Slide Number Placeholder 4">
            <a:extLst>
              <a:ext uri="{FF2B5EF4-FFF2-40B4-BE49-F238E27FC236}">
                <a16:creationId xmlns:a16="http://schemas.microsoft.com/office/drawing/2014/main" id="{31E051A2-35F2-4452-B7F5-BF6E37A3B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D98FDC9-F91C-40F9-A23E-2D01423842AE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40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B866B1B-9B9D-401D-B6EC-C35BAE8E8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Ministry of the Spirit in a Local Community (1 to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921AF-CD28-4FC3-89BC-4D0B855C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Authority 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actions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Silver and gold have I none; but such as I have give I thee: In the name of Jesus Christ of Nazareth rise up and walk (3.6,7)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Dealing with the sin  of Ananias &amp;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Sapphira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fear of the Lord - No-one dared join them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0CA52-E7DB-4F24-9FBD-25AA5D01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74757" name="Slide Number Placeholder 4">
            <a:extLst>
              <a:ext uri="{FF2B5EF4-FFF2-40B4-BE49-F238E27FC236}">
                <a16:creationId xmlns:a16="http://schemas.microsoft.com/office/drawing/2014/main" id="{A1B4A273-3647-46FB-BED0-F6EF5D3793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52B2F28-6E79-48FE-871D-0136ADD4D01E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41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3ED61538-38B1-4BA6-ACB2-E7954A187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Ministry of the Spirit in a Local Community (1 to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77113-1436-4655-ADDC-9057C2B9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They had Spontaneity (Freedom of the Spirit)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Things are not planned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The miracle outside the Temple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The impromptu message 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‘And daily in the temple, and in every house, they ceased not to teach and preach Jesus Christ’</a:t>
            </a: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GB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GB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2E18D-30F6-4194-9FEB-C5267AC9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75781" name="Slide Number Placeholder 4">
            <a:extLst>
              <a:ext uri="{FF2B5EF4-FFF2-40B4-BE49-F238E27FC236}">
                <a16:creationId xmlns:a16="http://schemas.microsoft.com/office/drawing/2014/main" id="{BF6AA5AB-6E9B-47A1-9619-BE3042F93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0C9A8EE-0113-4CD2-91BF-3B0A2D864E8F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42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0B349F6B-B4D0-469D-8199-91EFBC171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Ministry of the Spirit in individual lives (7 to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37C62-F8C0-4AEA-9CE3-1C92935161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From Community we move to individuals and consider individual Gift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Stephen </a:t>
            </a:r>
          </a:p>
          <a:p>
            <a:pPr marL="722313" lvl="1" indent="-273050" eaLnBrk="1" hangingPunct="1">
              <a:buFont typeface="Wingdings 2" panose="05020102010507070707" pitchFamily="18" charset="2"/>
              <a:buChar char=""/>
            </a:pPr>
            <a:r>
              <a:rPr lang="en-GB" altLang="en-US" b="1"/>
              <a:t>‘</a:t>
            </a:r>
            <a:r>
              <a:rPr lang="en-US" altLang="en-US"/>
              <a:t>And Stephen, full of faith and power, did great wonders and miracles among the people’ (6.8)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US" altLang="en-US"/>
              <a:t>Philip (Samaria in 8; Ethiopian in 9)</a:t>
            </a:r>
            <a:endParaRPr lang="en-GB" altLang="en-US"/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Ananias (Commissioning Saul of Tarsus)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Peter (Preaching to Cornelius - the keys)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0F5F7-CCAB-47D9-8F0E-A6266F8A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76805" name="Slide Number Placeholder 4">
            <a:extLst>
              <a:ext uri="{FF2B5EF4-FFF2-40B4-BE49-F238E27FC236}">
                <a16:creationId xmlns:a16="http://schemas.microsoft.com/office/drawing/2014/main" id="{37123A8E-2B0A-4C8C-BC5B-F71C88598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C161ACC-D248-4D8D-A567-29A5055E1396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43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D214AB63-D5DB-41C4-853F-96C211617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Ministry of the Spirit in individual lives (7 to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41988-437E-4C49-9CF4-63496CC27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 gift is also to support the Christian community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he gave some, apostles; and some, prophets; and some, evangelists; and some, pastors and teachers’ (Eph.4.11)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keeps the balance between corporate and individual (Section 1 and Section 2)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846C4-26D9-4036-B8DD-DA43ECFC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77829" name="Slide Number Placeholder 4">
            <a:extLst>
              <a:ext uri="{FF2B5EF4-FFF2-40B4-BE49-F238E27FC236}">
                <a16:creationId xmlns:a16="http://schemas.microsoft.com/office/drawing/2014/main" id="{924909B0-7873-4807-88C5-4D7F12724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85F2D0D-EB80-4201-9C09-35EF365EF335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44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C754AE7B-C579-4EB6-98F0-399EAFD47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Ministry of the Spirit in individual lives (7 to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55B05-8BA8-4AA6-878B-127CABA216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This section not only deals with individual gift but also individual guidance.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Guidance can be through circumstances – e.g. persecution – this sent Philip to Samaria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Guidance can be by a word from God</a:t>
            </a:r>
          </a:p>
          <a:p>
            <a:pPr marL="722313" lvl="1" indent="-273050" eaLnBrk="1" hangingPunct="1">
              <a:buFont typeface="Wingdings 2" panose="05020102010507070707" pitchFamily="18" charset="2"/>
              <a:buChar char=""/>
            </a:pPr>
            <a:r>
              <a:rPr lang="en-GB" altLang="en-US"/>
              <a:t> Philip was sent to Gaza, ‘</a:t>
            </a:r>
            <a:r>
              <a:rPr lang="en-US" altLang="en-US"/>
              <a:t>And the angel of the Lord spake unto Philip, saying, Arise, and go toward the south unto the way that goeth down from Jerusalem unto Gaza, which is desert’.</a:t>
            </a:r>
            <a:endParaRPr lang="en-GB" altLang="en-US"/>
          </a:p>
          <a:p>
            <a:pPr marL="722313" lvl="1" indent="-273050" eaLnBrk="1" hangingPunct="1">
              <a:buFont typeface="Wingdings 2" panose="05020102010507070707" pitchFamily="18" charset="2"/>
              <a:buChar char=""/>
            </a:pPr>
            <a:r>
              <a:rPr lang="en-GB" altLang="en-US"/>
              <a:t>Ananias was sent to  a street called Straight, ‘</a:t>
            </a:r>
            <a:r>
              <a:rPr lang="en-US" altLang="en-US"/>
              <a:t>and to him said the Lord in a vision, Ananias …’</a:t>
            </a:r>
            <a:endParaRPr lang="en-GB" altLang="en-US"/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1B432-42D9-456E-A764-5A091C48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78853" name="Slide Number Placeholder 4">
            <a:extLst>
              <a:ext uri="{FF2B5EF4-FFF2-40B4-BE49-F238E27FC236}">
                <a16:creationId xmlns:a16="http://schemas.microsoft.com/office/drawing/2014/main" id="{336CC938-74D1-4E28-8E61-1A84E4968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40AAA65-A361-4881-A7A9-1E1835DB3DE0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45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BF882B30-5E18-4740-BFC4-5B408CFE1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Ministry of the Spirit in groups or teams (13 to 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A0EBA-1A34-4830-B344-96FB4F37C6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31975"/>
            <a:ext cx="7467600" cy="4525963"/>
          </a:xfrm>
        </p:spPr>
        <p:txBody>
          <a:bodyPr/>
          <a:lstStyle/>
          <a:p>
            <a:pPr marL="419100" indent="-382588" eaLnBrk="1" hangingPunct="1">
              <a:lnSpc>
                <a:spcPct val="90000"/>
              </a:lnSpc>
              <a:buFont typeface="Wingdings 2" panose="05020102010507070707" pitchFamily="18" charset="2"/>
              <a:buChar char=""/>
            </a:pPr>
            <a:r>
              <a:rPr lang="en-GB" altLang="en-US" sz="3600"/>
              <a:t>Some activities of God requires teamwork.</a:t>
            </a:r>
          </a:p>
          <a:p>
            <a:pPr marL="419100" indent="-382588" eaLnBrk="1" hangingPunct="1">
              <a:lnSpc>
                <a:spcPct val="90000"/>
              </a:lnSpc>
              <a:buFont typeface="Wingdings 2" panose="05020102010507070707" pitchFamily="18" charset="2"/>
              <a:buChar char=""/>
            </a:pPr>
            <a:r>
              <a:rPr lang="en-GB" altLang="en-US" sz="3600"/>
              <a:t> Barnabas &amp; Saul </a:t>
            </a:r>
            <a:r>
              <a:rPr lang="en-GB" altLang="en-US" sz="2800"/>
              <a:t>(withMark)</a:t>
            </a:r>
            <a:endParaRPr lang="en-GB" altLang="en-US" sz="3600"/>
          </a:p>
          <a:p>
            <a:pPr marL="722313" lvl="1" indent="-273050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US" altLang="en-US"/>
              <a:t>‘Separate me Barnabas and Saul for the work whereunto I have called them’ (13.1)</a:t>
            </a:r>
          </a:p>
          <a:p>
            <a:pPr marL="722313" lvl="1" indent="-273050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US" altLang="en-US"/>
              <a:t>Gift and guidance still important  but in addition ……. </a:t>
            </a:r>
            <a:r>
              <a:rPr lang="en-GB" altLang="en-US"/>
              <a:t>Leadership</a:t>
            </a:r>
            <a:endParaRPr lang="en-US" altLang="en-US"/>
          </a:p>
          <a:p>
            <a:pPr marL="722313" lvl="1" indent="-273050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GB" altLang="en-US"/>
              <a:t>Starts ‘Barnabas and Saul’ but soon on isle of Cyprus - Paul and his company</a:t>
            </a:r>
          </a:p>
          <a:p>
            <a:pPr marL="419100" indent="-382588" eaLnBrk="1" hangingPunct="1">
              <a:lnSpc>
                <a:spcPct val="90000"/>
              </a:lnSpc>
              <a:buFont typeface="Wingdings 2" panose="05020102010507070707" pitchFamily="18" charset="2"/>
              <a:buChar char=""/>
            </a:pPr>
            <a:r>
              <a:rPr lang="en-GB" altLang="en-US" sz="3600"/>
              <a:t>Paul &amp; Silas </a:t>
            </a:r>
            <a:r>
              <a:rPr lang="en-GB" altLang="en-US" sz="2800"/>
              <a:t>(with Timothy)</a:t>
            </a:r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5C1B4-C7EA-4DA8-9721-F6A0F66F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79877" name="Slide Number Placeholder 4">
            <a:extLst>
              <a:ext uri="{FF2B5EF4-FFF2-40B4-BE49-F238E27FC236}">
                <a16:creationId xmlns:a16="http://schemas.microsoft.com/office/drawing/2014/main" id="{04A67351-D114-479E-AFD1-80A6222CC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64426EF-6F0C-4764-93A1-65C849CD14BA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46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DEB7D9FC-8BB9-489B-8835-748CB6A58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Ministry of the Spirit in groups or teams (13 to 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30A51-D130-4093-AE90-47CAB2EE12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31975"/>
            <a:ext cx="7467600" cy="4525963"/>
          </a:xfrm>
        </p:spPr>
        <p:txBody>
          <a:bodyPr/>
          <a:lstStyle/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 sz="3600"/>
              <a:t>In small teams loyalty is important</a:t>
            </a:r>
          </a:p>
          <a:p>
            <a:pPr marL="722313" lvl="1" indent="-273050" eaLnBrk="1" hangingPunct="1">
              <a:buFont typeface="Wingdings 2" panose="05020102010507070707" pitchFamily="18" charset="2"/>
              <a:buChar char=""/>
            </a:pPr>
            <a:r>
              <a:rPr lang="en-GB" altLang="en-US"/>
              <a:t>If a team is necessary for the success of the gospel then Satan will seek to ‘separate intimate friends’. (Pr.17.9 (NASB))</a:t>
            </a:r>
          </a:p>
          <a:p>
            <a:pPr marL="722313" lvl="1" indent="-273050" eaLnBrk="1" hangingPunct="1">
              <a:buFont typeface="Wingdings 2" panose="05020102010507070707" pitchFamily="18" charset="2"/>
              <a:buChar char=""/>
            </a:pPr>
            <a:r>
              <a:rPr lang="en-US" altLang="en-US"/>
              <a:t>‘Two are better than one; .... For if they fall, the one will lift up his fellow: but woe to him that is alone when he falleth; for he hath not another to help him up. </a:t>
            </a:r>
            <a:r>
              <a:rPr lang="en-US" altLang="en-US" baseline="30000"/>
              <a:t>...</a:t>
            </a:r>
            <a:r>
              <a:rPr lang="en-US" altLang="en-US"/>
              <a:t> And if one prevail against him, two shall withstand him; and a threefold cord is not quickly broken’. (Eccl. 4.9-12) </a:t>
            </a:r>
            <a:endParaRPr lang="en-GB" altLang="en-US"/>
          </a:p>
          <a:p>
            <a:pPr marL="419100" indent="-382588" eaLnBrk="1" hangingPunct="1">
              <a:lnSpc>
                <a:spcPct val="90000"/>
              </a:lnSpc>
              <a:buFont typeface="Wingdings 2" panose="05020102010507070707" pitchFamily="18" charset="2"/>
              <a:buChar char=""/>
            </a:pPr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6BCFC-5069-40D1-BB99-DF8E07E0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80901" name="Slide Number Placeholder 4">
            <a:extLst>
              <a:ext uri="{FF2B5EF4-FFF2-40B4-BE49-F238E27FC236}">
                <a16:creationId xmlns:a16="http://schemas.microsoft.com/office/drawing/2014/main" id="{ACBE16E1-4EE1-409C-911A-EE1C21E2D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0799978-5D8E-4E5D-B2B7-423DBB609096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47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57D8844A-8D14-4150-934B-5ED1D100A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Ministry of the Spirit in groups or teams (13 to 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4AF47-3173-4BB9-A584-B17E0981E1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31975"/>
            <a:ext cx="7467600" cy="4525963"/>
          </a:xfrm>
        </p:spPr>
        <p:txBody>
          <a:bodyPr/>
          <a:lstStyle/>
          <a:p>
            <a:pPr eaLnBrk="1" hangingPunct="1"/>
            <a:r>
              <a:rPr lang="en-GB" altLang="en-US" sz="3600"/>
              <a:t>To Loyalty we must add Harmony</a:t>
            </a:r>
          </a:p>
          <a:p>
            <a:pPr lvl="1" eaLnBrk="1" hangingPunct="1"/>
            <a:r>
              <a:rPr lang="en-GB" altLang="en-US" sz="3200"/>
              <a:t>Different  Gifts (A Paul is different to a Barnabus) yet complementary</a:t>
            </a:r>
          </a:p>
          <a:p>
            <a:pPr lvl="1" eaLnBrk="1" hangingPunct="1"/>
            <a:r>
              <a:rPr lang="en-GB" altLang="en-US" sz="3200"/>
              <a:t>If  ‘gift’ then the possessor cannot boast, and the other cannot be jealous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66FCD-ED2C-4BEB-9014-27651E03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81925" name="Slide Number Placeholder 4">
            <a:extLst>
              <a:ext uri="{FF2B5EF4-FFF2-40B4-BE49-F238E27FC236}">
                <a16:creationId xmlns:a16="http://schemas.microsoft.com/office/drawing/2014/main" id="{63A82FAA-0DB9-4921-98D1-3DAEF52A9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CD10F8A-5F73-491F-B275-3415811392E0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48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  <p:pic>
        <p:nvPicPr>
          <p:cNvPr id="81926" name="Picture 4" descr="BIBLE019">
            <a:extLst>
              <a:ext uri="{FF2B5EF4-FFF2-40B4-BE49-F238E27FC236}">
                <a16:creationId xmlns:a16="http://schemas.microsoft.com/office/drawing/2014/main" id="{DCAA772D-DA9D-49F5-B515-44853439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5" t="16620" r="31087" b="46609"/>
          <a:stretch>
            <a:fillRect/>
          </a:stretch>
        </p:blipFill>
        <p:spPr bwMode="auto">
          <a:xfrm>
            <a:off x="4873625" y="4857750"/>
            <a:ext cx="24447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A6500120-380A-49D2-8081-A57AB1480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Ministry of the Spirit in a crisis (21 to 28)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5859A-C4DF-470B-AE4D-730169627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85000" lnSpcReduction="20000"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book of Acts also shows the experience of a man in a crisis.  In such a situation can He trust in God to help?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Paul is accused, examined, tried, appeals to Caesar and sent to Rome.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though he is physically a prisoner yet spiritually he is free.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Rome his message wings its way to many corners of the Empire.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some visitors, like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Onesimus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find salvation in his company.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A0753-3BF9-4A6D-9922-7B36F0A62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82949" name="Slide Number Placeholder 4">
            <a:extLst>
              <a:ext uri="{FF2B5EF4-FFF2-40B4-BE49-F238E27FC236}">
                <a16:creationId xmlns:a16="http://schemas.microsoft.com/office/drawing/2014/main" id="{079A60AE-0E8E-4C29-9224-679995297B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79BCFFB-4A74-4786-BCA6-B77AE3277E4B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49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5DA1252-9925-4065-9E9D-3AAD6DEAE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Analyse by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8956-C07E-4158-9FF8-E9F5D03E1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77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Peter was at his best in the company of his brethren, Paul did his best work, either in a small team or on his own.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Peter did his best work in Jerusalem, as you would expect – he was the apostle to the Jews.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Paul did his best work away from Jerusalem, as you would expect – he was apostle to the Gentiles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was rivalry between their followers, but the truth is dual leadership - they are complementary not in competition.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845B8-FDA0-4B96-8A75-69D14EA5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C93CE495-5130-4E0D-849E-36E39C19C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E4980C3-6C90-49F7-9DF2-382698AF5C3D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  <p:pic>
        <p:nvPicPr>
          <p:cNvPr id="24582" name="Picture 7" descr="B11">
            <a:extLst>
              <a:ext uri="{FF2B5EF4-FFF2-40B4-BE49-F238E27FC236}">
                <a16:creationId xmlns:a16="http://schemas.microsoft.com/office/drawing/2014/main" id="{DEE9D50B-7359-45DC-AE9F-ED725C668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4000500"/>
            <a:ext cx="12001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A15">
            <a:extLst>
              <a:ext uri="{FF2B5EF4-FFF2-40B4-BE49-F238E27FC236}">
                <a16:creationId xmlns:a16="http://schemas.microsoft.com/office/drawing/2014/main" id="{CF473CA6-B9A2-406E-B02B-A6CA66701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1357313"/>
            <a:ext cx="103981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A1E4D9A6-02D0-4C0E-B2D0-3F5A3095A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Ministry of the Spirit in a crisis (21 to 28)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A902B-9908-47A5-A372-4ED03269C9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US" altLang="en-US"/>
              <a:t>As a prisoner he has to defend himself before Caesar. </a:t>
            </a:r>
          </a:p>
          <a:p>
            <a:pPr eaLnBrk="1" hangingPunct="1"/>
            <a:r>
              <a:rPr lang="en-US" altLang="en-US"/>
              <a:t>But he also intimates that he has to defend himself against ‘false brethren’.</a:t>
            </a:r>
          </a:p>
          <a:p>
            <a:pPr eaLnBrk="1" hangingPunct="1"/>
            <a:r>
              <a:rPr lang="en-US" altLang="en-US"/>
              <a:t>He has to defend his apostleship and he has to defend the gospel he preaches.</a:t>
            </a:r>
          </a:p>
          <a:p>
            <a:pPr lvl="1" eaLnBrk="1" hangingPunct="1"/>
            <a:r>
              <a:rPr lang="en-US" altLang="en-US"/>
              <a:t>“I am set for the defence of the gospel”, he wrote. (Phil.1.17) </a:t>
            </a:r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CADDA-98FA-4FA4-B849-E82EE3D6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83973" name="Slide Number Placeholder 4">
            <a:extLst>
              <a:ext uri="{FF2B5EF4-FFF2-40B4-BE49-F238E27FC236}">
                <a16:creationId xmlns:a16="http://schemas.microsoft.com/office/drawing/2014/main" id="{69354C3B-CE08-4EB2-A7ED-C2569CD4F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232CD8D-5284-40D5-A92B-40E011C29280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50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207EA30C-0FF1-48DC-A1F5-4F27C0856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Ministry of the Spirit in a crisis (21 to 28)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97063-71B8-4CFC-AA1F-F1C00234A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Paul had to take a stand but what principles did he go to the barricades for?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He stood for the purity of the gospel.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two gospels; one for Jews; one for  Gentiles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maintained the death of the Lord Jesus was sufficient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His death plus …. Law of Moses or good works, etc.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‘But though we, or an angel from heaven, preach any other gospel unto you than that which we have preached unto you, let him be accursed’ (Gal.1.8)</a:t>
            </a:r>
            <a:endParaRPr lang="en-GB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64792-7BD2-4444-B42A-D28A9C75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84997" name="Slide Number Placeholder 4">
            <a:extLst>
              <a:ext uri="{FF2B5EF4-FFF2-40B4-BE49-F238E27FC236}">
                <a16:creationId xmlns:a16="http://schemas.microsoft.com/office/drawing/2014/main" id="{1F4CA732-EF5C-4D75-97DD-85562DDE1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59B7799-48D9-4FFF-9001-5D041EA616A5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51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B7CACCE0-A610-48B8-B2DC-C30C8E402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Ministry of the Spirit in a crisis (21 to 28)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D8CAA-B513-48C9-9450-C950E6BC9A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(ii) He stood for the Unity of the Church</a:t>
            </a:r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r>
              <a:rPr lang="en-GB" altLang="en-US"/>
              <a:t>Not two churches, one for Jews, one for Gentiles</a:t>
            </a:r>
          </a:p>
          <a:p>
            <a:pPr marL="722313" lvl="1" indent="-273050" eaLnBrk="1" hangingPunct="1">
              <a:buFont typeface="Wingdings 2" panose="05020102010507070707" pitchFamily="18" charset="2"/>
              <a:buChar char=""/>
            </a:pPr>
            <a:r>
              <a:rPr lang="en-GB" altLang="en-US"/>
              <a:t>‘Is Christ divided?’ - answer ‘No’</a:t>
            </a:r>
          </a:p>
          <a:p>
            <a:pPr marL="722313" lvl="1" indent="-273050" eaLnBrk="1" hangingPunct="1">
              <a:buFont typeface="Wingdings 2" panose="05020102010507070707" pitchFamily="18" charset="2"/>
              <a:buChar char=""/>
            </a:pPr>
            <a:r>
              <a:rPr lang="en-US" altLang="en-US"/>
              <a:t>‘For as the body is one, and hath many members, and all the members of that one body, being many, are one body: so also </a:t>
            </a:r>
            <a:r>
              <a:rPr lang="en-US" altLang="en-US" i="1"/>
              <a:t>is</a:t>
            </a:r>
            <a:r>
              <a:rPr lang="en-US" altLang="en-US"/>
              <a:t> Christ. For by one Spirit are we all baptized into one body, whether </a:t>
            </a:r>
            <a:r>
              <a:rPr lang="en-US" altLang="en-US" i="1"/>
              <a:t>we be</a:t>
            </a:r>
            <a:r>
              <a:rPr lang="en-US" altLang="en-US"/>
              <a:t> Jews or Gentiles’ (1 Cor.12.12,13) </a:t>
            </a:r>
          </a:p>
          <a:p>
            <a:pPr marL="722313" lvl="1" indent="-273050" eaLnBrk="1" hangingPunct="1">
              <a:buFont typeface="Wingdings 2" panose="05020102010507070707" pitchFamily="18" charset="2"/>
              <a:buChar char=""/>
            </a:pPr>
            <a:r>
              <a:rPr lang="en-US" altLang="en-US"/>
              <a:t>‘For ye are all one in Christ Jesus’ (Gal.3.28)</a:t>
            </a:r>
            <a:endParaRPr lang="en-GB" altLang="en-US"/>
          </a:p>
          <a:p>
            <a:pPr marL="419100" indent="-382588" eaLnBrk="1" hangingPunct="1">
              <a:buFont typeface="Wingdings 2" panose="05020102010507070707" pitchFamily="18" charset="2"/>
              <a:buChar char=""/>
            </a:pPr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AA925-8248-4BED-8A4E-0AE2EC5C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86021" name="Slide Number Placeholder 4">
            <a:extLst>
              <a:ext uri="{FF2B5EF4-FFF2-40B4-BE49-F238E27FC236}">
                <a16:creationId xmlns:a16="http://schemas.microsoft.com/office/drawing/2014/main" id="{B2933432-5D8F-428B-AB42-912C105B41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A5967C4-6297-45B9-B16F-28D290CFDE06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52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8ACAFB3E-586C-468A-9D0A-252B18DB8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Ministry of the Spirit in a crisis (21 to 28)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288FE-7113-4829-AA67-EB62FB666C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GB" altLang="en-US"/>
              <a:t>This last section tells of no new converts, or churches, yet how fruitful.</a:t>
            </a:r>
          </a:p>
          <a:p>
            <a:pPr eaLnBrk="1" hangingPunct="1"/>
            <a:r>
              <a:rPr lang="en-GB" altLang="en-US"/>
              <a:t>Letters to</a:t>
            </a:r>
          </a:p>
          <a:p>
            <a:pPr lvl="1" eaLnBrk="1" hangingPunct="1"/>
            <a:r>
              <a:rPr lang="en-GB" altLang="en-US"/>
              <a:t>the Philippians, </a:t>
            </a:r>
          </a:p>
          <a:p>
            <a:pPr lvl="1" eaLnBrk="1" hangingPunct="1"/>
            <a:r>
              <a:rPr lang="en-GB" altLang="en-US"/>
              <a:t>the Colossians, </a:t>
            </a:r>
          </a:p>
          <a:p>
            <a:pPr lvl="1" eaLnBrk="1" hangingPunct="1"/>
            <a:r>
              <a:rPr lang="en-GB" altLang="en-US"/>
              <a:t>the Ephesians &amp; </a:t>
            </a:r>
          </a:p>
          <a:p>
            <a:pPr lvl="1" eaLnBrk="1" hangingPunct="1"/>
            <a:r>
              <a:rPr lang="en-GB" altLang="en-US"/>
              <a:t>Philemon</a:t>
            </a:r>
          </a:p>
          <a:p>
            <a:pPr eaLnBrk="1" hangingPunct="1"/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45C1F-576C-4739-9733-90A285E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87045" name="Slide Number Placeholder 4">
            <a:extLst>
              <a:ext uri="{FF2B5EF4-FFF2-40B4-BE49-F238E27FC236}">
                <a16:creationId xmlns:a16="http://schemas.microsoft.com/office/drawing/2014/main" id="{296D777B-4622-49EE-81D9-FF9A535C7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166D8C6-F30B-4559-ABBE-03BB2F3A0E91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53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FDCAE670-DBD9-47DD-A751-D12391CFC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The Book of Acts - Summary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1CDDDDA-173A-4F50-A8B2-AD99149A6F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76000" y="1285860"/>
          <a:ext cx="864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BF8FBD-CAC3-44D6-BDEF-CE631FA0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88069" name="Slide Number Placeholder 5">
            <a:extLst>
              <a:ext uri="{FF2B5EF4-FFF2-40B4-BE49-F238E27FC236}">
                <a16:creationId xmlns:a16="http://schemas.microsoft.com/office/drawing/2014/main" id="{EE685CDF-E6EC-4D8D-9001-20C2215C74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0CB699A-B360-48C0-83AB-45A0F57BB4F6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54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63688104-4103-4C52-B711-D48BC25EA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The Holy Spirit at Work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A087894-FE1F-4E2E-98F8-4080E62374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76000" y="1316272"/>
          <a:ext cx="8640000" cy="52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EC426-CD6F-4567-8BCA-32B9EABC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90117" name="Slide Number Placeholder 4">
            <a:extLst>
              <a:ext uri="{FF2B5EF4-FFF2-40B4-BE49-F238E27FC236}">
                <a16:creationId xmlns:a16="http://schemas.microsoft.com/office/drawing/2014/main" id="{992157B1-4C0B-4FA1-AD2C-E1F8496CF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6120AB6-0079-4A03-BDD6-3C26F5AD8A4E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55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677E6A6C-A710-4237-B0E7-596923431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The Book of Acts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66BBBB9-0C70-4882-B68C-68156DE830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76000" y="1214422"/>
          <a:ext cx="864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B84A70-794E-4825-80E5-080EEA86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91141" name="Slide Number Placeholder 5">
            <a:extLst>
              <a:ext uri="{FF2B5EF4-FFF2-40B4-BE49-F238E27FC236}">
                <a16:creationId xmlns:a16="http://schemas.microsoft.com/office/drawing/2014/main" id="{954BD5B3-DD56-4D2B-8E12-874CC4A43B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B31A759-DD17-4D57-861D-0B45B7F7DD11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56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E112040-EADB-4F66-BC99-9BEBF22482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62200" y="116602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7B581-0599-408C-8F99-AE5DA75F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93188" name="Slide Number Placeholder 4">
            <a:extLst>
              <a:ext uri="{FF2B5EF4-FFF2-40B4-BE49-F238E27FC236}">
                <a16:creationId xmlns:a16="http://schemas.microsoft.com/office/drawing/2014/main" id="{BF1CDC84-2B29-4BA5-B0F6-E9B7879E3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3E628D0-6499-4008-A102-EBF05B798D0B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57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35CB844-584D-429F-816E-C5554D5BD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Analyse by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43011-DFFF-47F6-90BC-0D75574360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GB" altLang="en-US"/>
              <a:t>Peter represents a  traditional ministry with a direct connection to Messiah -historical -  Jerusalem centred </a:t>
            </a:r>
          </a:p>
          <a:p>
            <a:pPr eaLnBrk="1" hangingPunct="1"/>
            <a:r>
              <a:rPr lang="en-GB" altLang="en-US"/>
              <a:t>Paul represents a ministry received by revelation - experience - taking it  far and wide (represented by Rome at the end of Acts) </a:t>
            </a:r>
          </a:p>
          <a:p>
            <a:pPr eaLnBrk="1" hangingPunct="1"/>
            <a:r>
              <a:rPr lang="en-GB" altLang="en-US"/>
              <a:t>Note : they must be kept in balance</a:t>
            </a:r>
          </a:p>
          <a:p>
            <a:pPr eaLnBrk="1" hangingPunct="1"/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44E13-470B-475F-B1AE-D7939E2F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F83F5C63-66EB-479C-866A-646C52543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87DE424-E231-4D32-BC6B-DDB5BA26AF04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  <p:pic>
        <p:nvPicPr>
          <p:cNvPr id="25606" name="Picture 7" descr="B11">
            <a:extLst>
              <a:ext uri="{FF2B5EF4-FFF2-40B4-BE49-F238E27FC236}">
                <a16:creationId xmlns:a16="http://schemas.microsoft.com/office/drawing/2014/main" id="{19482A9D-19BC-4A60-B867-71639F76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4000500"/>
            <a:ext cx="12001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A15">
            <a:extLst>
              <a:ext uri="{FF2B5EF4-FFF2-40B4-BE49-F238E27FC236}">
                <a16:creationId xmlns:a16="http://schemas.microsoft.com/office/drawing/2014/main" id="{A88B731C-CE5F-470D-916D-026B2274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1357313"/>
            <a:ext cx="103981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9908D84-4C7D-4432-917E-64380266C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Analyse by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73434-45EE-4462-B78C-2D54D7266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8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Nowadays there are church groups and assemblies struggling with the balance.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those that are very aware of tradition, and do not want to change anything.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those who say, if we do not change we will die.  We have to embrace new methods.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truth is balance.  Keep the best of our history – the Christ-centred breaking of bread, but be prepared to receive new guidance also.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65557-F0D2-4A70-8593-B8A937D1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145495B9-4803-4D1F-900D-0624330F4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2298F16-7CB7-4C96-AC43-E131001796CB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  <p:pic>
        <p:nvPicPr>
          <p:cNvPr id="26630" name="Picture 7" descr="B11">
            <a:extLst>
              <a:ext uri="{FF2B5EF4-FFF2-40B4-BE49-F238E27FC236}">
                <a16:creationId xmlns:a16="http://schemas.microsoft.com/office/drawing/2014/main" id="{39ED4047-B63F-4069-8333-F8ECA72AF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4000500"/>
            <a:ext cx="12001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A15">
            <a:extLst>
              <a:ext uri="{FF2B5EF4-FFF2-40B4-BE49-F238E27FC236}">
                <a16:creationId xmlns:a16="http://schemas.microsoft.com/office/drawing/2014/main" id="{F9CE1FDA-E66F-4932-825C-A01EC80E1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1357313"/>
            <a:ext cx="103981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E228A00-2759-42E5-AF4D-53174EA0A8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16602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54D50-61B2-4048-9D9D-A5C1D995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9EFAB381-40C9-4664-8717-FC788EAC09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755D91F-043E-418C-9092-934CB0201905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1757549C-2079-44B5-A190-5CC6DBC79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n-GB" altLang="en-US"/>
              <a:t>Analyse by places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79C0201-1C48-428B-8866-99E76F5550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4022" y="1100158"/>
          <a:ext cx="854395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FACA2-72A5-4116-85FA-3041FB92C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Mountjoy Bible School</a:t>
            </a:r>
          </a:p>
        </p:txBody>
      </p:sp>
      <p:sp>
        <p:nvSpPr>
          <p:cNvPr id="28677" name="Slide Number Placeholder 4">
            <a:extLst>
              <a:ext uri="{FF2B5EF4-FFF2-40B4-BE49-F238E27FC236}">
                <a16:creationId xmlns:a16="http://schemas.microsoft.com/office/drawing/2014/main" id="{7FCF6CCB-EB89-4D0E-86D0-0EA8A1EC9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FA6F355-75A9-4B0B-9B00-DB407FD7A29C}" type="slidenum">
              <a:rPr lang="en-US" altLang="en-US" sz="1000" i="1" smtClean="0">
                <a:solidFill>
                  <a:srgbClr val="9B9A9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en-US" sz="1000" i="1">
              <a:solidFill>
                <a:srgbClr val="9B9A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1877687</TotalTime>
  <Pages>10</Pages>
  <Words>3415</Words>
  <Application>Microsoft Office PowerPoint</Application>
  <PresentationFormat>Widescreen</PresentationFormat>
  <Paragraphs>397</Paragraphs>
  <Slides>57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Century Gothic</vt:lpstr>
      <vt:lpstr>Arial</vt:lpstr>
      <vt:lpstr>Wingdings 3</vt:lpstr>
      <vt:lpstr>Times New Roman</vt:lpstr>
      <vt:lpstr>Wingdings 2</vt:lpstr>
      <vt:lpstr>Wisp</vt:lpstr>
      <vt:lpstr>Lesson seven Survey of the New Testament Part 2: The Acts of the Apostles</vt:lpstr>
      <vt:lpstr>The Acts of the Apostles</vt:lpstr>
      <vt:lpstr>Analyse by People</vt:lpstr>
      <vt:lpstr>Analyse by People</vt:lpstr>
      <vt:lpstr>Analyse by People</vt:lpstr>
      <vt:lpstr>Analyse by People</vt:lpstr>
      <vt:lpstr>Analyse by People</vt:lpstr>
      <vt:lpstr>PowerPoint Presentation</vt:lpstr>
      <vt:lpstr>Analyse by places</vt:lpstr>
      <vt:lpstr>Analyse by places</vt:lpstr>
      <vt:lpstr>Analyse by places</vt:lpstr>
      <vt:lpstr>Analyse by places</vt:lpstr>
      <vt:lpstr>Let us consider</vt:lpstr>
      <vt:lpstr>Jerusalem</vt:lpstr>
      <vt:lpstr>Jerusalem</vt:lpstr>
      <vt:lpstr>Jerusalem</vt:lpstr>
      <vt:lpstr>Jerusalem</vt:lpstr>
      <vt:lpstr>Jerusalem</vt:lpstr>
      <vt:lpstr>Jerusalem</vt:lpstr>
      <vt:lpstr>Jerusalem</vt:lpstr>
      <vt:lpstr>Jerusalem</vt:lpstr>
      <vt:lpstr>Jerusalem</vt:lpstr>
      <vt:lpstr>Jerusalem</vt:lpstr>
      <vt:lpstr>Jerusalem</vt:lpstr>
      <vt:lpstr>Jerusalem</vt:lpstr>
      <vt:lpstr>Jerusalem</vt:lpstr>
      <vt:lpstr>Jerusalem</vt:lpstr>
      <vt:lpstr>Jerusalem</vt:lpstr>
      <vt:lpstr>To Jerusalem is added</vt:lpstr>
      <vt:lpstr>Judea and Samaria</vt:lpstr>
      <vt:lpstr>Judea and Samaria</vt:lpstr>
      <vt:lpstr>Judea and Samaria</vt:lpstr>
      <vt:lpstr>Judea and Samaria</vt:lpstr>
      <vt:lpstr>The transition summarised</vt:lpstr>
      <vt:lpstr>PowerPoint Presentation</vt:lpstr>
      <vt:lpstr>To the Uttermost Parts</vt:lpstr>
      <vt:lpstr>PowerPoint Presentation</vt:lpstr>
      <vt:lpstr>The Holy Spirit at Work</vt:lpstr>
      <vt:lpstr>Ministry of the Spirit in a Local Community (1 to 5)</vt:lpstr>
      <vt:lpstr>Ministry of the Spirit in a Local Community (1 to 5)</vt:lpstr>
      <vt:lpstr>Ministry of the Spirit in a Local Community (1 to 5)</vt:lpstr>
      <vt:lpstr>Ministry of the Spirit in a Local Community (1 to 5)</vt:lpstr>
      <vt:lpstr>Ministry of the Spirit in individual lives (7 to 12)</vt:lpstr>
      <vt:lpstr>Ministry of the Spirit in individual lives (7 to 12)</vt:lpstr>
      <vt:lpstr>Ministry of the Spirit in individual lives (7 to 12)</vt:lpstr>
      <vt:lpstr>Ministry of the Spirit in groups or teams (13 to 20)</vt:lpstr>
      <vt:lpstr>Ministry of the Spirit in groups or teams (13 to 20)</vt:lpstr>
      <vt:lpstr>Ministry of the Spirit in groups or teams (13 to 20)</vt:lpstr>
      <vt:lpstr>Ministry of the Spirit in a crisis (21 to 28)</vt:lpstr>
      <vt:lpstr>Ministry of the Spirit in a crisis (21 to 28)</vt:lpstr>
      <vt:lpstr>Ministry of the Spirit in a crisis (21 to 28)</vt:lpstr>
      <vt:lpstr>Ministry of the Spirit in a crisis (21 to 28)</vt:lpstr>
      <vt:lpstr>Ministry of the Spirit in a crisis (21 to 28)</vt:lpstr>
      <vt:lpstr>The Book of Acts - Summary</vt:lpstr>
      <vt:lpstr>The Holy Spirit at Work</vt:lpstr>
      <vt:lpstr>The Book of 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Acts of the Apostles</dc:title>
  <dc:subject/>
  <dc:creator>B.W. SHELDON</dc:creator>
  <cp:keywords/>
  <dc:description/>
  <cp:lastModifiedBy>Doug Brown</cp:lastModifiedBy>
  <cp:revision>71</cp:revision>
  <cp:lastPrinted>1999-06-09T15:32:13Z</cp:lastPrinted>
  <dcterms:created xsi:type="dcterms:W3CDTF">1996-04-22T20:26:24Z</dcterms:created>
  <dcterms:modified xsi:type="dcterms:W3CDTF">2020-01-01T16:53:01Z</dcterms:modified>
</cp:coreProperties>
</file>